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00"/>
    <a:srgbClr val="FF66FF"/>
    <a:srgbClr val="6600FF"/>
    <a:srgbClr val="9900FF"/>
    <a:srgbClr val="33CCFF"/>
    <a:srgbClr val="FF0000"/>
    <a:srgbClr val="FF3300"/>
    <a:srgbClr val="00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408" autoAdjust="0"/>
    <p:restoredTop sz="83673" autoAdjust="0"/>
  </p:normalViewPr>
  <p:slideViewPr>
    <p:cSldViewPr>
      <p:cViewPr varScale="1">
        <p:scale>
          <a:sx n="36" d="100"/>
          <a:sy n="36" d="100"/>
        </p:scale>
        <p:origin x="-128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9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E6ADCC-42F3-4084-A436-EF39A003204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EEFE43B5-9E01-4668-926B-D00108D5DBDA}" type="slidenum">
              <a:rPr lang="en-US" smtClean="0"/>
              <a:pPr/>
              <a:t>2</a:t>
            </a:fld>
            <a:endParaRPr lang="en-US" smtClean="0"/>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r>
              <a:rPr lang="en-US" smtClean="0"/>
              <a:t>Giáo viên sưu tầm tranh ảnh về đất nước và con người Việt Nam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D1F51A0A-8310-4C3A-8A12-B8DEDD81B52D}" type="slidenum">
              <a:rPr lang="en-US" smtClean="0"/>
              <a:pPr/>
              <a:t>3</a:t>
            </a:fld>
            <a:endParaRPr 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r>
              <a:rPr lang="en-US" smtClean="0"/>
              <a:t>Các hoạt động dạy -học ( 38- 40’)</a:t>
            </a:r>
          </a:p>
          <a:p>
            <a:pPr eaLnBrk="1" hangingPunct="1"/>
            <a:r>
              <a:rPr lang="en-US" smtClean="0"/>
              <a:t>*Khởi động : HS hát bài “Quê hương tươi đẹp” 2’</a:t>
            </a:r>
          </a:p>
          <a:p>
            <a:pPr eaLnBrk="1" hangingPunct="1"/>
            <a:r>
              <a:rPr lang="en-US" smtClean="0"/>
              <a:t> Hoạt động 1:13’</a:t>
            </a:r>
          </a:p>
          <a:p>
            <a:pPr eaLnBrk="1" hangingPunct="1"/>
            <a:r>
              <a:rPr lang="en-US" smtClean="0"/>
              <a:t>*GV giới thiệu bài học</a:t>
            </a:r>
          </a:p>
          <a:p>
            <a:pPr eaLnBrk="1" hangingPunct="1"/>
            <a:r>
              <a:rPr lang="en-US" smtClean="0"/>
              <a:t>*Giới thiệu hoạt động 1:</a:t>
            </a:r>
          </a:p>
          <a:p>
            <a:pPr eaLnBrk="1" hangingPunct="1"/>
            <a:r>
              <a:rPr lang="en-US" smtClean="0"/>
              <a:t>     +GVyêu cầu HS đọc các thông tin SGK trang 34 -&gt; 4HS đọc nối tiếp ( 1 em 1 đoạn )</a:t>
            </a:r>
          </a:p>
          <a:p>
            <a:pPr eaLnBrk="1" hangingPunct="1"/>
            <a:r>
              <a:rPr lang="en-US" smtClean="0"/>
              <a:t>     +GV nêu câu hỏi : Từ các thông tin đó em có suy nghĩ gì về đất nước và con người Việt Nam-&gt; HS trả lời cá nhân -&gt; GV chốt ý -&gt;chuyển ý sang phân thảo luận </a:t>
            </a:r>
          </a:p>
          <a:p>
            <a:pPr eaLnBrk="1" hangingPunct="1"/>
            <a:r>
              <a:rPr lang="en-US" smtClean="0"/>
              <a:t>     +Em còn biết những gì về Tổ quốc của chúng ta? Hãy kể :</a:t>
            </a:r>
          </a:p>
          <a:p>
            <a:pPr eaLnBrk="1" hangingPunct="1"/>
            <a:r>
              <a:rPr lang="en-US" smtClean="0"/>
              <a:t>     +GV nêu câu hỏi thảo luận : Nhóm 1, 2, 3 thảo luận ý 1, 2, 3</a:t>
            </a:r>
          </a:p>
          <a:p>
            <a:pPr eaLnBrk="1" hangingPunct="1"/>
            <a:r>
              <a:rPr lang="en-US" smtClean="0"/>
              <a:t>                                              Nhóm 4, 5, 6 thảo luận ý 4, 5, 6</a:t>
            </a:r>
          </a:p>
          <a:p>
            <a:pPr eaLnBrk="1" hangingPunct="1"/>
            <a:r>
              <a:rPr lang="en-US" smtClean="0"/>
              <a:t>                                             Thời gian thảo luận 5’</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16D7D032-E27C-4C64-BB62-A5746E6056FC}" type="slidenum">
              <a:rPr lang="en-US" smtClean="0"/>
              <a:pPr/>
              <a:t>4</a:t>
            </a:fld>
            <a:endParaRPr lang="en-US"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buFontTx/>
              <a:buChar char="•"/>
            </a:pPr>
            <a:r>
              <a:rPr lang="en-US" smtClean="0"/>
              <a:t>GV gọi đại diện các nhóm lên trình bày kết quả thảo luận.</a:t>
            </a:r>
          </a:p>
          <a:p>
            <a:pPr eaLnBrk="1" hangingPunct="1">
              <a:buFontTx/>
              <a:buChar char="•"/>
            </a:pPr>
            <a:r>
              <a:rPr lang="en-US" smtClean="0"/>
              <a:t>*GV  chốt ý và cho HS xem tranh có liên quan đến câu trả lời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09F31543-756F-4A2D-94A9-C58B5FB8705A}" type="slidenum">
              <a:rPr lang="en-US" smtClean="0"/>
              <a:pPr/>
              <a:t>5</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r>
              <a:rPr lang="en-US" smtClean="0"/>
              <a:t>* Gv cho hs xem các cảnh đẹp nước ta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14FFC52-790B-4F13-A94E-D6180D55D877}" type="slidenum">
              <a:rPr lang="en-US" smtClean="0"/>
              <a:pPr/>
              <a:t>6</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smtClean="0"/>
              <a:t>GV gọi hs trong nhóm trả lời-&gt; GV chốt ý cho HS xem tranh ảnh có liên quan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0C06937F-4A3E-482F-940A-B27B79C55D45}" type="slidenum">
              <a:rPr lang="en-US" smtClean="0"/>
              <a:pPr/>
              <a:t>7</a:t>
            </a:fld>
            <a:endParaRPr 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smtClean="0"/>
              <a:t>HS trong nhóm  nêu -&gt;GV chốt ý -&gt; cho hs xem tranh có liên quan </a:t>
            </a:r>
          </a:p>
          <a:p>
            <a:pPr eaLnBrk="1" hangingPunct="1"/>
            <a:r>
              <a:rPr lang="en-US" smtClean="0"/>
              <a:t>Gv noi them nha may thuỷ dien hoa binh la cong trinh dau tien nuoc ta sau khi thong nhat dat nuoc, cau rach mieu cong trinh moi hoan thanh nam 2009 o ben tre</a:t>
            </a:r>
          </a:p>
          <a:p>
            <a:pPr eaLnBrk="1" hangingPunct="1"/>
            <a:r>
              <a:rPr lang="en-US" smtClean="0"/>
              <a:t>Sau khi HS các nhóm HS trình bày xong các câu thảo luận , GV chốt ý -&gt; dẫn đến ghi nhớ .</a:t>
            </a:r>
          </a:p>
          <a:p>
            <a:pPr eaLnBrk="1" hangingPunct="1"/>
            <a:r>
              <a:rPr lang="en-US" smtClean="0"/>
              <a:t>*GV gọi HS đọc ghi nhớ SGK trang 35</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08F1B3BA-4165-424E-95BF-EAE16F3F5D2E}" type="slidenum">
              <a:rPr lang="en-US" smtClean="0"/>
              <a:pPr/>
              <a:t>8</a:t>
            </a:fld>
            <a:endParaRPr 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smtClean="0"/>
              <a:t>Hoạy động 2:10’</a:t>
            </a:r>
          </a:p>
          <a:p>
            <a:pPr eaLnBrk="1" hangingPunct="1"/>
            <a:r>
              <a:rPr lang="en-US" smtClean="0"/>
              <a:t>GV gọi HS đọc bài tập 2 </a:t>
            </a:r>
          </a:p>
          <a:p>
            <a:pPr eaLnBrk="1" hangingPunct="1"/>
            <a:r>
              <a:rPr lang="en-US" smtClean="0"/>
              <a:t>GV cho HS thảo luận nhóm đôi thời gian 4’ . Lần lượt HS các nhóm trả lời -&gt; chốt ý đúng </a:t>
            </a:r>
          </a:p>
          <a:p>
            <a:pPr eaLnBrk="1" hangingPunct="1"/>
            <a:r>
              <a:rPr lang="en-US" smtClean="0"/>
              <a:t>* Gọi 1-2 em HS đọc lại nội dung trả lời bài tập 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167B43C4-322A-4948-A276-B69E3D293E52}" type="slidenum">
              <a:rPr lang="en-US" smtClean="0"/>
              <a:pPr/>
              <a:t>9</a:t>
            </a:fld>
            <a:endParaRPr lang="en-US"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Hoạt động 3: 8’</a:t>
            </a:r>
          </a:p>
          <a:p>
            <a:pPr eaLnBrk="1" hangingPunct="1"/>
            <a:r>
              <a:rPr lang="en-US" smtClean="0"/>
              <a:t>GV cho HS nhìn vào SGK tìm ra các bức ảnh tiêu biểu về đất nước Việt Nam.</a:t>
            </a:r>
          </a:p>
          <a:p>
            <a:pPr eaLnBrk="1" hangingPunct="1"/>
            <a:r>
              <a:rPr lang="en-US" smtClean="0"/>
              <a:t>HS  làm việc cá nhân -&gt; GV gọi 3-4 HS nêu -&gt; GV chốt ý cho HS xem lại các bức ảnh đó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22479ED8-3EA4-4A65-AF53-9014525268D3}" type="slidenum">
              <a:rPr lang="en-US" smtClean="0"/>
              <a:pPr/>
              <a:t>10</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Hoạt động 4:5’</a:t>
            </a:r>
          </a:p>
          <a:p>
            <a:pPr eaLnBrk="1" hangingPunct="1"/>
            <a:r>
              <a:rPr lang="en-US" smtClean="0"/>
              <a:t>GV chuyển ý:nước ta đang trên đà phát triển , tuy nhiên cũng còn 1 ít khó khăn , đó là khó khăn nào và em em sẽ làm gì để góp phần khắc phục.</a:t>
            </a:r>
          </a:p>
          <a:p>
            <a:pPr eaLnBrk="1" hangingPunct="1"/>
            <a:r>
              <a:rPr lang="en-US" smtClean="0"/>
              <a:t>GV gọi vài HS nêu cá nhân -&gt; gọi HS khác nhận xét -. GV chốt ý -&gt; Giáo dục tư tưởng</a:t>
            </a:r>
          </a:p>
          <a:p>
            <a:pPr eaLnBrk="1" hangingPunct="1"/>
            <a:r>
              <a:rPr lang="en-US" smtClean="0"/>
              <a:t>Hoạt động nối tiếp :2’</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515481-95B9-4E6E-A765-1398F3EE475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387321-60C4-492C-BE95-136FA2C2490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3FF85A-2580-4945-A9C6-7E8D76FB2B7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8208669B-0F60-4987-8299-10C7932E6F9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1C10DEF-60F4-4B9E-818F-E88989739B0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56CF3F-2614-4869-B127-D16BE7BE5C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ECB894-6F23-462D-825E-9F737975D9B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7C0A01-8255-4BE3-9E0C-FC6864E629F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5BBE72F-FBAF-464A-911F-61F1D314FAD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60C4029-44BC-4D82-A2E9-BA937F51771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75ED3B1-F179-4044-BF4A-09840A6E6E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F35E84-7F5C-4218-A00C-FA6DDDEBAFC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0EBB20A-9C3E-4A04-9322-4EAF3E2FBA2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DB4CFF7-5175-44E5-9E74-34AA63B1473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is.chinhphu.vn/ShowmapGov.asp?pLayer=vn_hcc" TargetMode="External"/><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gis.chinhphu.vn/ShowmapGov.asp?pLayer=vn_hcc" TargetMode="External"/><Relationship Id="rId7" Type="http://schemas.openxmlformats.org/officeDocument/2006/relationships/hyperlink" Target="javascript:openImage('images/halong-cave.jpg',350,500)"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hyperlink" Target="javascript:openImage('images/halong-bay-sea.jpg',350,500)"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hyperlink" Target="http://local.yahoo.com/slideshow.php?id=20453041&amp;start=" TargetMode="External"/><Relationship Id="rId3" Type="http://schemas.openxmlformats.org/officeDocument/2006/relationships/hyperlink" Target="http://www.clicktovietnam.com/vietnam-hotel.asp" TargetMode="External"/><Relationship Id="rId7"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nhatrangtrip.com/vi/Photo/2" TargetMode="External"/><Relationship Id="rId5" Type="http://schemas.openxmlformats.org/officeDocument/2006/relationships/image" Target="../media/image6.jpeg"/><Relationship Id="rId4" Type="http://schemas.openxmlformats.org/officeDocument/2006/relationships/image" Target="../media/image5.png"/><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hyperlink" Target="http://aodaivinh.com/ao-dai-2009-131-p-7560.html?osCsid=582b3f1499cdcba94b0f84c54ea2c513"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0.jpeg"/><Relationship Id="rId5" Type="http://schemas.openxmlformats.org/officeDocument/2006/relationships/hyperlink" Target="http://www.vongquanhvietnam.com/viewimage.asp?id=14283" TargetMode="Externa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hyperlink" Target="http://www.vongquanhvietnam.com/showimage.asp?path=uploadimages%2F2008%5F06%2FfaXl9Zfr6614304RA7yN3I2MR%2Ejpg"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3.jpeg"/><Relationship Id="rId7" Type="http://schemas.openxmlformats.org/officeDocument/2006/relationships/hyperlink" Target="http://www.cpv.org.vn/cpv/Modules/News/ListObjectNews.aspx?co_id=10165"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14.jpeg"/><Relationship Id="rId5" Type="http://schemas.openxmlformats.org/officeDocument/2006/relationships/image" Target="../media/image2.png"/><Relationship Id="rId10" Type="http://schemas.openxmlformats.org/officeDocument/2006/relationships/image" Target="../media/image16.jpeg"/><Relationship Id="rId4" Type="http://schemas.openxmlformats.org/officeDocument/2006/relationships/hyperlink" Target="http://gis.chinhphu.vn/ShowmapGov.asp?pLayer=vn_hcc" TargetMode="External"/><Relationship Id="rId9" Type="http://schemas.openxmlformats.org/officeDocument/2006/relationships/hyperlink" Target="http://vi.wikipedia.org/wiki/T%E1%BA%ADp_tin:Hanoi_Temple_of_Litterature.jpe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8" descr="J0143743"/>
          <p:cNvPicPr>
            <a:picLocks noChangeAspect="1" noChangeArrowheads="1"/>
          </p:cNvPicPr>
          <p:nvPr>
            <p:ph sz="half" idx="1"/>
          </p:nvPr>
        </p:nvPicPr>
        <p:blipFill>
          <a:blip r:embed="rId2"/>
          <a:srcRect/>
          <a:stretch>
            <a:fillRect/>
          </a:stretch>
        </p:blipFill>
        <p:spPr>
          <a:xfrm>
            <a:off x="0" y="0"/>
            <a:ext cx="10287000" cy="6858000"/>
          </a:xfrm>
          <a:solidFill>
            <a:srgbClr val="FFFF00"/>
          </a:solidFill>
          <a:ln>
            <a:solidFill>
              <a:srgbClr val="66FF33"/>
            </a:solidFill>
          </a:ln>
        </p:spPr>
      </p:pic>
      <p:pic>
        <p:nvPicPr>
          <p:cNvPr id="3116" name="Picture 44" descr="Vietmap">
            <a:hlinkClick r:id="rId3"/>
          </p:cNvPr>
          <p:cNvPicPr>
            <a:picLocks noChangeAspect="1" noChangeArrowheads="1"/>
          </p:cNvPicPr>
          <p:nvPr>
            <p:ph sz="half" idx="2"/>
          </p:nvPr>
        </p:nvPicPr>
        <p:blipFill>
          <a:blip r:embed="rId4"/>
          <a:srcRect/>
          <a:stretch>
            <a:fillRect/>
          </a:stretch>
        </p:blipFill>
        <p:spPr>
          <a:xfrm>
            <a:off x="1676400" y="0"/>
            <a:ext cx="5334000" cy="6858000"/>
          </a:xfrm>
        </p:spPr>
      </p:pic>
      <p:sp>
        <p:nvSpPr>
          <p:cNvPr id="3110" name="WordArt 38"/>
          <p:cNvSpPr>
            <a:spLocks noChangeArrowheads="1" noChangeShapeType="1" noTextEdit="1"/>
          </p:cNvSpPr>
          <p:nvPr/>
        </p:nvSpPr>
        <p:spPr bwMode="auto">
          <a:xfrm rot="-1673036">
            <a:off x="-304800" y="533400"/>
            <a:ext cx="3028950" cy="798513"/>
          </a:xfrm>
          <a:prstGeom prst="rect">
            <a:avLst/>
          </a:prstGeom>
        </p:spPr>
        <p:txBody>
          <a:bodyPr wrap="none" fromWordArt="1">
            <a:prstTxWarp prst="textWave1">
              <a:avLst>
                <a:gd name="adj1" fmla="val 13005"/>
                <a:gd name="adj2" fmla="val -6394"/>
              </a:avLst>
            </a:prstTxWarp>
          </a:bodyPr>
          <a:lstStyle/>
          <a:p>
            <a:pPr algn="ctr"/>
            <a:r>
              <a:rPr lang="en-US" sz="3600" kern="10">
                <a:ln w="9525">
                  <a:noFill/>
                  <a:round/>
                  <a:headEnd/>
                  <a:tailEnd/>
                </a:ln>
                <a:gradFill rotWithShape="1">
                  <a:gsLst>
                    <a:gs pos="0">
                      <a:srgbClr val="9999FF"/>
                    </a:gs>
                    <a:gs pos="100000">
                      <a:srgbClr val="009999"/>
                    </a:gs>
                  </a:gsLst>
                  <a:lin ang="7020000" scaled="1"/>
                </a:gradFill>
                <a:effectLst>
                  <a:outerShdw dist="53882" dir="2700000" algn="ctr" rotWithShape="0">
                    <a:srgbClr val="C0C0C0">
                      <a:alpha val="79999"/>
                    </a:srgbClr>
                  </a:outerShdw>
                </a:effectLst>
                <a:latin typeface="Arial"/>
                <a:cs typeface="Arial"/>
              </a:rPr>
              <a:t>THIẾT KẾ BÀI DẠY </a:t>
            </a:r>
          </a:p>
        </p:txBody>
      </p:sp>
      <p:sp>
        <p:nvSpPr>
          <p:cNvPr id="3112" name="WordArt 40"/>
          <p:cNvSpPr>
            <a:spLocks noChangeArrowheads="1" noChangeShapeType="1" noTextEdit="1"/>
          </p:cNvSpPr>
          <p:nvPr/>
        </p:nvSpPr>
        <p:spPr bwMode="auto">
          <a:xfrm>
            <a:off x="2057400" y="838200"/>
            <a:ext cx="5410200" cy="3505200"/>
          </a:xfrm>
          <a:prstGeom prst="rect">
            <a:avLst/>
          </a:prstGeom>
        </p:spPr>
        <p:txBody>
          <a:bodyPr spcFirstLastPara="1" wrap="none" fromWordArt="1">
            <a:prstTxWarp prst="textArchUp">
              <a:avLst>
                <a:gd name="adj" fmla="val 10800004"/>
              </a:avLst>
            </a:prstTxWarp>
          </a:bodyPr>
          <a:lstStyle/>
          <a:p>
            <a:pPr algn="ctr"/>
            <a:r>
              <a:rPr lang="en-US" sz="3600" kern="10">
                <a:ln w="9525">
                  <a:solidFill>
                    <a:srgbClr val="FF66FF"/>
                  </a:solidFill>
                  <a:round/>
                  <a:headEnd/>
                  <a:tailEnd/>
                </a:ln>
                <a:solidFill>
                  <a:srgbClr val="000000"/>
                </a:solidFill>
                <a:latin typeface="Arial"/>
                <a:cs typeface="Arial"/>
              </a:rPr>
              <a:t>MÔN ĐẠO ĐỨC LỚP 5</a:t>
            </a:r>
          </a:p>
        </p:txBody>
      </p:sp>
      <p:sp>
        <p:nvSpPr>
          <p:cNvPr id="3115" name="WordArt 43"/>
          <p:cNvSpPr>
            <a:spLocks noChangeArrowheads="1" noChangeShapeType="1" noTextEdit="1"/>
          </p:cNvSpPr>
          <p:nvPr/>
        </p:nvSpPr>
        <p:spPr bwMode="auto">
          <a:xfrm rot="246281">
            <a:off x="914400" y="2743200"/>
            <a:ext cx="7696200" cy="2036763"/>
          </a:xfrm>
          <a:prstGeom prst="rect">
            <a:avLst/>
          </a:prstGeom>
        </p:spPr>
        <p:txBody>
          <a:bodyPr wrap="none" fromWordArt="1">
            <a:prstTxWarp prst="textSlantUp">
              <a:avLst>
                <a:gd name="adj" fmla="val 32056"/>
              </a:avLst>
            </a:prstTxWarp>
          </a:bodyPr>
          <a:lstStyle/>
          <a:p>
            <a:pPr algn="ctr"/>
            <a:r>
              <a:rPr lang="en-US" sz="3600" kern="10">
                <a:ln w="9525">
                  <a:solidFill>
                    <a:srgbClr val="FF3300"/>
                  </a:solidFill>
                  <a:round/>
                  <a:headEnd/>
                  <a:tailEnd/>
                </a:ln>
                <a:gradFill rotWithShape="1">
                  <a:gsLst>
                    <a:gs pos="0">
                      <a:srgbClr val="6600CC"/>
                    </a:gs>
                    <a:gs pos="100000">
                      <a:srgbClr val="CC00CC"/>
                    </a:gs>
                  </a:gsLst>
                  <a:lin ang="5100000" scaled="1"/>
                </a:gradFill>
                <a:effectLst>
                  <a:outerShdw dist="53882" dir="2700000" algn="ctr" rotWithShape="0">
                    <a:srgbClr val="9999FF">
                      <a:alpha val="79999"/>
                    </a:srgbClr>
                  </a:outerShdw>
                </a:effectLst>
                <a:latin typeface="Arial"/>
                <a:cs typeface="Arial"/>
              </a:rPr>
              <a:t>BÀI 11: EM YÊUTỔ QUỐC VIỆT NAM</a:t>
            </a:r>
          </a:p>
        </p:txBody>
      </p:sp>
      <p:sp>
        <p:nvSpPr>
          <p:cNvPr id="2055" name="Text Box 49"/>
          <p:cNvSpPr txBox="1">
            <a:spLocks noChangeArrowheads="1"/>
          </p:cNvSpPr>
          <p:nvPr/>
        </p:nvSpPr>
        <p:spPr bwMode="auto">
          <a:xfrm>
            <a:off x="7315200" y="5105400"/>
            <a:ext cx="914400" cy="366713"/>
          </a:xfrm>
          <a:prstGeom prst="rect">
            <a:avLst/>
          </a:prstGeom>
          <a:noFill/>
          <a:ln w="9525">
            <a:noFill/>
            <a:miter lim="800000"/>
            <a:headEnd/>
            <a:tailEnd/>
          </a:ln>
        </p:spPr>
        <p:txBody>
          <a:bodyPr>
            <a:spAutoFit/>
          </a:bodyPr>
          <a:lstStyle/>
          <a:p>
            <a:pPr>
              <a:spcBef>
                <a:spcPct val="50000"/>
              </a:spcBef>
            </a:pPr>
            <a:endParaRPr 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110"/>
                                        </p:tgtEl>
                                        <p:attrNameLst>
                                          <p:attrName>style.visibility</p:attrName>
                                        </p:attrNameLst>
                                      </p:cBhvr>
                                      <p:to>
                                        <p:strVal val="visible"/>
                                      </p:to>
                                    </p:set>
                                    <p:animEffect transition="in" filter="fade">
                                      <p:cBhvr>
                                        <p:cTn id="7" dur="2000"/>
                                        <p:tgtEl>
                                          <p:spTgt spid="3110"/>
                                        </p:tgtEl>
                                      </p:cBhvr>
                                    </p:animEffect>
                                    <p:anim calcmode="lin" valueType="num">
                                      <p:cBhvr>
                                        <p:cTn id="8" dur="2000" fill="hold"/>
                                        <p:tgtEl>
                                          <p:spTgt spid="3110"/>
                                        </p:tgtEl>
                                        <p:attrNameLst>
                                          <p:attrName>style.rotation</p:attrName>
                                        </p:attrNameLst>
                                      </p:cBhvr>
                                      <p:tavLst>
                                        <p:tav tm="0">
                                          <p:val>
                                            <p:fltVal val="720"/>
                                          </p:val>
                                        </p:tav>
                                        <p:tav tm="100000">
                                          <p:val>
                                            <p:fltVal val="0"/>
                                          </p:val>
                                        </p:tav>
                                      </p:tavLst>
                                    </p:anim>
                                    <p:anim calcmode="lin" valueType="num">
                                      <p:cBhvr>
                                        <p:cTn id="9" dur="2000" fill="hold"/>
                                        <p:tgtEl>
                                          <p:spTgt spid="3110"/>
                                        </p:tgtEl>
                                        <p:attrNameLst>
                                          <p:attrName>ppt_h</p:attrName>
                                        </p:attrNameLst>
                                      </p:cBhvr>
                                      <p:tavLst>
                                        <p:tav tm="0">
                                          <p:val>
                                            <p:fltVal val="0"/>
                                          </p:val>
                                        </p:tav>
                                        <p:tav tm="100000">
                                          <p:val>
                                            <p:strVal val="#ppt_h"/>
                                          </p:val>
                                        </p:tav>
                                      </p:tavLst>
                                    </p:anim>
                                    <p:anim calcmode="lin" valueType="num">
                                      <p:cBhvr>
                                        <p:cTn id="10" dur="2000" fill="hold"/>
                                        <p:tgtEl>
                                          <p:spTgt spid="3110"/>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3112"/>
                                        </p:tgtEl>
                                        <p:attrNameLst>
                                          <p:attrName>style.visibility</p:attrName>
                                        </p:attrNameLst>
                                      </p:cBhvr>
                                      <p:to>
                                        <p:strVal val="visible"/>
                                      </p:to>
                                    </p:set>
                                    <p:animEffect transition="in" filter="fade">
                                      <p:cBhvr>
                                        <p:cTn id="15" dur="770" decel="100000"/>
                                        <p:tgtEl>
                                          <p:spTgt spid="3112"/>
                                        </p:tgtEl>
                                      </p:cBhvr>
                                    </p:animEffect>
                                    <p:animScale>
                                      <p:cBhvr>
                                        <p:cTn id="16" dur="770" decel="100000"/>
                                        <p:tgtEl>
                                          <p:spTgt spid="3112"/>
                                        </p:tgtEl>
                                      </p:cBhvr>
                                      <p:from x="10000" y="10000"/>
                                      <p:to x="200000" y="450000"/>
                                    </p:animScale>
                                    <p:animScale>
                                      <p:cBhvr>
                                        <p:cTn id="17" dur="1230" accel="100000" fill="hold">
                                          <p:stCondLst>
                                            <p:cond delay="770"/>
                                          </p:stCondLst>
                                        </p:cTn>
                                        <p:tgtEl>
                                          <p:spTgt spid="3112"/>
                                        </p:tgtEl>
                                      </p:cBhvr>
                                      <p:from x="200000" y="450000"/>
                                      <p:to x="100000" y="100000"/>
                                    </p:animScale>
                                    <p:set>
                                      <p:cBhvr>
                                        <p:cTn id="18" dur="770" fill="hold"/>
                                        <p:tgtEl>
                                          <p:spTgt spid="3112"/>
                                        </p:tgtEl>
                                        <p:attrNameLst>
                                          <p:attrName>ppt_x</p:attrName>
                                        </p:attrNameLst>
                                      </p:cBhvr>
                                      <p:to>
                                        <p:strVal val="(0.5)"/>
                                      </p:to>
                                    </p:set>
                                    <p:anim from="(0.5)" to="(#ppt_x)" calcmode="lin" valueType="num">
                                      <p:cBhvr>
                                        <p:cTn id="19" dur="1230" accel="100000" fill="hold">
                                          <p:stCondLst>
                                            <p:cond delay="770"/>
                                          </p:stCondLst>
                                        </p:cTn>
                                        <p:tgtEl>
                                          <p:spTgt spid="3112"/>
                                        </p:tgtEl>
                                        <p:attrNameLst>
                                          <p:attrName>ppt_x</p:attrName>
                                        </p:attrNameLst>
                                      </p:cBhvr>
                                    </p:anim>
                                    <p:set>
                                      <p:cBhvr>
                                        <p:cTn id="20" dur="770" fill="hold"/>
                                        <p:tgtEl>
                                          <p:spTgt spid="3112"/>
                                        </p:tgtEl>
                                        <p:attrNameLst>
                                          <p:attrName>ppt_y</p:attrName>
                                        </p:attrNameLst>
                                      </p:cBhvr>
                                      <p:to>
                                        <p:strVal val="(#ppt_y+0.4)"/>
                                      </p:to>
                                    </p:set>
                                    <p:anim from="(#ppt_y+0.4)" to="(#ppt_y)" calcmode="lin" valueType="num">
                                      <p:cBhvr>
                                        <p:cTn id="21" dur="1230" accel="100000" fill="hold">
                                          <p:stCondLst>
                                            <p:cond delay="770"/>
                                          </p:stCondLst>
                                        </p:cTn>
                                        <p:tgtEl>
                                          <p:spTgt spid="3112"/>
                                        </p:tgtEl>
                                        <p:attrNameLst>
                                          <p:attrName>ppt_y</p:attrName>
                                        </p:attrNameLst>
                                      </p:cBhvr>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3115"/>
                                        </p:tgtEl>
                                        <p:attrNameLst>
                                          <p:attrName>style.visibility</p:attrName>
                                        </p:attrNameLst>
                                      </p:cBhvr>
                                      <p:to>
                                        <p:strVal val="visible"/>
                                      </p:to>
                                    </p:set>
                                    <p:animEffect transition="in" filter="circle(in)">
                                      <p:cBhvr>
                                        <p:cTn id="26" dur="2000"/>
                                        <p:tgtEl>
                                          <p:spTgt spid="311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5" presetClass="entr" presetSubtype="0" fill="hold" nodeType="clickEffect">
                                  <p:stCondLst>
                                    <p:cond delay="0"/>
                                  </p:stCondLst>
                                  <p:childTnLst>
                                    <p:set>
                                      <p:cBhvr>
                                        <p:cTn id="30" dur="1" fill="hold">
                                          <p:stCondLst>
                                            <p:cond delay="0"/>
                                          </p:stCondLst>
                                        </p:cTn>
                                        <p:tgtEl>
                                          <p:spTgt spid="3116"/>
                                        </p:tgtEl>
                                        <p:attrNameLst>
                                          <p:attrName>style.visibility</p:attrName>
                                        </p:attrNameLst>
                                      </p:cBhvr>
                                      <p:to>
                                        <p:strVal val="visible"/>
                                      </p:to>
                                    </p:set>
                                    <p:animEffect transition="in" filter="fade">
                                      <p:cBhvr>
                                        <p:cTn id="31" dur="2000"/>
                                        <p:tgtEl>
                                          <p:spTgt spid="3116"/>
                                        </p:tgtEl>
                                      </p:cBhvr>
                                    </p:animEffect>
                                    <p:anim calcmode="lin" valueType="num">
                                      <p:cBhvr>
                                        <p:cTn id="32" dur="2000" fill="hold"/>
                                        <p:tgtEl>
                                          <p:spTgt spid="3116"/>
                                        </p:tgtEl>
                                        <p:attrNameLst>
                                          <p:attrName>style.rotation</p:attrName>
                                        </p:attrNameLst>
                                      </p:cBhvr>
                                      <p:tavLst>
                                        <p:tav tm="0">
                                          <p:val>
                                            <p:fltVal val="720"/>
                                          </p:val>
                                        </p:tav>
                                        <p:tav tm="100000">
                                          <p:val>
                                            <p:fltVal val="0"/>
                                          </p:val>
                                        </p:tav>
                                      </p:tavLst>
                                    </p:anim>
                                    <p:anim calcmode="lin" valueType="num">
                                      <p:cBhvr>
                                        <p:cTn id="33" dur="2000" fill="hold"/>
                                        <p:tgtEl>
                                          <p:spTgt spid="3116"/>
                                        </p:tgtEl>
                                        <p:attrNameLst>
                                          <p:attrName>ppt_h</p:attrName>
                                        </p:attrNameLst>
                                      </p:cBhvr>
                                      <p:tavLst>
                                        <p:tav tm="0">
                                          <p:val>
                                            <p:fltVal val="0"/>
                                          </p:val>
                                        </p:tav>
                                        <p:tav tm="100000">
                                          <p:val>
                                            <p:strVal val="#ppt_h"/>
                                          </p:val>
                                        </p:tav>
                                      </p:tavLst>
                                    </p:anim>
                                    <p:anim calcmode="lin" valueType="num">
                                      <p:cBhvr>
                                        <p:cTn id="34" dur="2000" fill="hold"/>
                                        <p:tgtEl>
                                          <p:spTgt spid="31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0" grpId="0" animBg="1"/>
      <p:bldP spid="3112" grpId="0" animBg="1"/>
      <p:bldP spid="31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381000" y="304800"/>
            <a:ext cx="7696200" cy="519113"/>
          </a:xfrm>
          <a:prstGeom prst="rect">
            <a:avLst/>
          </a:prstGeom>
          <a:noFill/>
          <a:ln w="9525">
            <a:noFill/>
            <a:miter lim="800000"/>
            <a:headEnd/>
            <a:tailEnd/>
          </a:ln>
        </p:spPr>
        <p:txBody>
          <a:bodyPr>
            <a:spAutoFit/>
          </a:bodyPr>
          <a:lstStyle/>
          <a:p>
            <a:pPr>
              <a:spcBef>
                <a:spcPct val="50000"/>
              </a:spcBef>
            </a:pPr>
            <a:r>
              <a:rPr lang="en-US" sz="2800">
                <a:solidFill>
                  <a:srgbClr val="6600FF"/>
                </a:solidFill>
              </a:rPr>
              <a:t>Hoạt động 4:Những khó khăn của đất nước ta.</a:t>
            </a:r>
          </a:p>
        </p:txBody>
      </p:sp>
      <p:sp>
        <p:nvSpPr>
          <p:cNvPr id="54278" name="Text Box 6"/>
          <p:cNvSpPr txBox="1">
            <a:spLocks noChangeArrowheads="1"/>
          </p:cNvSpPr>
          <p:nvPr/>
        </p:nvSpPr>
        <p:spPr bwMode="auto">
          <a:xfrm>
            <a:off x="0" y="990600"/>
            <a:ext cx="8763000" cy="1373188"/>
          </a:xfrm>
          <a:prstGeom prst="rect">
            <a:avLst/>
          </a:prstGeom>
          <a:noFill/>
          <a:ln w="9525">
            <a:noFill/>
            <a:miter lim="800000"/>
            <a:headEnd/>
            <a:tailEnd/>
          </a:ln>
        </p:spPr>
        <p:txBody>
          <a:bodyPr>
            <a:spAutoFit/>
          </a:bodyPr>
          <a:lstStyle/>
          <a:p>
            <a:pPr>
              <a:spcBef>
                <a:spcPct val="50000"/>
              </a:spcBef>
            </a:pPr>
            <a:r>
              <a:rPr lang="en-US" sz="2800">
                <a:solidFill>
                  <a:srgbClr val="6600FF"/>
                </a:solidFill>
              </a:rPr>
              <a:t>  Hoạt động nối tiếp : HS về sưu tầm các bài hát , bài thơ tranh ảnh , sự kiện lịch sử…có liên quan đến chủ đề Em yêu Tổ quốc Việt Nam</a:t>
            </a:r>
          </a:p>
        </p:txBody>
      </p:sp>
      <p:sp>
        <p:nvSpPr>
          <p:cNvPr id="54280" name="WordArt 8"/>
          <p:cNvSpPr>
            <a:spLocks noChangeArrowheads="1" noChangeShapeType="1" noTextEdit="1"/>
          </p:cNvSpPr>
          <p:nvPr/>
        </p:nvSpPr>
        <p:spPr bwMode="auto">
          <a:xfrm>
            <a:off x="1752600" y="2590800"/>
            <a:ext cx="5686425" cy="1397000"/>
          </a:xfrm>
          <a:prstGeom prst="rect">
            <a:avLst/>
          </a:prstGeom>
        </p:spPr>
        <p:txBody>
          <a:bodyPr wrap="none" fromWordArt="1">
            <a:prstTxWarp prst="textDeflate">
              <a:avLst>
                <a:gd name="adj" fmla="val 26227"/>
              </a:avLst>
            </a:prstTxWarp>
          </a:bodyPr>
          <a:lstStyle/>
          <a:p>
            <a:pPr algn="ctr"/>
            <a:r>
              <a:rPr lang="vi-VN" sz="3600" kern="10">
                <a:ln w="9525">
                  <a:solidFill>
                    <a:srgbClr val="FF0000"/>
                  </a:solidFill>
                  <a:round/>
                  <a:headEnd/>
                  <a:tailEnd/>
                </a:ln>
                <a:solidFill>
                  <a:srgbClr val="000000"/>
                </a:solidFill>
                <a:latin typeface="Arial"/>
                <a:cs typeface="Arial"/>
              </a:rPr>
              <a:t>Tiết học đến đây là kết thúc </a:t>
            </a:r>
            <a:endParaRPr lang="en-US" sz="3600" kern="10">
              <a:ln w="9525">
                <a:solidFill>
                  <a:srgbClr val="FF0000"/>
                </a:solidFill>
                <a:round/>
                <a:headEnd/>
                <a:tailEnd/>
              </a:ln>
              <a:solidFill>
                <a:srgbClr val="000000"/>
              </a:solidFill>
              <a:latin typeface="Arial"/>
              <a:cs typeface="Arial"/>
            </a:endParaRPr>
          </a:p>
        </p:txBody>
      </p:sp>
      <p:sp>
        <p:nvSpPr>
          <p:cNvPr id="11269" name="Text Box 9"/>
          <p:cNvSpPr txBox="1">
            <a:spLocks noChangeArrowheads="1"/>
          </p:cNvSpPr>
          <p:nvPr/>
        </p:nvSpPr>
        <p:spPr bwMode="auto">
          <a:xfrm>
            <a:off x="2895600" y="5105400"/>
            <a:ext cx="2895600" cy="457200"/>
          </a:xfrm>
          <a:prstGeom prst="rect">
            <a:avLst/>
          </a:prstGeom>
          <a:noFill/>
          <a:ln w="9525">
            <a:noFill/>
            <a:miter lim="800000"/>
            <a:headEnd/>
            <a:tailEnd/>
          </a:ln>
        </p:spPr>
        <p:txBody>
          <a:bodyPr>
            <a:spAutoFit/>
          </a:bodyPr>
          <a:lstStyle/>
          <a:p>
            <a:pPr>
              <a:spcBef>
                <a:spcPct val="50000"/>
              </a:spcBef>
            </a:pPr>
            <a:endParaRPr lang="en-US"/>
          </a:p>
        </p:txBody>
      </p:sp>
      <p:pic>
        <p:nvPicPr>
          <p:cNvPr id="54282" name="Picture 10" descr="8731-001-01-1062"/>
          <p:cNvPicPr>
            <a:picLocks noChangeAspect="1" noChangeArrowheads="1" noCrop="1"/>
          </p:cNvPicPr>
          <p:nvPr>
            <p:ph/>
          </p:nvPr>
        </p:nvPicPr>
        <p:blipFill>
          <a:blip r:embed="rId3"/>
          <a:srcRect/>
          <a:stretch>
            <a:fillRect/>
          </a:stretch>
        </p:blipFill>
        <p:spPr>
          <a:xfrm>
            <a:off x="3124200" y="3962400"/>
            <a:ext cx="2667000" cy="25908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4276">
                                            <p:txEl>
                                              <p:pRg st="0" end="0"/>
                                            </p:txEl>
                                          </p:spTgt>
                                        </p:tgtEl>
                                        <p:attrNameLst>
                                          <p:attrName>style.visibility</p:attrName>
                                        </p:attrNameLst>
                                      </p:cBhvr>
                                      <p:to>
                                        <p:strVal val="visible"/>
                                      </p:to>
                                    </p:set>
                                    <p:anim calcmode="lin" valueType="num">
                                      <p:cBhvr>
                                        <p:cTn id="7" dur="500" fill="hold"/>
                                        <p:tgtEl>
                                          <p:spTgt spid="5427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4276">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427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427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4276">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7" presetClass="entr" presetSubtype="0" fill="hold" grpId="0" nodeType="clickEffect">
                                  <p:stCondLst>
                                    <p:cond delay="0"/>
                                  </p:stCondLst>
                                  <p:childTnLst>
                                    <p:set>
                                      <p:cBhvr>
                                        <p:cTn id="15" dur="1" fill="hold">
                                          <p:stCondLst>
                                            <p:cond delay="0"/>
                                          </p:stCondLst>
                                        </p:cTn>
                                        <p:tgtEl>
                                          <p:spTgt spid="54278"/>
                                        </p:tgtEl>
                                        <p:attrNameLst>
                                          <p:attrName>style.visibility</p:attrName>
                                        </p:attrNameLst>
                                      </p:cBhvr>
                                      <p:to>
                                        <p:strVal val="visible"/>
                                      </p:to>
                                    </p:set>
                                    <p:animEffect transition="in" filter="fade">
                                      <p:cBhvr>
                                        <p:cTn id="16" dur="1000"/>
                                        <p:tgtEl>
                                          <p:spTgt spid="54278"/>
                                        </p:tgtEl>
                                      </p:cBhvr>
                                    </p:animEffect>
                                    <p:anim calcmode="lin" valueType="num">
                                      <p:cBhvr>
                                        <p:cTn id="17" dur="1000" fill="hold"/>
                                        <p:tgtEl>
                                          <p:spTgt spid="54278"/>
                                        </p:tgtEl>
                                        <p:attrNameLst>
                                          <p:attrName>ppt_x</p:attrName>
                                        </p:attrNameLst>
                                      </p:cBhvr>
                                      <p:tavLst>
                                        <p:tav tm="0">
                                          <p:val>
                                            <p:strVal val="#ppt_x"/>
                                          </p:val>
                                        </p:tav>
                                        <p:tav tm="100000">
                                          <p:val>
                                            <p:strVal val="#ppt_x"/>
                                          </p:val>
                                        </p:tav>
                                      </p:tavLst>
                                    </p:anim>
                                    <p:anim calcmode="lin" valueType="num">
                                      <p:cBhvr>
                                        <p:cTn id="18" dur="1000" fill="hold"/>
                                        <p:tgtEl>
                                          <p:spTgt spid="54278"/>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1" presetClass="entr" presetSubtype="0" fill="hold" grpId="0" nodeType="clickEffect">
                                  <p:stCondLst>
                                    <p:cond delay="0"/>
                                  </p:stCondLst>
                                  <p:childTnLst>
                                    <p:set>
                                      <p:cBhvr>
                                        <p:cTn id="22" dur="1" fill="hold">
                                          <p:stCondLst>
                                            <p:cond delay="0"/>
                                          </p:stCondLst>
                                        </p:cTn>
                                        <p:tgtEl>
                                          <p:spTgt spid="54280"/>
                                        </p:tgtEl>
                                        <p:attrNameLst>
                                          <p:attrName>style.visibility</p:attrName>
                                        </p:attrNameLst>
                                      </p:cBhvr>
                                      <p:to>
                                        <p:strVal val="visible"/>
                                      </p:to>
                                    </p:set>
                                    <p:animEffect transition="in" filter="fade">
                                      <p:cBhvr>
                                        <p:cTn id="23" dur="770" decel="100000"/>
                                        <p:tgtEl>
                                          <p:spTgt spid="54280"/>
                                        </p:tgtEl>
                                      </p:cBhvr>
                                    </p:animEffect>
                                    <p:animScale>
                                      <p:cBhvr>
                                        <p:cTn id="24" dur="770" decel="100000"/>
                                        <p:tgtEl>
                                          <p:spTgt spid="54280"/>
                                        </p:tgtEl>
                                      </p:cBhvr>
                                      <p:from x="10000" y="10000"/>
                                      <p:to x="200000" y="450000"/>
                                    </p:animScale>
                                    <p:animScale>
                                      <p:cBhvr>
                                        <p:cTn id="25" dur="1230" accel="100000" fill="hold">
                                          <p:stCondLst>
                                            <p:cond delay="770"/>
                                          </p:stCondLst>
                                        </p:cTn>
                                        <p:tgtEl>
                                          <p:spTgt spid="54280"/>
                                        </p:tgtEl>
                                      </p:cBhvr>
                                      <p:from x="200000" y="450000"/>
                                      <p:to x="100000" y="100000"/>
                                    </p:animScale>
                                    <p:set>
                                      <p:cBhvr>
                                        <p:cTn id="26" dur="770" fill="hold"/>
                                        <p:tgtEl>
                                          <p:spTgt spid="54280"/>
                                        </p:tgtEl>
                                        <p:attrNameLst>
                                          <p:attrName>ppt_x</p:attrName>
                                        </p:attrNameLst>
                                      </p:cBhvr>
                                      <p:to>
                                        <p:strVal val="(0.5)"/>
                                      </p:to>
                                    </p:set>
                                    <p:anim from="(0.5)" to="(#ppt_x)" calcmode="lin" valueType="num">
                                      <p:cBhvr>
                                        <p:cTn id="27" dur="1230" accel="100000" fill="hold">
                                          <p:stCondLst>
                                            <p:cond delay="770"/>
                                          </p:stCondLst>
                                        </p:cTn>
                                        <p:tgtEl>
                                          <p:spTgt spid="54280"/>
                                        </p:tgtEl>
                                        <p:attrNameLst>
                                          <p:attrName>ppt_x</p:attrName>
                                        </p:attrNameLst>
                                      </p:cBhvr>
                                    </p:anim>
                                    <p:set>
                                      <p:cBhvr>
                                        <p:cTn id="28" dur="770" fill="hold"/>
                                        <p:tgtEl>
                                          <p:spTgt spid="54280"/>
                                        </p:tgtEl>
                                        <p:attrNameLst>
                                          <p:attrName>ppt_y</p:attrName>
                                        </p:attrNameLst>
                                      </p:cBhvr>
                                      <p:to>
                                        <p:strVal val="(#ppt_y+0.4)"/>
                                      </p:to>
                                    </p:set>
                                    <p:anim from="(#ppt_y+0.4)" to="(#ppt_y)" calcmode="lin" valueType="num">
                                      <p:cBhvr>
                                        <p:cTn id="29" dur="1230" accel="100000" fill="hold">
                                          <p:stCondLst>
                                            <p:cond delay="770"/>
                                          </p:stCondLst>
                                        </p:cTn>
                                        <p:tgtEl>
                                          <p:spTgt spid="54280"/>
                                        </p:tgtEl>
                                        <p:attrNameLst>
                                          <p:attrName>ppt_y</p:attrName>
                                        </p:attrNameLst>
                                      </p:cBhvr>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4" fill="hold" nodeType="clickEffect">
                                  <p:stCondLst>
                                    <p:cond delay="0"/>
                                  </p:stCondLst>
                                  <p:childTnLst>
                                    <p:set>
                                      <p:cBhvr>
                                        <p:cTn id="33" dur="1" fill="hold">
                                          <p:stCondLst>
                                            <p:cond delay="0"/>
                                          </p:stCondLst>
                                        </p:cTn>
                                        <p:tgtEl>
                                          <p:spTgt spid="54282"/>
                                        </p:tgtEl>
                                        <p:attrNameLst>
                                          <p:attrName>style.visibility</p:attrName>
                                        </p:attrNameLst>
                                      </p:cBhvr>
                                      <p:to>
                                        <p:strVal val="visible"/>
                                      </p:to>
                                    </p:set>
                                    <p:animEffect transition="in" filter="wheel(4)">
                                      <p:cBhvr>
                                        <p:cTn id="34" dur="20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8" grpId="0"/>
      <p:bldP spid="542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304800" y="304800"/>
            <a:ext cx="6019800" cy="457200"/>
          </a:xfrm>
          <a:prstGeom prst="rect">
            <a:avLst/>
          </a:prstGeom>
          <a:noFill/>
          <a:ln w="9525">
            <a:noFill/>
            <a:miter lim="800000"/>
            <a:headEnd/>
            <a:tailEnd/>
          </a:ln>
        </p:spPr>
        <p:txBody>
          <a:bodyPr>
            <a:spAutoFit/>
          </a:bodyPr>
          <a:lstStyle/>
          <a:p>
            <a:pPr>
              <a:spcBef>
                <a:spcPct val="50000"/>
              </a:spcBef>
            </a:pPr>
            <a:r>
              <a:rPr lang="en-US">
                <a:solidFill>
                  <a:srgbClr val="9900FF"/>
                </a:solidFill>
              </a:rPr>
              <a:t>I.MỤC TIÊU:</a:t>
            </a:r>
          </a:p>
        </p:txBody>
      </p:sp>
      <p:sp>
        <p:nvSpPr>
          <p:cNvPr id="3075" name="Text Box 6"/>
          <p:cNvSpPr txBox="1">
            <a:spLocks noChangeArrowheads="1"/>
          </p:cNvSpPr>
          <p:nvPr/>
        </p:nvSpPr>
        <p:spPr bwMode="auto">
          <a:xfrm>
            <a:off x="457200" y="1219200"/>
            <a:ext cx="8686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9223" name="Text Box 7"/>
          <p:cNvSpPr txBox="1">
            <a:spLocks noChangeArrowheads="1"/>
          </p:cNvSpPr>
          <p:nvPr/>
        </p:nvSpPr>
        <p:spPr bwMode="auto">
          <a:xfrm>
            <a:off x="762000" y="822325"/>
            <a:ext cx="7848600" cy="2682875"/>
          </a:xfrm>
          <a:prstGeom prst="rect">
            <a:avLst/>
          </a:prstGeom>
          <a:noFill/>
          <a:ln w="9525">
            <a:noFill/>
            <a:miter lim="800000"/>
            <a:headEnd/>
            <a:tailEnd/>
          </a:ln>
        </p:spPr>
        <p:txBody>
          <a:bodyPr>
            <a:spAutoFit/>
          </a:bodyPr>
          <a:lstStyle/>
          <a:p>
            <a:pPr>
              <a:spcBef>
                <a:spcPct val="50000"/>
              </a:spcBef>
            </a:pPr>
            <a:r>
              <a:rPr lang="en-US" sz="2000"/>
              <a:t>Học xong bài này HS biết:</a:t>
            </a:r>
          </a:p>
          <a:p>
            <a:pPr>
              <a:spcBef>
                <a:spcPct val="50000"/>
              </a:spcBef>
            </a:pPr>
            <a:r>
              <a:rPr lang="en-US" sz="2000"/>
              <a:t>  -Tổ quốc em là Việt Nam, Tổ quốc em đang từng thay đổi  từng  ngày và đang hội nhập vào đời sống quốc tế .</a:t>
            </a:r>
          </a:p>
          <a:p>
            <a:pPr>
              <a:spcBef>
                <a:spcPct val="50000"/>
              </a:spcBef>
            </a:pPr>
            <a:r>
              <a:rPr lang="en-US" sz="2000"/>
              <a:t> - Tích cực học tập và rèn luyện để góp phần xây dựng và bảo vệ quê hương, đất nước.</a:t>
            </a:r>
          </a:p>
          <a:p>
            <a:pPr>
              <a:spcBef>
                <a:spcPct val="50000"/>
              </a:spcBef>
            </a:pPr>
            <a:r>
              <a:rPr lang="en-US" sz="2000"/>
              <a:t> -Quan tâm đến sự phát triển của đất nước, tự hào về truyền thống, về nền văn hoávà lịch sử của dân tộc Việt Nam.</a:t>
            </a:r>
          </a:p>
        </p:txBody>
      </p:sp>
      <p:sp>
        <p:nvSpPr>
          <p:cNvPr id="9224" name="Text Box 8"/>
          <p:cNvSpPr txBox="1">
            <a:spLocks noChangeArrowheads="1"/>
          </p:cNvSpPr>
          <p:nvPr/>
        </p:nvSpPr>
        <p:spPr bwMode="auto">
          <a:xfrm>
            <a:off x="304800" y="3489325"/>
            <a:ext cx="4267200" cy="457200"/>
          </a:xfrm>
          <a:prstGeom prst="rect">
            <a:avLst/>
          </a:prstGeom>
          <a:noFill/>
          <a:ln w="9525">
            <a:noFill/>
            <a:miter lim="800000"/>
            <a:headEnd/>
            <a:tailEnd/>
          </a:ln>
        </p:spPr>
        <p:txBody>
          <a:bodyPr>
            <a:spAutoFit/>
          </a:bodyPr>
          <a:lstStyle/>
          <a:p>
            <a:pPr>
              <a:spcBef>
                <a:spcPct val="50000"/>
              </a:spcBef>
            </a:pPr>
            <a:r>
              <a:rPr lang="en-US">
                <a:solidFill>
                  <a:srgbClr val="9900FF"/>
                </a:solidFill>
              </a:rPr>
              <a:t>II.Tài liệu và phương tiện</a:t>
            </a:r>
          </a:p>
        </p:txBody>
      </p:sp>
      <p:sp>
        <p:nvSpPr>
          <p:cNvPr id="9225" name="Text Box 9"/>
          <p:cNvSpPr txBox="1">
            <a:spLocks noChangeArrowheads="1"/>
          </p:cNvSpPr>
          <p:nvPr/>
        </p:nvSpPr>
        <p:spPr bwMode="auto">
          <a:xfrm>
            <a:off x="762000" y="3946525"/>
            <a:ext cx="7315200" cy="396875"/>
          </a:xfrm>
          <a:prstGeom prst="rect">
            <a:avLst/>
          </a:prstGeom>
          <a:noFill/>
          <a:ln w="9525">
            <a:noFill/>
            <a:miter lim="800000"/>
            <a:headEnd/>
            <a:tailEnd/>
          </a:ln>
        </p:spPr>
        <p:txBody>
          <a:bodyPr>
            <a:spAutoFit/>
          </a:bodyPr>
          <a:lstStyle/>
          <a:p>
            <a:pPr>
              <a:spcBef>
                <a:spcPct val="50000"/>
              </a:spcBef>
            </a:pPr>
            <a:r>
              <a:rPr lang="en-US" sz="1800"/>
              <a:t>-</a:t>
            </a:r>
            <a:r>
              <a:rPr lang="en-US" sz="2000"/>
              <a:t>Tranh ảnh về đất nước , con người Việt Nam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circle(in)">
                                      <p:cBhvr>
                                        <p:cTn id="7" dur="2000"/>
                                        <p:tgtEl>
                                          <p:spTgt spid="9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223"/>
                                        </p:tgtEl>
                                        <p:attrNameLst>
                                          <p:attrName>style.visibility</p:attrName>
                                        </p:attrNameLst>
                                      </p:cBhvr>
                                      <p:to>
                                        <p:strVal val="visible"/>
                                      </p:to>
                                    </p:set>
                                    <p:animEffect transition="in" filter="wheel(4)">
                                      <p:cBhvr>
                                        <p:cTn id="12" dur="2000"/>
                                        <p:tgtEl>
                                          <p:spTgt spid="92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224"/>
                                        </p:tgtEl>
                                        <p:attrNameLst>
                                          <p:attrName>style.visibility</p:attrName>
                                        </p:attrNameLst>
                                      </p:cBhvr>
                                      <p:to>
                                        <p:strVal val="visible"/>
                                      </p:to>
                                    </p:set>
                                    <p:animEffect transition="in" filter="circle(in)">
                                      <p:cBhvr>
                                        <p:cTn id="17" dur="2000"/>
                                        <p:tgtEl>
                                          <p:spTgt spid="92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225"/>
                                        </p:tgtEl>
                                        <p:attrNameLst>
                                          <p:attrName>style.visibility</p:attrName>
                                        </p:attrNameLst>
                                      </p:cBhvr>
                                      <p:to>
                                        <p:strVal val="visible"/>
                                      </p:to>
                                    </p:set>
                                    <p:animEffect transition="in" filter="circle(in)">
                                      <p:cBhvr>
                                        <p:cTn id="22" dur="20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3" grpId="0"/>
      <p:bldP spid="9224" grpId="0"/>
      <p:bldP spid="92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0" y="304800"/>
            <a:ext cx="8001000" cy="457200"/>
          </a:xfrm>
          <a:prstGeom prst="rect">
            <a:avLst/>
          </a:prstGeom>
          <a:noFill/>
          <a:ln w="9525">
            <a:noFill/>
            <a:miter lim="800000"/>
            <a:headEnd/>
            <a:tailEnd/>
          </a:ln>
        </p:spPr>
        <p:txBody>
          <a:bodyPr>
            <a:spAutoFit/>
          </a:bodyPr>
          <a:lstStyle/>
          <a:p>
            <a:pPr>
              <a:spcBef>
                <a:spcPct val="50000"/>
              </a:spcBef>
            </a:pPr>
            <a:r>
              <a:rPr lang="en-US"/>
              <a:t>      </a:t>
            </a:r>
            <a:r>
              <a:rPr lang="en-US">
                <a:solidFill>
                  <a:srgbClr val="6600FF"/>
                </a:solidFill>
              </a:rPr>
              <a:t>III.CÁC HOẠT ĐỘNG DẠY -HỌC:</a:t>
            </a:r>
          </a:p>
        </p:txBody>
      </p:sp>
      <p:sp>
        <p:nvSpPr>
          <p:cNvPr id="13317" name="Text Box 5"/>
          <p:cNvSpPr txBox="1">
            <a:spLocks noChangeArrowheads="1"/>
          </p:cNvSpPr>
          <p:nvPr/>
        </p:nvSpPr>
        <p:spPr bwMode="auto">
          <a:xfrm>
            <a:off x="685800" y="762000"/>
            <a:ext cx="7315200" cy="579438"/>
          </a:xfrm>
          <a:prstGeom prst="rect">
            <a:avLst/>
          </a:prstGeom>
          <a:noFill/>
          <a:ln w="9525">
            <a:noFill/>
            <a:miter lim="800000"/>
            <a:headEnd/>
            <a:tailEnd/>
          </a:ln>
        </p:spPr>
        <p:txBody>
          <a:bodyPr>
            <a:spAutoFit/>
          </a:bodyPr>
          <a:lstStyle/>
          <a:p>
            <a:pPr>
              <a:spcBef>
                <a:spcPct val="50000"/>
              </a:spcBef>
            </a:pPr>
            <a:r>
              <a:rPr lang="en-US" sz="2800"/>
              <a:t>                           </a:t>
            </a:r>
            <a:r>
              <a:rPr lang="en-US" sz="3200">
                <a:solidFill>
                  <a:srgbClr val="6600FF"/>
                </a:solidFill>
              </a:rPr>
              <a:t>TIẾT 1</a:t>
            </a:r>
          </a:p>
        </p:txBody>
      </p:sp>
      <p:sp>
        <p:nvSpPr>
          <p:cNvPr id="4100" name="Text Box 6"/>
          <p:cNvSpPr txBox="1">
            <a:spLocks noChangeArrowheads="1"/>
          </p:cNvSpPr>
          <p:nvPr/>
        </p:nvSpPr>
        <p:spPr bwMode="auto">
          <a:xfrm>
            <a:off x="1295400" y="2133600"/>
            <a:ext cx="6781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13319" name="Text Box 7"/>
          <p:cNvSpPr txBox="1">
            <a:spLocks noChangeArrowheads="1"/>
          </p:cNvSpPr>
          <p:nvPr/>
        </p:nvSpPr>
        <p:spPr bwMode="auto">
          <a:xfrm>
            <a:off x="990600" y="1295400"/>
            <a:ext cx="7239000" cy="519113"/>
          </a:xfrm>
          <a:prstGeom prst="rect">
            <a:avLst/>
          </a:prstGeom>
          <a:noFill/>
          <a:ln w="9525">
            <a:noFill/>
            <a:miter lim="800000"/>
            <a:headEnd/>
            <a:tailEnd/>
          </a:ln>
        </p:spPr>
        <p:txBody>
          <a:bodyPr>
            <a:spAutoFit/>
          </a:bodyPr>
          <a:lstStyle/>
          <a:p>
            <a:pPr>
              <a:spcBef>
                <a:spcPct val="50000"/>
              </a:spcBef>
            </a:pPr>
            <a:r>
              <a:rPr lang="en-US" sz="2800">
                <a:solidFill>
                  <a:srgbClr val="6600FF"/>
                </a:solidFill>
              </a:rPr>
              <a:t>Hoạt động 1:</a:t>
            </a:r>
          </a:p>
        </p:txBody>
      </p:sp>
      <p:sp>
        <p:nvSpPr>
          <p:cNvPr id="4102" name="Text Box 8"/>
          <p:cNvSpPr txBox="1">
            <a:spLocks noChangeArrowheads="1"/>
          </p:cNvSpPr>
          <p:nvPr/>
        </p:nvSpPr>
        <p:spPr bwMode="auto">
          <a:xfrm>
            <a:off x="1066800" y="1752600"/>
            <a:ext cx="7162800" cy="396875"/>
          </a:xfrm>
          <a:prstGeom prst="rect">
            <a:avLst/>
          </a:prstGeom>
          <a:noFill/>
          <a:ln w="9525">
            <a:noFill/>
            <a:miter lim="800000"/>
            <a:headEnd/>
            <a:tailEnd/>
          </a:ln>
        </p:spPr>
        <p:txBody>
          <a:bodyPr>
            <a:spAutoFit/>
          </a:bodyPr>
          <a:lstStyle/>
          <a:p>
            <a:pPr>
              <a:spcBef>
                <a:spcPct val="50000"/>
              </a:spcBef>
            </a:pPr>
            <a:r>
              <a:rPr lang="en-US" sz="2000">
                <a:solidFill>
                  <a:srgbClr val="FF3300"/>
                </a:solidFill>
              </a:rPr>
              <a:t>TÌM HIỂU VỀ TỔ QUỐC VIỆT NAM</a:t>
            </a:r>
          </a:p>
        </p:txBody>
      </p:sp>
      <p:sp>
        <p:nvSpPr>
          <p:cNvPr id="13321" name="Text Box 9"/>
          <p:cNvSpPr txBox="1">
            <a:spLocks noChangeArrowheads="1"/>
          </p:cNvSpPr>
          <p:nvPr/>
        </p:nvSpPr>
        <p:spPr bwMode="auto">
          <a:xfrm>
            <a:off x="0" y="2209800"/>
            <a:ext cx="9144000" cy="1768475"/>
          </a:xfrm>
          <a:prstGeom prst="rect">
            <a:avLst/>
          </a:prstGeom>
          <a:noFill/>
          <a:ln w="9525">
            <a:noFill/>
            <a:miter lim="800000"/>
            <a:headEnd/>
            <a:tailEnd/>
          </a:ln>
        </p:spPr>
        <p:txBody>
          <a:bodyPr>
            <a:spAutoFit/>
          </a:bodyPr>
          <a:lstStyle/>
          <a:p>
            <a:pPr>
              <a:spcBef>
                <a:spcPct val="50000"/>
              </a:spcBef>
            </a:pPr>
            <a:r>
              <a:rPr lang="en-US" sz="2000">
                <a:solidFill>
                  <a:srgbClr val="FF3300"/>
                </a:solidFill>
              </a:rPr>
              <a:t>N hóm 1, 2, 3</a:t>
            </a:r>
          </a:p>
          <a:p>
            <a:pPr>
              <a:spcBef>
                <a:spcPct val="50000"/>
              </a:spcBef>
            </a:pPr>
            <a:r>
              <a:rPr lang="en-US" sz="2000"/>
              <a:t> 1.Kể về diện tích, vị trí địa lí</a:t>
            </a:r>
          </a:p>
          <a:p>
            <a:pPr>
              <a:spcBef>
                <a:spcPct val="50000"/>
              </a:spcBef>
            </a:pPr>
            <a:r>
              <a:rPr lang="en-US" sz="2000"/>
              <a:t> 2.Kể về các danh lam thắng cảnh</a:t>
            </a:r>
          </a:p>
          <a:p>
            <a:pPr>
              <a:spcBef>
                <a:spcPct val="50000"/>
              </a:spcBef>
            </a:pPr>
            <a:r>
              <a:rPr lang="en-US" sz="2000"/>
              <a:t> 3.Kể 1 số phong tục truyền thống trong cách ăn măc, ăn uống, cách giao tiếp</a:t>
            </a:r>
          </a:p>
        </p:txBody>
      </p:sp>
      <p:sp>
        <p:nvSpPr>
          <p:cNvPr id="13322" name="Text Box 10"/>
          <p:cNvSpPr txBox="1">
            <a:spLocks noChangeArrowheads="1"/>
          </p:cNvSpPr>
          <p:nvPr/>
        </p:nvSpPr>
        <p:spPr bwMode="auto">
          <a:xfrm>
            <a:off x="0" y="2438400"/>
            <a:ext cx="78486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13326" name="Text Box 14"/>
          <p:cNvSpPr txBox="1">
            <a:spLocks noChangeArrowheads="1"/>
          </p:cNvSpPr>
          <p:nvPr/>
        </p:nvSpPr>
        <p:spPr bwMode="auto">
          <a:xfrm>
            <a:off x="0" y="4394200"/>
            <a:ext cx="7488238" cy="1920875"/>
          </a:xfrm>
          <a:prstGeom prst="rect">
            <a:avLst/>
          </a:prstGeom>
          <a:noFill/>
          <a:ln w="9525">
            <a:noFill/>
            <a:miter lim="800000"/>
            <a:headEnd/>
            <a:tailEnd/>
          </a:ln>
        </p:spPr>
        <p:txBody>
          <a:bodyPr wrap="none">
            <a:spAutoFit/>
          </a:bodyPr>
          <a:lstStyle/>
          <a:p>
            <a:r>
              <a:rPr lang="en-US" sz="2000">
                <a:solidFill>
                  <a:srgbClr val="FF3300"/>
                </a:solidFill>
              </a:rPr>
              <a:t>Nhóm 4, 5, 6</a:t>
            </a:r>
          </a:p>
          <a:p>
            <a:r>
              <a:rPr lang="en-US" sz="2000"/>
              <a:t> 4.Kể thêm các công trình lớn của nước ta.</a:t>
            </a:r>
          </a:p>
          <a:p>
            <a:endParaRPr lang="en-US" sz="2000"/>
          </a:p>
          <a:p>
            <a:r>
              <a:rPr lang="en-US" sz="2000"/>
              <a:t> 5.Kể thêm truyền thống về dựng nước và giữ nước.</a:t>
            </a:r>
          </a:p>
          <a:p>
            <a:endParaRPr lang="en-US" sz="2000"/>
          </a:p>
          <a:p>
            <a:r>
              <a:rPr lang="en-US" sz="2000"/>
              <a:t> 6.Kể thêm về thành tựu khoa học kĩ thuật, chăn nuôi, trồng trọt</a:t>
            </a:r>
            <a:r>
              <a:rPr lang="en-US" sz="1800"/>
              <a:t>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circle(in)">
                                      <p:cBhvr>
                                        <p:cTn id="7" dur="20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3317">
                                            <p:txEl>
                                              <p:pRg st="0" end="0"/>
                                            </p:txEl>
                                          </p:spTgt>
                                        </p:tgtEl>
                                        <p:attrNameLst>
                                          <p:attrName>style.visibility</p:attrName>
                                        </p:attrNameLst>
                                      </p:cBhvr>
                                      <p:to>
                                        <p:strVal val="visible"/>
                                      </p:to>
                                    </p:set>
                                    <p:animEffect transition="in" filter="circle(in)">
                                      <p:cBhvr>
                                        <p:cTn id="12" dur="2000"/>
                                        <p:tgtEl>
                                          <p:spTgt spid="1331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13319">
                                            <p:txEl>
                                              <p:pRg st="0" end="0"/>
                                            </p:txEl>
                                          </p:spTgt>
                                        </p:tgtEl>
                                        <p:attrNameLst>
                                          <p:attrName>style.visibility</p:attrName>
                                        </p:attrNameLst>
                                      </p:cBhvr>
                                      <p:to>
                                        <p:strVal val="visible"/>
                                      </p:to>
                                    </p:set>
                                    <p:animEffect transition="in" filter="circle(in)">
                                      <p:cBhvr>
                                        <p:cTn id="17" dur="2000"/>
                                        <p:tgtEl>
                                          <p:spTgt spid="1331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319">
                                            <p:txEl>
                                              <p:pRg st="0" end="0"/>
                                            </p:txEl>
                                          </p:spTgt>
                                        </p:tgtEl>
                                        <p:attrNameLst>
                                          <p:attrName>style.visibility</p:attrName>
                                        </p:attrNameLst>
                                      </p:cBhvr>
                                      <p:to>
                                        <p:strVal val="visible"/>
                                      </p:to>
                                    </p:set>
                                    <p:animEffect transition="in" filter="circle(in)">
                                      <p:cBhvr>
                                        <p:cTn id="22" dur="2000"/>
                                        <p:tgtEl>
                                          <p:spTgt spid="13319">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nodePh="1">
                                  <p:stCondLst>
                                    <p:cond delay="0"/>
                                  </p:stCondLst>
                                  <p:endCondLst>
                                    <p:cond evt="begin" delay="0">
                                      <p:tn val="25"/>
                                    </p:cond>
                                  </p:endCondLst>
                                  <p:childTnLst>
                                    <p:set>
                                      <p:cBhvr>
                                        <p:cTn id="26" dur="1" fill="hold">
                                          <p:stCondLst>
                                            <p:cond delay="0"/>
                                          </p:stCondLst>
                                        </p:cTn>
                                        <p:tgtEl>
                                          <p:spTgt spid="13322"/>
                                        </p:tgtEl>
                                        <p:attrNameLst>
                                          <p:attrName>style.visibility</p:attrName>
                                        </p:attrNameLst>
                                      </p:cBhvr>
                                      <p:to>
                                        <p:strVal val="visible"/>
                                      </p:to>
                                    </p:set>
                                    <p:animEffect transition="in" filter="circle(in)">
                                      <p:cBhvr>
                                        <p:cTn id="27" dur="2000"/>
                                        <p:tgtEl>
                                          <p:spTgt spid="1332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iterate type="lt">
                                    <p:tmPct val="0"/>
                                  </p:iterate>
                                  <p:childTnLst>
                                    <p:set>
                                      <p:cBhvr>
                                        <p:cTn id="31" dur="1" fill="hold">
                                          <p:stCondLst>
                                            <p:cond delay="0"/>
                                          </p:stCondLst>
                                        </p:cTn>
                                        <p:tgtEl>
                                          <p:spTgt spid="13321"/>
                                        </p:tgtEl>
                                        <p:attrNameLst>
                                          <p:attrName>style.visibility</p:attrName>
                                        </p:attrNameLst>
                                      </p:cBhvr>
                                      <p:to>
                                        <p:strVal val="visible"/>
                                      </p:to>
                                    </p:set>
                                    <p:animEffect transition="in" filter="circle(in)">
                                      <p:cBhvr>
                                        <p:cTn id="32" dur="2000"/>
                                        <p:tgtEl>
                                          <p:spTgt spid="133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iterate type="lt">
                                    <p:tmPct val="0"/>
                                  </p:iterate>
                                  <p:childTnLst>
                                    <p:set>
                                      <p:cBhvr>
                                        <p:cTn id="36" dur="1" fill="hold">
                                          <p:stCondLst>
                                            <p:cond delay="0"/>
                                          </p:stCondLst>
                                        </p:cTn>
                                        <p:tgtEl>
                                          <p:spTgt spid="13326"/>
                                        </p:tgtEl>
                                        <p:attrNameLst>
                                          <p:attrName>style.visibility</p:attrName>
                                        </p:attrNameLst>
                                      </p:cBhvr>
                                      <p:to>
                                        <p:strVal val="visible"/>
                                      </p:to>
                                    </p:set>
                                    <p:animEffect transition="in" filter="circle(in)">
                                      <p:cBhvr>
                                        <p:cTn id="37" dur="2000"/>
                                        <p:tgtEl>
                                          <p:spTgt spid="13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9" grpId="0" build="allAtOnce"/>
      <p:bldP spid="13321" grpId="0"/>
      <p:bldP spid="13322" grpId="0"/>
      <p:bldP spid="133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0" y="0"/>
            <a:ext cx="4038600" cy="519113"/>
          </a:xfrm>
          <a:prstGeom prst="rect">
            <a:avLst/>
          </a:prstGeom>
          <a:noFill/>
          <a:ln w="9525">
            <a:noFill/>
            <a:miter lim="800000"/>
            <a:headEnd/>
            <a:tailEnd/>
          </a:ln>
        </p:spPr>
        <p:txBody>
          <a:bodyPr>
            <a:spAutoFit/>
          </a:bodyPr>
          <a:lstStyle/>
          <a:p>
            <a:pPr>
              <a:spcBef>
                <a:spcPct val="50000"/>
              </a:spcBef>
            </a:pPr>
            <a:r>
              <a:rPr lang="en-US" sz="2800"/>
              <a:t>Các nhóm trình bày</a:t>
            </a:r>
          </a:p>
        </p:txBody>
      </p:sp>
      <p:sp>
        <p:nvSpPr>
          <p:cNvPr id="15365" name="Text Box 5"/>
          <p:cNvSpPr txBox="1">
            <a:spLocks noChangeArrowheads="1"/>
          </p:cNvSpPr>
          <p:nvPr/>
        </p:nvSpPr>
        <p:spPr bwMode="auto">
          <a:xfrm>
            <a:off x="0" y="457200"/>
            <a:ext cx="4343400" cy="2378075"/>
          </a:xfrm>
          <a:prstGeom prst="rect">
            <a:avLst/>
          </a:prstGeom>
          <a:noFill/>
          <a:ln w="9525">
            <a:noFill/>
            <a:miter lim="800000"/>
            <a:headEnd/>
            <a:tailEnd/>
          </a:ln>
        </p:spPr>
        <p:txBody>
          <a:bodyPr>
            <a:spAutoFit/>
          </a:bodyPr>
          <a:lstStyle/>
          <a:p>
            <a:pPr marL="342900" indent="-342900">
              <a:spcBef>
                <a:spcPct val="50000"/>
              </a:spcBef>
              <a:buFontTx/>
              <a:buAutoNum type="arabicPeriod"/>
            </a:pPr>
            <a:r>
              <a:rPr lang="en-US" sz="2000"/>
              <a:t>Về diện tích, vị trí địa lí:</a:t>
            </a:r>
          </a:p>
          <a:p>
            <a:pPr marL="342900" indent="-342900">
              <a:spcBef>
                <a:spcPct val="50000"/>
              </a:spcBef>
            </a:pPr>
            <a:r>
              <a:rPr lang="en-US" sz="2000"/>
              <a:t>       -Diện tích vùng đất liền là 330 nghìn km2, nằm ở bán đảo Đông Nam Á, giáp với biển Đông, thuận lợi cho các loại hình giao thông và giao lưu với các nước khác.</a:t>
            </a:r>
          </a:p>
        </p:txBody>
      </p:sp>
      <p:sp>
        <p:nvSpPr>
          <p:cNvPr id="5124" name="Text Box 6"/>
          <p:cNvSpPr txBox="1">
            <a:spLocks noChangeArrowheads="1"/>
          </p:cNvSpPr>
          <p:nvPr/>
        </p:nvSpPr>
        <p:spPr bwMode="auto">
          <a:xfrm>
            <a:off x="5105400" y="1447800"/>
            <a:ext cx="20574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5125" name="Text Box 10"/>
          <p:cNvSpPr txBox="1">
            <a:spLocks noChangeArrowheads="1"/>
          </p:cNvSpPr>
          <p:nvPr/>
        </p:nvSpPr>
        <p:spPr bwMode="auto">
          <a:xfrm>
            <a:off x="4876800" y="1676400"/>
            <a:ext cx="29718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15371" name="Picture 11" descr="Vietmap">
            <a:hlinkClick r:id="rId3"/>
          </p:cNvPr>
          <p:cNvPicPr>
            <a:picLocks noChangeAspect="1" noChangeArrowheads="1"/>
          </p:cNvPicPr>
          <p:nvPr>
            <p:ph sz="half" idx="1"/>
          </p:nvPr>
        </p:nvPicPr>
        <p:blipFill>
          <a:blip r:embed="rId4"/>
          <a:srcRect/>
          <a:stretch>
            <a:fillRect/>
          </a:stretch>
        </p:blipFill>
        <p:spPr>
          <a:xfrm>
            <a:off x="4495800" y="0"/>
            <a:ext cx="2085975" cy="2838450"/>
          </a:xfrm>
        </p:spPr>
      </p:pic>
      <p:pic>
        <p:nvPicPr>
          <p:cNvPr id="15377" name="Picture 17" descr="Click to large">
            <a:hlinkClick r:id="rId5"/>
          </p:cNvPr>
          <p:cNvPicPr>
            <a:picLocks noChangeAspect="1" noChangeArrowheads="1"/>
          </p:cNvPicPr>
          <p:nvPr>
            <p:ph sz="quarter" idx="2"/>
          </p:nvPr>
        </p:nvPicPr>
        <p:blipFill>
          <a:blip r:embed="rId6"/>
          <a:srcRect/>
          <a:stretch>
            <a:fillRect/>
          </a:stretch>
        </p:blipFill>
        <p:spPr>
          <a:xfrm>
            <a:off x="4267200" y="4038600"/>
            <a:ext cx="2133600" cy="2362200"/>
          </a:xfrm>
        </p:spPr>
      </p:pic>
      <p:sp>
        <p:nvSpPr>
          <p:cNvPr id="15373" name="Text Box 13"/>
          <p:cNvSpPr txBox="1">
            <a:spLocks noChangeArrowheads="1"/>
          </p:cNvSpPr>
          <p:nvPr/>
        </p:nvSpPr>
        <p:spPr bwMode="auto">
          <a:xfrm>
            <a:off x="0" y="3048000"/>
            <a:ext cx="4267200" cy="1463675"/>
          </a:xfrm>
          <a:prstGeom prst="rect">
            <a:avLst/>
          </a:prstGeom>
          <a:noFill/>
          <a:ln w="9525">
            <a:noFill/>
            <a:miter lim="800000"/>
            <a:headEnd/>
            <a:tailEnd/>
          </a:ln>
        </p:spPr>
        <p:txBody>
          <a:bodyPr>
            <a:spAutoFit/>
          </a:bodyPr>
          <a:lstStyle/>
          <a:p>
            <a:pPr>
              <a:spcBef>
                <a:spcPct val="50000"/>
              </a:spcBef>
            </a:pPr>
            <a:r>
              <a:rPr lang="en-US" sz="2000"/>
              <a:t>2.Các danh lam thắng cảnh</a:t>
            </a:r>
          </a:p>
          <a:p>
            <a:pPr>
              <a:spcBef>
                <a:spcPct val="50000"/>
              </a:spcBef>
            </a:pPr>
            <a:r>
              <a:rPr lang="en-US" sz="2000"/>
              <a:t>  Việt Nam có nhiều danh lam thắng cảnh nổi tiếng (hầu như vùng nào cũng co thắng cảnh)</a:t>
            </a:r>
          </a:p>
        </p:txBody>
      </p:sp>
      <p:sp>
        <p:nvSpPr>
          <p:cNvPr id="15374" name="Text Box 14"/>
          <p:cNvSpPr txBox="1">
            <a:spLocks noChangeArrowheads="1"/>
          </p:cNvSpPr>
          <p:nvPr/>
        </p:nvSpPr>
        <p:spPr bwMode="auto">
          <a:xfrm>
            <a:off x="4419600" y="3505200"/>
            <a:ext cx="3482975" cy="366713"/>
          </a:xfrm>
          <a:prstGeom prst="rect">
            <a:avLst/>
          </a:prstGeom>
          <a:noFill/>
          <a:ln w="9525">
            <a:noFill/>
            <a:miter lim="800000"/>
            <a:headEnd/>
            <a:tailEnd/>
          </a:ln>
        </p:spPr>
        <p:txBody>
          <a:bodyPr>
            <a:spAutoFit/>
          </a:bodyPr>
          <a:lstStyle/>
          <a:p>
            <a:pPr>
              <a:spcBef>
                <a:spcPct val="50000"/>
              </a:spcBef>
            </a:pPr>
            <a:r>
              <a:rPr lang="en-US" sz="1800">
                <a:solidFill>
                  <a:srgbClr val="FF66FF"/>
                </a:solidFill>
              </a:rPr>
              <a:t>Quảng Ninh có Vịnh Hạ Long</a:t>
            </a:r>
          </a:p>
        </p:txBody>
      </p:sp>
      <p:sp>
        <p:nvSpPr>
          <p:cNvPr id="5130" name="Text Box 15"/>
          <p:cNvSpPr txBox="1">
            <a:spLocks noChangeArrowheads="1"/>
          </p:cNvSpPr>
          <p:nvPr/>
        </p:nvSpPr>
        <p:spPr bwMode="auto">
          <a:xfrm>
            <a:off x="5257800" y="4572000"/>
            <a:ext cx="30480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5131" name="Text Box 16"/>
          <p:cNvSpPr txBox="1">
            <a:spLocks noChangeArrowheads="1"/>
          </p:cNvSpPr>
          <p:nvPr/>
        </p:nvSpPr>
        <p:spPr bwMode="auto">
          <a:xfrm>
            <a:off x="4572000" y="4343400"/>
            <a:ext cx="36576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5132" name="Text Box 20"/>
          <p:cNvSpPr txBox="1">
            <a:spLocks noChangeArrowheads="1"/>
          </p:cNvSpPr>
          <p:nvPr/>
        </p:nvSpPr>
        <p:spPr bwMode="auto">
          <a:xfrm>
            <a:off x="4800600" y="5562600"/>
            <a:ext cx="25146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15381" name="Picture 21" descr="Click to large">
            <a:hlinkClick r:id="rId7"/>
          </p:cNvPr>
          <p:cNvPicPr>
            <a:picLocks noChangeAspect="1" noChangeArrowheads="1"/>
          </p:cNvPicPr>
          <p:nvPr>
            <p:ph sz="quarter" idx="3"/>
          </p:nvPr>
        </p:nvPicPr>
        <p:blipFill>
          <a:blip r:embed="rId8"/>
          <a:srcRect/>
          <a:stretch>
            <a:fillRect/>
          </a:stretch>
        </p:blipFill>
        <p:spPr>
          <a:xfrm>
            <a:off x="6477000" y="4038600"/>
            <a:ext cx="2133600" cy="23622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wheel(4)">
                                      <p:cBhvr>
                                        <p:cTn id="7" dur="2000"/>
                                        <p:tgtEl>
                                          <p:spTgt spid="15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15365"/>
                                        </p:tgtEl>
                                        <p:attrNameLst>
                                          <p:attrName>style.visibility</p:attrName>
                                        </p:attrNameLst>
                                      </p:cBhvr>
                                      <p:to>
                                        <p:strVal val="visible"/>
                                      </p:to>
                                    </p:set>
                                    <p:anim by="(-#ppt_w*2)" calcmode="lin" valueType="num">
                                      <p:cBhvr rctx="PPT">
                                        <p:cTn id="12" dur="500" autoRev="1" fill="hold">
                                          <p:stCondLst>
                                            <p:cond delay="0"/>
                                          </p:stCondLst>
                                        </p:cTn>
                                        <p:tgtEl>
                                          <p:spTgt spid="15365"/>
                                        </p:tgtEl>
                                        <p:attrNameLst>
                                          <p:attrName>ppt_w</p:attrName>
                                        </p:attrNameLst>
                                      </p:cBhvr>
                                    </p:anim>
                                    <p:anim by="(#ppt_w*0.50)" calcmode="lin" valueType="num">
                                      <p:cBhvr>
                                        <p:cTn id="13" dur="500" decel="50000" autoRev="1" fill="hold">
                                          <p:stCondLst>
                                            <p:cond delay="0"/>
                                          </p:stCondLst>
                                        </p:cTn>
                                        <p:tgtEl>
                                          <p:spTgt spid="15365"/>
                                        </p:tgtEl>
                                        <p:attrNameLst>
                                          <p:attrName>ppt_x</p:attrName>
                                        </p:attrNameLst>
                                      </p:cBhvr>
                                    </p:anim>
                                    <p:anim from="(-#ppt_h/2)" to="(#ppt_y)" calcmode="lin" valueType="num">
                                      <p:cBhvr>
                                        <p:cTn id="14" dur="1000" fill="hold">
                                          <p:stCondLst>
                                            <p:cond delay="0"/>
                                          </p:stCondLst>
                                        </p:cTn>
                                        <p:tgtEl>
                                          <p:spTgt spid="15365"/>
                                        </p:tgtEl>
                                        <p:attrNameLst>
                                          <p:attrName>ppt_y</p:attrName>
                                        </p:attrNameLst>
                                      </p:cBhvr>
                                    </p:anim>
                                    <p:animRot by="21600000">
                                      <p:cBhvr>
                                        <p:cTn id="15" dur="1000" fill="hold">
                                          <p:stCondLst>
                                            <p:cond delay="0"/>
                                          </p:stCondLst>
                                        </p:cTn>
                                        <p:tgtEl>
                                          <p:spTgt spid="15365"/>
                                        </p:tgtEl>
                                        <p:attrNameLst>
                                          <p:attrName>r</p:attrName>
                                        </p:attrNameLst>
                                      </p:cBhvr>
                                    </p:animRo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nodeType="clickEffect">
                                  <p:stCondLst>
                                    <p:cond delay="0"/>
                                  </p:stCondLst>
                                  <p:childTnLst>
                                    <p:set>
                                      <p:cBhvr>
                                        <p:cTn id="19" dur="1" fill="hold">
                                          <p:stCondLst>
                                            <p:cond delay="0"/>
                                          </p:stCondLst>
                                        </p:cTn>
                                        <p:tgtEl>
                                          <p:spTgt spid="15371"/>
                                        </p:tgtEl>
                                        <p:attrNameLst>
                                          <p:attrName>style.visibility</p:attrName>
                                        </p:attrNameLst>
                                      </p:cBhvr>
                                      <p:to>
                                        <p:strVal val="visible"/>
                                      </p:to>
                                    </p:set>
                                    <p:animEffect transition="in" filter="diamond(in)">
                                      <p:cBhvr>
                                        <p:cTn id="20" dur="2000"/>
                                        <p:tgtEl>
                                          <p:spTgt spid="1537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5" presetClass="entr" presetSubtype="0" fill="hold" grpId="0" nodeType="clickEffect">
                                  <p:stCondLst>
                                    <p:cond delay="0"/>
                                  </p:stCondLst>
                                  <p:iterate type="lt">
                                    <p:tmPct val="10000"/>
                                  </p:iterate>
                                  <p:childTnLst>
                                    <p:set>
                                      <p:cBhvr>
                                        <p:cTn id="24" dur="1" fill="hold">
                                          <p:stCondLst>
                                            <p:cond delay="0"/>
                                          </p:stCondLst>
                                        </p:cTn>
                                        <p:tgtEl>
                                          <p:spTgt spid="15373"/>
                                        </p:tgtEl>
                                        <p:attrNameLst>
                                          <p:attrName>style.visibility</p:attrName>
                                        </p:attrNameLst>
                                      </p:cBhvr>
                                      <p:to>
                                        <p:strVal val="visible"/>
                                      </p:to>
                                    </p:set>
                                    <p:animEffect transition="in" filter="fade">
                                      <p:cBhvr>
                                        <p:cTn id="25" dur="2000"/>
                                        <p:tgtEl>
                                          <p:spTgt spid="15373"/>
                                        </p:tgtEl>
                                      </p:cBhvr>
                                    </p:animEffect>
                                    <p:anim calcmode="lin" valueType="num">
                                      <p:cBhvr>
                                        <p:cTn id="26" dur="2000" fill="hold"/>
                                        <p:tgtEl>
                                          <p:spTgt spid="15373"/>
                                        </p:tgtEl>
                                        <p:attrNameLst>
                                          <p:attrName>ppt_w</p:attrName>
                                        </p:attrNameLst>
                                      </p:cBhvr>
                                      <p:tavLst>
                                        <p:tav tm="0" fmla="#ppt_w*sin(2.5*pi*$)">
                                          <p:val>
                                            <p:fltVal val="0"/>
                                          </p:val>
                                        </p:tav>
                                        <p:tav tm="100000">
                                          <p:val>
                                            <p:fltVal val="1"/>
                                          </p:val>
                                        </p:tav>
                                      </p:tavLst>
                                    </p:anim>
                                    <p:anim calcmode="lin" valueType="num">
                                      <p:cBhvr>
                                        <p:cTn id="27" dur="2000" fill="hold"/>
                                        <p:tgtEl>
                                          <p:spTgt spid="15373"/>
                                        </p:tgtEl>
                                        <p:attrNameLst>
                                          <p:attrName>ppt_h</p:attrName>
                                        </p:attrNameLst>
                                      </p:cBhvr>
                                      <p:tavLst>
                                        <p:tav tm="0">
                                          <p:val>
                                            <p:strVal val="#ppt_h"/>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5374"/>
                                        </p:tgtEl>
                                        <p:attrNameLst>
                                          <p:attrName>style.visibility</p:attrName>
                                        </p:attrNameLst>
                                      </p:cBhvr>
                                      <p:to>
                                        <p:strVal val="visible"/>
                                      </p:to>
                                    </p:set>
                                    <p:animEffect transition="in" filter="box(in)">
                                      <p:cBhvr>
                                        <p:cTn id="32" dur="500"/>
                                        <p:tgtEl>
                                          <p:spTgt spid="1537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0" presetClass="entr" presetSubtype="0" fill="hold" nodeType="clickEffect">
                                  <p:stCondLst>
                                    <p:cond delay="0"/>
                                  </p:stCondLst>
                                  <p:childTnLst>
                                    <p:set>
                                      <p:cBhvr>
                                        <p:cTn id="36" dur="1" fill="hold">
                                          <p:stCondLst>
                                            <p:cond delay="0"/>
                                          </p:stCondLst>
                                        </p:cTn>
                                        <p:tgtEl>
                                          <p:spTgt spid="15377"/>
                                        </p:tgtEl>
                                        <p:attrNameLst>
                                          <p:attrName>style.visibility</p:attrName>
                                        </p:attrNameLst>
                                      </p:cBhvr>
                                      <p:to>
                                        <p:strVal val="visible"/>
                                      </p:to>
                                    </p:set>
                                    <p:animEffect transition="in" filter="wedge">
                                      <p:cBhvr>
                                        <p:cTn id="37" dur="2000"/>
                                        <p:tgtEl>
                                          <p:spTgt spid="1537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0" presetClass="entr" presetSubtype="0" fill="hold" nodeType="clickEffect">
                                  <p:stCondLst>
                                    <p:cond delay="0"/>
                                  </p:stCondLst>
                                  <p:childTnLst>
                                    <p:set>
                                      <p:cBhvr>
                                        <p:cTn id="41" dur="1" fill="hold">
                                          <p:stCondLst>
                                            <p:cond delay="0"/>
                                          </p:stCondLst>
                                        </p:cTn>
                                        <p:tgtEl>
                                          <p:spTgt spid="15381"/>
                                        </p:tgtEl>
                                        <p:attrNameLst>
                                          <p:attrName>style.visibility</p:attrName>
                                        </p:attrNameLst>
                                      </p:cBhvr>
                                      <p:to>
                                        <p:strVal val="visible"/>
                                      </p:to>
                                    </p:set>
                                    <p:animEffect transition="in" filter="wedge">
                                      <p:cBhvr>
                                        <p:cTn id="42" dur="2000"/>
                                        <p:tgtEl>
                                          <p:spTgt spid="15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p:bldP spid="15373" grpId="0"/>
      <p:bldP spid="153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
          <p:cNvSpPr>
            <a:spLocks noGrp="1" noChangeArrowheads="1"/>
          </p:cNvSpPr>
          <p:nvPr>
            <p:ph type="title"/>
          </p:nvPr>
        </p:nvSpPr>
        <p:spPr/>
        <p:txBody>
          <a:bodyPr/>
          <a:lstStyle/>
          <a:p>
            <a:pPr eaLnBrk="1" hangingPunct="1"/>
            <a:endParaRPr lang="en-US" smtClean="0"/>
          </a:p>
        </p:txBody>
      </p:sp>
      <p:pic>
        <p:nvPicPr>
          <p:cNvPr id="35846" name="Picture 6" descr="Vietnam hotel, hotel vietnam">
            <a:hlinkClick r:id="rId3" tooltip="&quot;Vietnam hotel, hotel vietnam&quot;"/>
          </p:cNvPr>
          <p:cNvPicPr>
            <a:picLocks noChangeAspect="1" noChangeArrowheads="1"/>
          </p:cNvPicPr>
          <p:nvPr>
            <p:ph sz="half" idx="4294967295"/>
          </p:nvPr>
        </p:nvPicPr>
        <p:blipFill>
          <a:blip r:embed="rId4"/>
          <a:srcRect/>
          <a:stretch>
            <a:fillRect/>
          </a:stretch>
        </p:blipFill>
        <p:spPr>
          <a:xfrm>
            <a:off x="0" y="0"/>
            <a:ext cx="9144000" cy="1679575"/>
          </a:xfrm>
        </p:spPr>
      </p:pic>
      <p:pic>
        <p:nvPicPr>
          <p:cNvPr id="35848" name="ncode_imageresizer_container_7" descr="hue05"/>
          <p:cNvPicPr>
            <a:picLocks noChangeAspect="1" noChangeArrowheads="1"/>
          </p:cNvPicPr>
          <p:nvPr>
            <p:ph sz="quarter" idx="4294967295"/>
          </p:nvPr>
        </p:nvPicPr>
        <p:blipFill>
          <a:blip r:embed="rId5"/>
          <a:srcRect/>
          <a:stretch>
            <a:fillRect/>
          </a:stretch>
        </p:blipFill>
        <p:spPr>
          <a:xfrm>
            <a:off x="0" y="1905000"/>
            <a:ext cx="9144000" cy="2286000"/>
          </a:xfrm>
          <a:noFill/>
        </p:spPr>
      </p:pic>
      <p:sp>
        <p:nvSpPr>
          <p:cNvPr id="35844" name="Text Box 4"/>
          <p:cNvSpPr txBox="1">
            <a:spLocks noChangeArrowheads="1"/>
          </p:cNvSpPr>
          <p:nvPr/>
        </p:nvSpPr>
        <p:spPr bwMode="auto">
          <a:xfrm>
            <a:off x="0" y="0"/>
            <a:ext cx="7315200" cy="519113"/>
          </a:xfrm>
          <a:prstGeom prst="rect">
            <a:avLst/>
          </a:prstGeom>
          <a:noFill/>
          <a:ln w="9525">
            <a:noFill/>
            <a:miter lim="800000"/>
            <a:headEnd/>
            <a:tailEnd/>
          </a:ln>
        </p:spPr>
        <p:txBody>
          <a:bodyPr>
            <a:spAutoFit/>
          </a:bodyPr>
          <a:lstStyle/>
          <a:p>
            <a:pPr>
              <a:spcBef>
                <a:spcPct val="50000"/>
              </a:spcBef>
            </a:pPr>
            <a:r>
              <a:rPr lang="en-US" sz="2000">
                <a:solidFill>
                  <a:srgbClr val="9900FF"/>
                </a:solidFill>
              </a:rPr>
              <a:t>Hà Nội </a:t>
            </a:r>
            <a:r>
              <a:rPr lang="en-US" sz="2800">
                <a:solidFill>
                  <a:srgbClr val="9900FF"/>
                </a:solidFill>
              </a:rPr>
              <a:t>có</a:t>
            </a:r>
            <a:r>
              <a:rPr lang="en-US" sz="2000">
                <a:solidFill>
                  <a:srgbClr val="9900FF"/>
                </a:solidFill>
              </a:rPr>
              <a:t> Hồ Gươm</a:t>
            </a:r>
          </a:p>
        </p:txBody>
      </p:sp>
      <p:sp>
        <p:nvSpPr>
          <p:cNvPr id="6150" name="Text Box 5"/>
          <p:cNvSpPr txBox="1">
            <a:spLocks noChangeArrowheads="1"/>
          </p:cNvSpPr>
          <p:nvPr/>
        </p:nvSpPr>
        <p:spPr bwMode="auto">
          <a:xfrm>
            <a:off x="1828800" y="2209800"/>
            <a:ext cx="4876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35851" name="Text Box 11"/>
          <p:cNvSpPr txBox="1">
            <a:spLocks noChangeArrowheads="1"/>
          </p:cNvSpPr>
          <p:nvPr/>
        </p:nvSpPr>
        <p:spPr bwMode="auto">
          <a:xfrm>
            <a:off x="0" y="1981200"/>
            <a:ext cx="5943600" cy="457200"/>
          </a:xfrm>
          <a:prstGeom prst="rect">
            <a:avLst/>
          </a:prstGeom>
          <a:noFill/>
          <a:ln w="9525">
            <a:noFill/>
            <a:miter lim="800000"/>
            <a:headEnd/>
            <a:tailEnd/>
          </a:ln>
        </p:spPr>
        <p:txBody>
          <a:bodyPr>
            <a:spAutoFit/>
          </a:bodyPr>
          <a:lstStyle/>
          <a:p>
            <a:pPr>
              <a:spcBef>
                <a:spcPct val="50000"/>
              </a:spcBef>
            </a:pPr>
            <a:r>
              <a:rPr lang="en-US">
                <a:solidFill>
                  <a:srgbClr val="9900FF"/>
                </a:solidFill>
              </a:rPr>
              <a:t>Kinh Đô Huế </a:t>
            </a:r>
          </a:p>
        </p:txBody>
      </p:sp>
      <p:pic>
        <p:nvPicPr>
          <p:cNvPr id="35852" name="Picture 12" descr="Wild Beach Resort &amp; Spa - 18">
            <a:hlinkClick r:id="rId6"/>
          </p:cNvPr>
          <p:cNvPicPr>
            <a:picLocks noChangeAspect="1" noChangeArrowheads="1"/>
          </p:cNvPicPr>
          <p:nvPr>
            <p:ph sz="quarter" idx="4294967295"/>
          </p:nvPr>
        </p:nvPicPr>
        <p:blipFill>
          <a:blip r:embed="rId7"/>
          <a:srcRect/>
          <a:stretch>
            <a:fillRect/>
          </a:stretch>
        </p:blipFill>
        <p:spPr>
          <a:xfrm>
            <a:off x="0" y="4343400"/>
            <a:ext cx="4800600" cy="2514600"/>
          </a:xfrm>
        </p:spPr>
      </p:pic>
      <p:sp>
        <p:nvSpPr>
          <p:cNvPr id="35855" name="Text Box 15"/>
          <p:cNvSpPr txBox="1">
            <a:spLocks noChangeArrowheads="1"/>
          </p:cNvSpPr>
          <p:nvPr/>
        </p:nvSpPr>
        <p:spPr bwMode="auto">
          <a:xfrm>
            <a:off x="0" y="4419600"/>
            <a:ext cx="4648200" cy="830263"/>
          </a:xfrm>
          <a:prstGeom prst="rect">
            <a:avLst/>
          </a:prstGeom>
          <a:noFill/>
          <a:ln w="9525">
            <a:noFill/>
            <a:miter lim="800000"/>
            <a:headEnd/>
            <a:tailEnd/>
          </a:ln>
        </p:spPr>
        <p:txBody>
          <a:bodyPr>
            <a:spAutoFit/>
          </a:bodyPr>
          <a:lstStyle/>
          <a:p>
            <a:pPr>
              <a:spcBef>
                <a:spcPct val="50000"/>
              </a:spcBef>
            </a:pPr>
            <a:r>
              <a:rPr lang="en-US">
                <a:solidFill>
                  <a:srgbClr val="9900FF"/>
                </a:solidFill>
              </a:rPr>
              <a:t>Bãi biển Nha Tranh ( Khánh Hoà )</a:t>
            </a:r>
          </a:p>
        </p:txBody>
      </p:sp>
      <p:sp>
        <p:nvSpPr>
          <p:cNvPr id="6154" name="Text Box 16"/>
          <p:cNvSpPr txBox="1">
            <a:spLocks noChangeArrowheads="1"/>
          </p:cNvSpPr>
          <p:nvPr/>
        </p:nvSpPr>
        <p:spPr bwMode="auto">
          <a:xfrm>
            <a:off x="5715000" y="4953000"/>
            <a:ext cx="28194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35858" name="Picture 18" descr="457992519_480x360_wide">
            <a:hlinkClick r:id="rId8"/>
          </p:cNvPr>
          <p:cNvPicPr>
            <a:picLocks noChangeAspect="1" noChangeArrowheads="1"/>
          </p:cNvPicPr>
          <p:nvPr/>
        </p:nvPicPr>
        <p:blipFill>
          <a:blip r:embed="rId9"/>
          <a:srcRect/>
          <a:stretch>
            <a:fillRect/>
          </a:stretch>
        </p:blipFill>
        <p:spPr bwMode="auto">
          <a:xfrm>
            <a:off x="4953000" y="4267200"/>
            <a:ext cx="4191000" cy="2590800"/>
          </a:xfrm>
          <a:prstGeom prst="rect">
            <a:avLst/>
          </a:prstGeom>
          <a:noFill/>
          <a:ln w="9525">
            <a:noFill/>
            <a:miter lim="800000"/>
            <a:headEnd/>
            <a:tailEnd/>
          </a:ln>
        </p:spPr>
      </p:pic>
      <p:sp>
        <p:nvSpPr>
          <p:cNvPr id="35859" name="Text Box 19"/>
          <p:cNvSpPr txBox="1">
            <a:spLocks noChangeArrowheads="1"/>
          </p:cNvSpPr>
          <p:nvPr/>
        </p:nvSpPr>
        <p:spPr bwMode="auto">
          <a:xfrm>
            <a:off x="4876800" y="4267200"/>
            <a:ext cx="4267200" cy="519113"/>
          </a:xfrm>
          <a:prstGeom prst="rect">
            <a:avLst/>
          </a:prstGeom>
          <a:noFill/>
          <a:ln w="9525">
            <a:noFill/>
            <a:miter lim="800000"/>
            <a:headEnd/>
            <a:tailEnd/>
          </a:ln>
        </p:spPr>
        <p:txBody>
          <a:bodyPr>
            <a:spAutoFit/>
          </a:bodyPr>
          <a:lstStyle/>
          <a:p>
            <a:pPr>
              <a:spcBef>
                <a:spcPct val="50000"/>
              </a:spcBef>
            </a:pPr>
            <a:r>
              <a:rPr lang="en-US" sz="2800">
                <a:solidFill>
                  <a:srgbClr val="9900FF"/>
                </a:solidFill>
              </a:rPr>
              <a:t>Cồn Phụng Bến Tre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diamond(in)">
                                      <p:cBhvr>
                                        <p:cTn id="7" dur="2000"/>
                                        <p:tgtEl>
                                          <p:spTgt spid="358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nodeType="clickEffect">
                                  <p:stCondLst>
                                    <p:cond delay="0"/>
                                  </p:stCondLst>
                                  <p:childTnLst>
                                    <p:set>
                                      <p:cBhvr>
                                        <p:cTn id="11" dur="1" fill="hold">
                                          <p:stCondLst>
                                            <p:cond delay="0"/>
                                          </p:stCondLst>
                                        </p:cTn>
                                        <p:tgtEl>
                                          <p:spTgt spid="35846"/>
                                        </p:tgtEl>
                                        <p:attrNameLst>
                                          <p:attrName>style.visibility</p:attrName>
                                        </p:attrNameLst>
                                      </p:cBhvr>
                                      <p:to>
                                        <p:strVal val="visible"/>
                                      </p:to>
                                    </p:set>
                                    <p:animEffect transition="in" filter="fade">
                                      <p:cBhvr>
                                        <p:cTn id="12" dur="800" decel="100000"/>
                                        <p:tgtEl>
                                          <p:spTgt spid="35846"/>
                                        </p:tgtEl>
                                      </p:cBhvr>
                                    </p:animEffect>
                                    <p:anim calcmode="lin" valueType="num">
                                      <p:cBhvr>
                                        <p:cTn id="13" dur="800" decel="100000" fill="hold"/>
                                        <p:tgtEl>
                                          <p:spTgt spid="35846"/>
                                        </p:tgtEl>
                                        <p:attrNameLst>
                                          <p:attrName>style.rotation</p:attrName>
                                        </p:attrNameLst>
                                      </p:cBhvr>
                                      <p:tavLst>
                                        <p:tav tm="0">
                                          <p:val>
                                            <p:fltVal val="-90"/>
                                          </p:val>
                                        </p:tav>
                                        <p:tav tm="100000">
                                          <p:val>
                                            <p:fltVal val="0"/>
                                          </p:val>
                                        </p:tav>
                                      </p:tavLst>
                                    </p:anim>
                                    <p:anim calcmode="lin" valueType="num">
                                      <p:cBhvr>
                                        <p:cTn id="14" dur="800" decel="100000" fill="hold"/>
                                        <p:tgtEl>
                                          <p:spTgt spid="35846"/>
                                        </p:tgtEl>
                                        <p:attrNameLst>
                                          <p:attrName>ppt_x</p:attrName>
                                        </p:attrNameLst>
                                      </p:cBhvr>
                                      <p:tavLst>
                                        <p:tav tm="0">
                                          <p:val>
                                            <p:strVal val="#ppt_x+0.4"/>
                                          </p:val>
                                        </p:tav>
                                        <p:tav tm="100000">
                                          <p:val>
                                            <p:strVal val="#ppt_x-0.05"/>
                                          </p:val>
                                        </p:tav>
                                      </p:tavLst>
                                    </p:anim>
                                    <p:anim calcmode="lin" valueType="num">
                                      <p:cBhvr>
                                        <p:cTn id="15" dur="800" decel="100000" fill="hold"/>
                                        <p:tgtEl>
                                          <p:spTgt spid="35846"/>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5846"/>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5846"/>
                                        </p:tgtEl>
                                        <p:attrNameLst>
                                          <p:attrName>ppt_y</p:attrName>
                                        </p:attrNameLst>
                                      </p:cBhvr>
                                      <p:tavLst>
                                        <p:tav tm="0">
                                          <p:val>
                                            <p:strVal val="#ppt_y+0.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35851"/>
                                        </p:tgtEl>
                                        <p:attrNameLst>
                                          <p:attrName>style.visibility</p:attrName>
                                        </p:attrNameLst>
                                      </p:cBhvr>
                                      <p:to>
                                        <p:strVal val="visible"/>
                                      </p:to>
                                    </p:set>
                                    <p:anim calcmode="discrete" valueType="clr">
                                      <p:cBhvr override="childStyle">
                                        <p:cTn id="22" dur="80"/>
                                        <p:tgtEl>
                                          <p:spTgt spid="35851"/>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5851"/>
                                        </p:tgtEl>
                                        <p:attrNameLst>
                                          <p:attrName>fillcolor</p:attrName>
                                        </p:attrNameLst>
                                      </p:cBhvr>
                                      <p:tavLst>
                                        <p:tav tm="0">
                                          <p:val>
                                            <p:clrVal>
                                              <a:schemeClr val="accent2"/>
                                            </p:clrVal>
                                          </p:val>
                                        </p:tav>
                                        <p:tav tm="50000">
                                          <p:val>
                                            <p:clrVal>
                                              <a:schemeClr val="hlink"/>
                                            </p:clrVal>
                                          </p:val>
                                        </p:tav>
                                      </p:tavLst>
                                    </p:anim>
                                    <p:set>
                                      <p:cBhvr>
                                        <p:cTn id="24" dur="80"/>
                                        <p:tgtEl>
                                          <p:spTgt spid="35851"/>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31" presetClass="entr" presetSubtype="0" fill="hold" nodeType="clickEffect">
                                  <p:stCondLst>
                                    <p:cond delay="0"/>
                                  </p:stCondLst>
                                  <p:iterate type="lt">
                                    <p:tmPct val="5000"/>
                                  </p:iterate>
                                  <p:childTnLst>
                                    <p:set>
                                      <p:cBhvr>
                                        <p:cTn id="28" dur="1" fill="hold">
                                          <p:stCondLst>
                                            <p:cond delay="0"/>
                                          </p:stCondLst>
                                        </p:cTn>
                                        <p:tgtEl>
                                          <p:spTgt spid="35848"/>
                                        </p:tgtEl>
                                        <p:attrNameLst>
                                          <p:attrName>style.visibility</p:attrName>
                                        </p:attrNameLst>
                                      </p:cBhvr>
                                      <p:to>
                                        <p:strVal val="visible"/>
                                      </p:to>
                                    </p:set>
                                    <p:anim calcmode="lin" valueType="num">
                                      <p:cBhvr>
                                        <p:cTn id="29" dur="1000" fill="hold"/>
                                        <p:tgtEl>
                                          <p:spTgt spid="35848"/>
                                        </p:tgtEl>
                                        <p:attrNameLst>
                                          <p:attrName>ppt_w</p:attrName>
                                        </p:attrNameLst>
                                      </p:cBhvr>
                                      <p:tavLst>
                                        <p:tav tm="0">
                                          <p:val>
                                            <p:fltVal val="0"/>
                                          </p:val>
                                        </p:tav>
                                        <p:tav tm="100000">
                                          <p:val>
                                            <p:strVal val="#ppt_w"/>
                                          </p:val>
                                        </p:tav>
                                      </p:tavLst>
                                    </p:anim>
                                    <p:anim calcmode="lin" valueType="num">
                                      <p:cBhvr>
                                        <p:cTn id="30" dur="1000" fill="hold"/>
                                        <p:tgtEl>
                                          <p:spTgt spid="35848"/>
                                        </p:tgtEl>
                                        <p:attrNameLst>
                                          <p:attrName>ppt_h</p:attrName>
                                        </p:attrNameLst>
                                      </p:cBhvr>
                                      <p:tavLst>
                                        <p:tav tm="0">
                                          <p:val>
                                            <p:fltVal val="0"/>
                                          </p:val>
                                        </p:tav>
                                        <p:tav tm="100000">
                                          <p:val>
                                            <p:strVal val="#ppt_h"/>
                                          </p:val>
                                        </p:tav>
                                      </p:tavLst>
                                    </p:anim>
                                    <p:anim calcmode="lin" valueType="num">
                                      <p:cBhvr>
                                        <p:cTn id="31" dur="1000" fill="hold"/>
                                        <p:tgtEl>
                                          <p:spTgt spid="35848"/>
                                        </p:tgtEl>
                                        <p:attrNameLst>
                                          <p:attrName>style.rotation</p:attrName>
                                        </p:attrNameLst>
                                      </p:cBhvr>
                                      <p:tavLst>
                                        <p:tav tm="0">
                                          <p:val>
                                            <p:fltVal val="90"/>
                                          </p:val>
                                        </p:tav>
                                        <p:tav tm="100000">
                                          <p:val>
                                            <p:fltVal val="0"/>
                                          </p:val>
                                        </p:tav>
                                      </p:tavLst>
                                    </p:anim>
                                    <p:animEffect transition="in" filter="fade">
                                      <p:cBhvr>
                                        <p:cTn id="32" dur="1000"/>
                                        <p:tgtEl>
                                          <p:spTgt spid="358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4" fill="hold" nodeType="clickEffect">
                                  <p:stCondLst>
                                    <p:cond delay="0"/>
                                  </p:stCondLst>
                                  <p:childTnLst>
                                    <p:set>
                                      <p:cBhvr>
                                        <p:cTn id="36" dur="1" fill="hold">
                                          <p:stCondLst>
                                            <p:cond delay="0"/>
                                          </p:stCondLst>
                                        </p:cTn>
                                        <p:tgtEl>
                                          <p:spTgt spid="35852"/>
                                        </p:tgtEl>
                                        <p:attrNameLst>
                                          <p:attrName>style.visibility</p:attrName>
                                        </p:attrNameLst>
                                      </p:cBhvr>
                                      <p:to>
                                        <p:strVal val="visible"/>
                                      </p:to>
                                    </p:set>
                                    <p:animEffect transition="in" filter="wheel(4)">
                                      <p:cBhvr>
                                        <p:cTn id="37" dur="2000"/>
                                        <p:tgtEl>
                                          <p:spTgt spid="3585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1" presetClass="entr" presetSubtype="4" fill="hold" grpId="0" nodeType="clickEffect">
                                  <p:stCondLst>
                                    <p:cond delay="0"/>
                                  </p:stCondLst>
                                  <p:childTnLst>
                                    <p:set>
                                      <p:cBhvr>
                                        <p:cTn id="41" dur="1" fill="hold">
                                          <p:stCondLst>
                                            <p:cond delay="0"/>
                                          </p:stCondLst>
                                        </p:cTn>
                                        <p:tgtEl>
                                          <p:spTgt spid="35855"/>
                                        </p:tgtEl>
                                        <p:attrNameLst>
                                          <p:attrName>style.visibility</p:attrName>
                                        </p:attrNameLst>
                                      </p:cBhvr>
                                      <p:to>
                                        <p:strVal val="visible"/>
                                      </p:to>
                                    </p:set>
                                    <p:animEffect transition="in" filter="wheel(4)">
                                      <p:cBhvr>
                                        <p:cTn id="42" dur="2000"/>
                                        <p:tgtEl>
                                          <p:spTgt spid="3585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1" presetClass="entr" presetSubtype="0" fill="hold" nodeType="clickEffect">
                                  <p:stCondLst>
                                    <p:cond delay="0"/>
                                  </p:stCondLst>
                                  <p:iterate type="lt">
                                    <p:tmPct val="5000"/>
                                  </p:iterate>
                                  <p:childTnLst>
                                    <p:set>
                                      <p:cBhvr>
                                        <p:cTn id="46" dur="1" fill="hold">
                                          <p:stCondLst>
                                            <p:cond delay="0"/>
                                          </p:stCondLst>
                                        </p:cTn>
                                        <p:tgtEl>
                                          <p:spTgt spid="35858"/>
                                        </p:tgtEl>
                                        <p:attrNameLst>
                                          <p:attrName>style.visibility</p:attrName>
                                        </p:attrNameLst>
                                      </p:cBhvr>
                                      <p:to>
                                        <p:strVal val="visible"/>
                                      </p:to>
                                    </p:set>
                                    <p:anim calcmode="lin" valueType="num">
                                      <p:cBhvr>
                                        <p:cTn id="47" dur="1000" fill="hold"/>
                                        <p:tgtEl>
                                          <p:spTgt spid="35858"/>
                                        </p:tgtEl>
                                        <p:attrNameLst>
                                          <p:attrName>ppt_w</p:attrName>
                                        </p:attrNameLst>
                                      </p:cBhvr>
                                      <p:tavLst>
                                        <p:tav tm="0">
                                          <p:val>
                                            <p:fltVal val="0"/>
                                          </p:val>
                                        </p:tav>
                                        <p:tav tm="100000">
                                          <p:val>
                                            <p:strVal val="#ppt_w"/>
                                          </p:val>
                                        </p:tav>
                                      </p:tavLst>
                                    </p:anim>
                                    <p:anim calcmode="lin" valueType="num">
                                      <p:cBhvr>
                                        <p:cTn id="48" dur="1000" fill="hold"/>
                                        <p:tgtEl>
                                          <p:spTgt spid="35858"/>
                                        </p:tgtEl>
                                        <p:attrNameLst>
                                          <p:attrName>ppt_h</p:attrName>
                                        </p:attrNameLst>
                                      </p:cBhvr>
                                      <p:tavLst>
                                        <p:tav tm="0">
                                          <p:val>
                                            <p:fltVal val="0"/>
                                          </p:val>
                                        </p:tav>
                                        <p:tav tm="100000">
                                          <p:val>
                                            <p:strVal val="#ppt_h"/>
                                          </p:val>
                                        </p:tav>
                                      </p:tavLst>
                                    </p:anim>
                                    <p:anim calcmode="lin" valueType="num">
                                      <p:cBhvr>
                                        <p:cTn id="49" dur="1000" fill="hold"/>
                                        <p:tgtEl>
                                          <p:spTgt spid="35858"/>
                                        </p:tgtEl>
                                        <p:attrNameLst>
                                          <p:attrName>style.rotation</p:attrName>
                                        </p:attrNameLst>
                                      </p:cBhvr>
                                      <p:tavLst>
                                        <p:tav tm="0">
                                          <p:val>
                                            <p:fltVal val="90"/>
                                          </p:val>
                                        </p:tav>
                                        <p:tav tm="100000">
                                          <p:val>
                                            <p:fltVal val="0"/>
                                          </p:val>
                                        </p:tav>
                                      </p:tavLst>
                                    </p:anim>
                                    <p:animEffect transition="in" filter="fade">
                                      <p:cBhvr>
                                        <p:cTn id="50" dur="1000"/>
                                        <p:tgtEl>
                                          <p:spTgt spid="3585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9" presetClass="entr" presetSubtype="0" fill="hold" grpId="0" nodeType="clickEffect">
                                  <p:stCondLst>
                                    <p:cond delay="0"/>
                                  </p:stCondLst>
                                  <p:childTnLst>
                                    <p:set>
                                      <p:cBhvr>
                                        <p:cTn id="54" dur="1" fill="hold">
                                          <p:stCondLst>
                                            <p:cond delay="0"/>
                                          </p:stCondLst>
                                        </p:cTn>
                                        <p:tgtEl>
                                          <p:spTgt spid="35859"/>
                                        </p:tgtEl>
                                        <p:attrNameLst>
                                          <p:attrName>style.visibility</p:attrName>
                                        </p:attrNameLst>
                                      </p:cBhvr>
                                      <p:to>
                                        <p:strVal val="visible"/>
                                      </p:to>
                                    </p:set>
                                    <p:anim calcmode="lin" valueType="num">
                                      <p:cBhvr>
                                        <p:cTn id="55" dur="1000" fill="hold"/>
                                        <p:tgtEl>
                                          <p:spTgt spid="35859"/>
                                        </p:tgtEl>
                                        <p:attrNameLst>
                                          <p:attrName>ppt_x</p:attrName>
                                        </p:attrNameLst>
                                      </p:cBhvr>
                                      <p:tavLst>
                                        <p:tav tm="0">
                                          <p:val>
                                            <p:strVal val="#ppt_x-.2"/>
                                          </p:val>
                                        </p:tav>
                                        <p:tav tm="100000">
                                          <p:val>
                                            <p:strVal val="#ppt_x"/>
                                          </p:val>
                                        </p:tav>
                                      </p:tavLst>
                                    </p:anim>
                                    <p:anim calcmode="lin" valueType="num">
                                      <p:cBhvr>
                                        <p:cTn id="56" dur="1000" fill="hold"/>
                                        <p:tgtEl>
                                          <p:spTgt spid="35859"/>
                                        </p:tgtEl>
                                        <p:attrNameLst>
                                          <p:attrName>ppt_y</p:attrName>
                                        </p:attrNameLst>
                                      </p:cBhvr>
                                      <p:tavLst>
                                        <p:tav tm="0">
                                          <p:val>
                                            <p:strVal val="#ppt_y"/>
                                          </p:val>
                                        </p:tav>
                                        <p:tav tm="100000">
                                          <p:val>
                                            <p:strVal val="#ppt_y"/>
                                          </p:val>
                                        </p:tav>
                                      </p:tavLst>
                                    </p:anim>
                                    <p:animEffect transition="in" filter="wipe(right)" prLst="gradientSize: 0.1">
                                      <p:cBhvr>
                                        <p:cTn id="57" dur="1000"/>
                                        <p:tgtEl>
                                          <p:spTgt spid="358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51" grpId="0"/>
      <p:bldP spid="35855" grpId="0"/>
      <p:bldP spid="358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6" name="Picture 12" descr="Ao Dai 2009 131">
            <a:hlinkClick r:id="rId3"/>
          </p:cNvPr>
          <p:cNvPicPr>
            <a:picLocks noChangeAspect="1" noChangeArrowheads="1"/>
          </p:cNvPicPr>
          <p:nvPr/>
        </p:nvPicPr>
        <p:blipFill>
          <a:blip r:embed="rId4"/>
          <a:srcRect/>
          <a:stretch>
            <a:fillRect/>
          </a:stretch>
        </p:blipFill>
        <p:spPr bwMode="auto">
          <a:xfrm>
            <a:off x="6934200" y="1371600"/>
            <a:ext cx="2209800" cy="3733800"/>
          </a:xfrm>
          <a:prstGeom prst="rect">
            <a:avLst/>
          </a:prstGeom>
          <a:noFill/>
          <a:ln w="9525">
            <a:noFill/>
            <a:miter lim="800000"/>
            <a:headEnd/>
            <a:tailEnd/>
          </a:ln>
        </p:spPr>
      </p:pic>
      <p:sp>
        <p:nvSpPr>
          <p:cNvPr id="41988" name="Text Box 4"/>
          <p:cNvSpPr txBox="1">
            <a:spLocks noChangeArrowheads="1"/>
          </p:cNvSpPr>
          <p:nvPr/>
        </p:nvSpPr>
        <p:spPr bwMode="auto">
          <a:xfrm>
            <a:off x="0" y="0"/>
            <a:ext cx="9144000" cy="366713"/>
          </a:xfrm>
          <a:prstGeom prst="rect">
            <a:avLst/>
          </a:prstGeom>
          <a:noFill/>
          <a:ln w="9525">
            <a:noFill/>
            <a:miter lim="800000"/>
            <a:headEnd/>
            <a:tailEnd/>
          </a:ln>
        </p:spPr>
        <p:txBody>
          <a:bodyPr>
            <a:spAutoFit/>
          </a:bodyPr>
          <a:lstStyle/>
          <a:p>
            <a:pPr>
              <a:spcBef>
                <a:spcPct val="50000"/>
              </a:spcBef>
            </a:pPr>
            <a:r>
              <a:rPr lang="en-US" sz="1800"/>
              <a:t>3.kể tên một số phong tục truyền thống trong cách ăn măc, ăn uống , cách giao tiêp</a:t>
            </a:r>
          </a:p>
        </p:txBody>
      </p:sp>
      <p:sp>
        <p:nvSpPr>
          <p:cNvPr id="41989" name="Text Box 5"/>
          <p:cNvSpPr txBox="1">
            <a:spLocks noChangeArrowheads="1"/>
          </p:cNvSpPr>
          <p:nvPr/>
        </p:nvSpPr>
        <p:spPr bwMode="auto">
          <a:xfrm>
            <a:off x="0" y="381000"/>
            <a:ext cx="8915400" cy="641350"/>
          </a:xfrm>
          <a:prstGeom prst="rect">
            <a:avLst/>
          </a:prstGeom>
          <a:noFill/>
          <a:ln w="9525">
            <a:noFill/>
            <a:miter lim="800000"/>
            <a:headEnd/>
            <a:tailEnd/>
          </a:ln>
        </p:spPr>
        <p:txBody>
          <a:bodyPr>
            <a:spAutoFit/>
          </a:bodyPr>
          <a:lstStyle/>
          <a:p>
            <a:pPr>
              <a:spcBef>
                <a:spcPct val="50000"/>
              </a:spcBef>
            </a:pPr>
            <a:r>
              <a:rPr lang="en-US" sz="1800"/>
              <a:t>Người VIệt Nam có phong cách ăn mặc đa dạng: Người miền Bắc thường mặc váy, áo nâu, người tây nguyên đóng khố, người miền Nam mặc áo bà bà.</a:t>
            </a:r>
          </a:p>
        </p:txBody>
      </p:sp>
      <p:sp>
        <p:nvSpPr>
          <p:cNvPr id="41990" name="Text Box 6"/>
          <p:cNvSpPr txBox="1">
            <a:spLocks noChangeArrowheads="1"/>
          </p:cNvSpPr>
          <p:nvPr/>
        </p:nvSpPr>
        <p:spPr bwMode="auto">
          <a:xfrm>
            <a:off x="3505200" y="1066800"/>
            <a:ext cx="5638800" cy="366713"/>
          </a:xfrm>
          <a:prstGeom prst="rect">
            <a:avLst/>
          </a:prstGeom>
          <a:noFill/>
          <a:ln w="9525">
            <a:noFill/>
            <a:miter lim="800000"/>
            <a:headEnd/>
            <a:tailEnd/>
          </a:ln>
        </p:spPr>
        <p:txBody>
          <a:bodyPr>
            <a:spAutoFit/>
          </a:bodyPr>
          <a:lstStyle/>
          <a:p>
            <a:pPr>
              <a:spcBef>
                <a:spcPct val="50000"/>
              </a:spcBef>
            </a:pPr>
            <a:r>
              <a:rPr lang="en-US" sz="1800"/>
              <a:t>Phụ nữ Việt Nam trong tà áo dài truyền thống </a:t>
            </a:r>
          </a:p>
        </p:txBody>
      </p:sp>
      <p:sp>
        <p:nvSpPr>
          <p:cNvPr id="7174" name="Text Box 7"/>
          <p:cNvSpPr txBox="1">
            <a:spLocks noChangeArrowheads="1"/>
          </p:cNvSpPr>
          <p:nvPr/>
        </p:nvSpPr>
        <p:spPr bwMode="auto">
          <a:xfrm>
            <a:off x="381000" y="2895600"/>
            <a:ext cx="47244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41992" name="Picture 8" descr="OJwUIyO0FF14283qaG7mDhBlqSmall">
            <a:hlinkClick r:id="rId5" tooltip="&quot;Ban lac 19&quot;"/>
          </p:cNvPr>
          <p:cNvPicPr>
            <a:picLocks noChangeAspect="1" noChangeArrowheads="1"/>
          </p:cNvPicPr>
          <p:nvPr>
            <p:ph/>
          </p:nvPr>
        </p:nvPicPr>
        <p:blipFill>
          <a:blip r:embed="rId6"/>
          <a:srcRect/>
          <a:stretch>
            <a:fillRect/>
          </a:stretch>
        </p:blipFill>
        <p:spPr>
          <a:xfrm>
            <a:off x="0" y="1066800"/>
            <a:ext cx="3124200" cy="2819400"/>
          </a:xfrm>
        </p:spPr>
      </p:pic>
      <p:sp>
        <p:nvSpPr>
          <p:cNvPr id="7176" name="Text Box 10"/>
          <p:cNvSpPr txBox="1">
            <a:spLocks noChangeArrowheads="1"/>
          </p:cNvSpPr>
          <p:nvPr/>
        </p:nvSpPr>
        <p:spPr bwMode="auto">
          <a:xfrm>
            <a:off x="4953000" y="2362200"/>
            <a:ext cx="19812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7177" name="Text Box 13"/>
          <p:cNvSpPr txBox="1">
            <a:spLocks noChangeArrowheads="1"/>
          </p:cNvSpPr>
          <p:nvPr/>
        </p:nvSpPr>
        <p:spPr bwMode="auto">
          <a:xfrm>
            <a:off x="4114800" y="2286000"/>
            <a:ext cx="19050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42000" name="Text Box 16"/>
          <p:cNvSpPr txBox="1">
            <a:spLocks noChangeArrowheads="1"/>
          </p:cNvSpPr>
          <p:nvPr/>
        </p:nvSpPr>
        <p:spPr bwMode="auto">
          <a:xfrm>
            <a:off x="0" y="4191000"/>
            <a:ext cx="3657600" cy="641350"/>
          </a:xfrm>
          <a:prstGeom prst="rect">
            <a:avLst/>
          </a:prstGeom>
          <a:noFill/>
          <a:ln w="9525">
            <a:noFill/>
            <a:miter lim="800000"/>
            <a:headEnd/>
            <a:tailEnd/>
          </a:ln>
        </p:spPr>
        <p:txBody>
          <a:bodyPr>
            <a:spAutoFit/>
          </a:bodyPr>
          <a:lstStyle/>
          <a:p>
            <a:pPr>
              <a:spcBef>
                <a:spcPct val="50000"/>
              </a:spcBef>
            </a:pPr>
            <a:r>
              <a:rPr lang="en-US" sz="1800"/>
              <a:t>*Về phong tục ăn uống mỗi vùng có 1 sản vật ăn uống đặc trưng</a:t>
            </a:r>
          </a:p>
        </p:txBody>
      </p:sp>
      <p:sp>
        <p:nvSpPr>
          <p:cNvPr id="42001" name="Text Box 17"/>
          <p:cNvSpPr txBox="1">
            <a:spLocks noChangeArrowheads="1"/>
          </p:cNvSpPr>
          <p:nvPr/>
        </p:nvSpPr>
        <p:spPr bwMode="auto">
          <a:xfrm>
            <a:off x="3581400" y="4267200"/>
            <a:ext cx="3352800" cy="641350"/>
          </a:xfrm>
          <a:prstGeom prst="rect">
            <a:avLst/>
          </a:prstGeom>
          <a:noFill/>
          <a:ln w="9525">
            <a:noFill/>
            <a:miter lim="800000"/>
            <a:headEnd/>
            <a:tailEnd/>
          </a:ln>
        </p:spPr>
        <p:txBody>
          <a:bodyPr>
            <a:spAutoFit/>
          </a:bodyPr>
          <a:lstStyle/>
          <a:p>
            <a:pPr>
              <a:spcBef>
                <a:spcPct val="50000"/>
              </a:spcBef>
            </a:pPr>
            <a:r>
              <a:rPr lang="en-US" sz="1800"/>
              <a:t>Hà nội có bánh cốm, Huế có kẹo mè xửng….</a:t>
            </a:r>
          </a:p>
        </p:txBody>
      </p:sp>
      <p:sp>
        <p:nvSpPr>
          <p:cNvPr id="42002" name="Text Box 18"/>
          <p:cNvSpPr txBox="1">
            <a:spLocks noChangeArrowheads="1"/>
          </p:cNvSpPr>
          <p:nvPr/>
        </p:nvSpPr>
        <p:spPr bwMode="auto">
          <a:xfrm>
            <a:off x="0" y="4953000"/>
            <a:ext cx="6934200" cy="366713"/>
          </a:xfrm>
          <a:prstGeom prst="rect">
            <a:avLst/>
          </a:prstGeom>
          <a:noFill/>
          <a:ln w="9525">
            <a:noFill/>
            <a:miter lim="800000"/>
            <a:headEnd/>
            <a:tailEnd/>
          </a:ln>
        </p:spPr>
        <p:txBody>
          <a:bodyPr>
            <a:spAutoFit/>
          </a:bodyPr>
          <a:lstStyle/>
          <a:p>
            <a:pPr>
              <a:spcBef>
                <a:spcPct val="50000"/>
              </a:spcBef>
            </a:pPr>
            <a:r>
              <a:rPr lang="en-US" sz="1800"/>
              <a:t>Bến Tre có kẹo dừa, bánh tráng Mỹ Lồng, bánh phòng Sơn Đốc </a:t>
            </a:r>
          </a:p>
        </p:txBody>
      </p:sp>
      <p:sp>
        <p:nvSpPr>
          <p:cNvPr id="42003" name="Text Box 19"/>
          <p:cNvSpPr txBox="1">
            <a:spLocks noChangeArrowheads="1"/>
          </p:cNvSpPr>
          <p:nvPr/>
        </p:nvSpPr>
        <p:spPr bwMode="auto">
          <a:xfrm>
            <a:off x="0" y="5638800"/>
            <a:ext cx="8839200" cy="641350"/>
          </a:xfrm>
          <a:prstGeom prst="rect">
            <a:avLst/>
          </a:prstGeom>
          <a:noFill/>
          <a:ln w="9525">
            <a:noFill/>
            <a:miter lim="800000"/>
            <a:headEnd/>
            <a:tailEnd/>
          </a:ln>
        </p:spPr>
        <p:txBody>
          <a:bodyPr>
            <a:spAutoFit/>
          </a:bodyPr>
          <a:lstStyle/>
          <a:p>
            <a:pPr>
              <a:spcBef>
                <a:spcPct val="50000"/>
              </a:spcBef>
            </a:pPr>
            <a:r>
              <a:rPr lang="en-US" sz="1800"/>
              <a:t>*Về cách giao tiếp , người Việt Nam rất coi trọng sự chào hỏi, tôn trong nhau trong giao tiếp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circle(in)">
                                      <p:cBhvr>
                                        <p:cTn id="7" dur="2000"/>
                                        <p:tgtEl>
                                          <p:spTgt spid="419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1989"/>
                                        </p:tgtEl>
                                        <p:attrNameLst>
                                          <p:attrName>style.visibility</p:attrName>
                                        </p:attrNameLst>
                                      </p:cBhvr>
                                      <p:to>
                                        <p:strVal val="visible"/>
                                      </p:to>
                                    </p:set>
                                    <p:animEffect transition="in" filter="circle(in)">
                                      <p:cBhvr>
                                        <p:cTn id="12" dur="2000"/>
                                        <p:tgtEl>
                                          <p:spTgt spid="419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nodeType="clickEffect">
                                  <p:stCondLst>
                                    <p:cond delay="0"/>
                                  </p:stCondLst>
                                  <p:childTnLst>
                                    <p:set>
                                      <p:cBhvr>
                                        <p:cTn id="16" dur="1" fill="hold">
                                          <p:stCondLst>
                                            <p:cond delay="0"/>
                                          </p:stCondLst>
                                        </p:cTn>
                                        <p:tgtEl>
                                          <p:spTgt spid="41992"/>
                                        </p:tgtEl>
                                        <p:attrNameLst>
                                          <p:attrName>style.visibility</p:attrName>
                                        </p:attrNameLst>
                                      </p:cBhvr>
                                      <p:to>
                                        <p:strVal val="visible"/>
                                      </p:to>
                                    </p:set>
                                    <p:animEffect transition="in" filter="wheel(4)">
                                      <p:cBhvr>
                                        <p:cTn id="17" dur="2000"/>
                                        <p:tgtEl>
                                          <p:spTgt spid="419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1990"/>
                                        </p:tgtEl>
                                        <p:attrNameLst>
                                          <p:attrName>style.visibility</p:attrName>
                                        </p:attrNameLst>
                                      </p:cBhvr>
                                      <p:to>
                                        <p:strVal val="visible"/>
                                      </p:to>
                                    </p:set>
                                    <p:animEffect transition="in" filter="circle(in)">
                                      <p:cBhvr>
                                        <p:cTn id="22" dur="2000"/>
                                        <p:tgtEl>
                                          <p:spTgt spid="4199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41996"/>
                                        </p:tgtEl>
                                        <p:attrNameLst>
                                          <p:attrName>style.visibility</p:attrName>
                                        </p:attrNameLst>
                                      </p:cBhvr>
                                      <p:to>
                                        <p:strVal val="visible"/>
                                      </p:to>
                                    </p:set>
                                    <p:animEffect transition="in" filter="wheel(4)">
                                      <p:cBhvr>
                                        <p:cTn id="27" dur="2000"/>
                                        <p:tgtEl>
                                          <p:spTgt spid="4199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2000"/>
                                        </p:tgtEl>
                                        <p:attrNameLst>
                                          <p:attrName>style.visibility</p:attrName>
                                        </p:attrNameLst>
                                      </p:cBhvr>
                                      <p:to>
                                        <p:strVal val="visible"/>
                                      </p:to>
                                    </p:set>
                                    <p:animEffect transition="in" filter="circle(in)">
                                      <p:cBhvr>
                                        <p:cTn id="32" dur="2000"/>
                                        <p:tgtEl>
                                          <p:spTgt spid="4200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1" presetClass="entr" presetSubtype="0" fill="hold" grpId="0" nodeType="clickEffect">
                                  <p:stCondLst>
                                    <p:cond delay="0"/>
                                  </p:stCondLst>
                                  <p:iterate type="lt">
                                    <p:tmPct val="5000"/>
                                  </p:iterate>
                                  <p:childTnLst>
                                    <p:set>
                                      <p:cBhvr>
                                        <p:cTn id="36" dur="1" fill="hold">
                                          <p:stCondLst>
                                            <p:cond delay="0"/>
                                          </p:stCondLst>
                                        </p:cTn>
                                        <p:tgtEl>
                                          <p:spTgt spid="42001"/>
                                        </p:tgtEl>
                                        <p:attrNameLst>
                                          <p:attrName>style.visibility</p:attrName>
                                        </p:attrNameLst>
                                      </p:cBhvr>
                                      <p:to>
                                        <p:strVal val="visible"/>
                                      </p:to>
                                    </p:set>
                                    <p:anim calcmode="lin" valueType="num">
                                      <p:cBhvr>
                                        <p:cTn id="37" dur="1000" fill="hold"/>
                                        <p:tgtEl>
                                          <p:spTgt spid="42001"/>
                                        </p:tgtEl>
                                        <p:attrNameLst>
                                          <p:attrName>ppt_w</p:attrName>
                                        </p:attrNameLst>
                                      </p:cBhvr>
                                      <p:tavLst>
                                        <p:tav tm="0">
                                          <p:val>
                                            <p:fltVal val="0"/>
                                          </p:val>
                                        </p:tav>
                                        <p:tav tm="100000">
                                          <p:val>
                                            <p:strVal val="#ppt_w"/>
                                          </p:val>
                                        </p:tav>
                                      </p:tavLst>
                                    </p:anim>
                                    <p:anim calcmode="lin" valueType="num">
                                      <p:cBhvr>
                                        <p:cTn id="38" dur="1000" fill="hold"/>
                                        <p:tgtEl>
                                          <p:spTgt spid="42001"/>
                                        </p:tgtEl>
                                        <p:attrNameLst>
                                          <p:attrName>ppt_h</p:attrName>
                                        </p:attrNameLst>
                                      </p:cBhvr>
                                      <p:tavLst>
                                        <p:tav tm="0">
                                          <p:val>
                                            <p:fltVal val="0"/>
                                          </p:val>
                                        </p:tav>
                                        <p:tav tm="100000">
                                          <p:val>
                                            <p:strVal val="#ppt_h"/>
                                          </p:val>
                                        </p:tav>
                                      </p:tavLst>
                                    </p:anim>
                                    <p:anim calcmode="lin" valueType="num">
                                      <p:cBhvr>
                                        <p:cTn id="39" dur="1000" fill="hold"/>
                                        <p:tgtEl>
                                          <p:spTgt spid="42001"/>
                                        </p:tgtEl>
                                        <p:attrNameLst>
                                          <p:attrName>style.rotation</p:attrName>
                                        </p:attrNameLst>
                                      </p:cBhvr>
                                      <p:tavLst>
                                        <p:tav tm="0">
                                          <p:val>
                                            <p:fltVal val="90"/>
                                          </p:val>
                                        </p:tav>
                                        <p:tav tm="100000">
                                          <p:val>
                                            <p:fltVal val="0"/>
                                          </p:val>
                                        </p:tav>
                                      </p:tavLst>
                                    </p:anim>
                                    <p:animEffect transition="in" filter="fade">
                                      <p:cBhvr>
                                        <p:cTn id="40" dur="1000"/>
                                        <p:tgtEl>
                                          <p:spTgt spid="4200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1" presetClass="entr" presetSubtype="0" fill="hold" grpId="0" nodeType="clickEffect">
                                  <p:stCondLst>
                                    <p:cond delay="0"/>
                                  </p:stCondLst>
                                  <p:iterate type="lt">
                                    <p:tmPct val="5000"/>
                                  </p:iterate>
                                  <p:childTnLst>
                                    <p:set>
                                      <p:cBhvr>
                                        <p:cTn id="44" dur="1" fill="hold">
                                          <p:stCondLst>
                                            <p:cond delay="0"/>
                                          </p:stCondLst>
                                        </p:cTn>
                                        <p:tgtEl>
                                          <p:spTgt spid="42002"/>
                                        </p:tgtEl>
                                        <p:attrNameLst>
                                          <p:attrName>style.visibility</p:attrName>
                                        </p:attrNameLst>
                                      </p:cBhvr>
                                      <p:to>
                                        <p:strVal val="visible"/>
                                      </p:to>
                                    </p:set>
                                    <p:anim calcmode="lin" valueType="num">
                                      <p:cBhvr>
                                        <p:cTn id="45" dur="1000" fill="hold"/>
                                        <p:tgtEl>
                                          <p:spTgt spid="42002"/>
                                        </p:tgtEl>
                                        <p:attrNameLst>
                                          <p:attrName>ppt_w</p:attrName>
                                        </p:attrNameLst>
                                      </p:cBhvr>
                                      <p:tavLst>
                                        <p:tav tm="0">
                                          <p:val>
                                            <p:fltVal val="0"/>
                                          </p:val>
                                        </p:tav>
                                        <p:tav tm="100000">
                                          <p:val>
                                            <p:strVal val="#ppt_w"/>
                                          </p:val>
                                        </p:tav>
                                      </p:tavLst>
                                    </p:anim>
                                    <p:anim calcmode="lin" valueType="num">
                                      <p:cBhvr>
                                        <p:cTn id="46" dur="1000" fill="hold"/>
                                        <p:tgtEl>
                                          <p:spTgt spid="42002"/>
                                        </p:tgtEl>
                                        <p:attrNameLst>
                                          <p:attrName>ppt_h</p:attrName>
                                        </p:attrNameLst>
                                      </p:cBhvr>
                                      <p:tavLst>
                                        <p:tav tm="0">
                                          <p:val>
                                            <p:fltVal val="0"/>
                                          </p:val>
                                        </p:tav>
                                        <p:tav tm="100000">
                                          <p:val>
                                            <p:strVal val="#ppt_h"/>
                                          </p:val>
                                        </p:tav>
                                      </p:tavLst>
                                    </p:anim>
                                    <p:anim calcmode="lin" valueType="num">
                                      <p:cBhvr>
                                        <p:cTn id="47" dur="1000" fill="hold"/>
                                        <p:tgtEl>
                                          <p:spTgt spid="42002"/>
                                        </p:tgtEl>
                                        <p:attrNameLst>
                                          <p:attrName>style.rotation</p:attrName>
                                        </p:attrNameLst>
                                      </p:cBhvr>
                                      <p:tavLst>
                                        <p:tav tm="0">
                                          <p:val>
                                            <p:fltVal val="90"/>
                                          </p:val>
                                        </p:tav>
                                        <p:tav tm="100000">
                                          <p:val>
                                            <p:fltVal val="0"/>
                                          </p:val>
                                        </p:tav>
                                      </p:tavLst>
                                    </p:anim>
                                    <p:animEffect transition="in" filter="fade">
                                      <p:cBhvr>
                                        <p:cTn id="48" dur="1000"/>
                                        <p:tgtEl>
                                          <p:spTgt spid="4200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42003"/>
                                        </p:tgtEl>
                                        <p:attrNameLst>
                                          <p:attrName>style.visibility</p:attrName>
                                        </p:attrNameLst>
                                      </p:cBhvr>
                                      <p:to>
                                        <p:strVal val="visible"/>
                                      </p:to>
                                    </p:set>
                                    <p:animEffect transition="in" filter="circle(in)">
                                      <p:cBhvr>
                                        <p:cTn id="53" dur="2000"/>
                                        <p:tgtEl>
                                          <p:spTgt spid="420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P spid="41989" grpId="0"/>
      <p:bldP spid="41990" grpId="0"/>
      <p:bldP spid="42000" grpId="0"/>
      <p:bldP spid="42001" grpId="0"/>
      <p:bldP spid="42002" grpId="0"/>
      <p:bldP spid="4200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4"/>
          <p:cNvSpPr txBox="1">
            <a:spLocks noChangeArrowheads="1"/>
          </p:cNvSpPr>
          <p:nvPr/>
        </p:nvSpPr>
        <p:spPr bwMode="auto">
          <a:xfrm>
            <a:off x="304800" y="0"/>
            <a:ext cx="5867400" cy="366713"/>
          </a:xfrm>
          <a:prstGeom prst="rect">
            <a:avLst/>
          </a:prstGeom>
          <a:noFill/>
          <a:ln w="9525">
            <a:noFill/>
            <a:miter lim="800000"/>
            <a:headEnd/>
            <a:tailEnd/>
          </a:ln>
        </p:spPr>
        <p:txBody>
          <a:bodyPr>
            <a:spAutoFit/>
          </a:bodyPr>
          <a:lstStyle/>
          <a:p>
            <a:pPr>
              <a:spcBef>
                <a:spcPct val="50000"/>
              </a:spcBef>
            </a:pPr>
            <a:r>
              <a:rPr lang="en-US" sz="1800"/>
              <a:t>4.Kể tên công trình xây dựng lớn của  nước ta</a:t>
            </a:r>
          </a:p>
        </p:txBody>
      </p:sp>
      <p:sp>
        <p:nvSpPr>
          <p:cNvPr id="45061" name="Text Box 5"/>
          <p:cNvSpPr txBox="1">
            <a:spLocks noChangeArrowheads="1"/>
          </p:cNvSpPr>
          <p:nvPr/>
        </p:nvSpPr>
        <p:spPr bwMode="auto">
          <a:xfrm>
            <a:off x="0" y="3048000"/>
            <a:ext cx="6858000" cy="366713"/>
          </a:xfrm>
          <a:prstGeom prst="rect">
            <a:avLst/>
          </a:prstGeom>
          <a:noFill/>
          <a:ln w="9525">
            <a:noFill/>
            <a:miter lim="800000"/>
            <a:headEnd/>
            <a:tailEnd/>
          </a:ln>
        </p:spPr>
        <p:txBody>
          <a:bodyPr>
            <a:spAutoFit/>
          </a:bodyPr>
          <a:lstStyle/>
          <a:p>
            <a:pPr>
              <a:spcBef>
                <a:spcPct val="50000"/>
              </a:spcBef>
            </a:pPr>
            <a:r>
              <a:rPr lang="en-US" sz="1800"/>
              <a:t>5.Kể thêm truyền thống dựng nước và giữ nước</a:t>
            </a:r>
          </a:p>
        </p:txBody>
      </p:sp>
      <p:sp>
        <p:nvSpPr>
          <p:cNvPr id="45062" name="Text Box 6"/>
          <p:cNvSpPr txBox="1">
            <a:spLocks noChangeArrowheads="1"/>
          </p:cNvSpPr>
          <p:nvPr/>
        </p:nvSpPr>
        <p:spPr bwMode="auto">
          <a:xfrm>
            <a:off x="0" y="3962400"/>
            <a:ext cx="8839200" cy="366713"/>
          </a:xfrm>
          <a:prstGeom prst="rect">
            <a:avLst/>
          </a:prstGeom>
          <a:noFill/>
          <a:ln w="9525">
            <a:noFill/>
            <a:miter lim="800000"/>
            <a:headEnd/>
            <a:tailEnd/>
          </a:ln>
        </p:spPr>
        <p:txBody>
          <a:bodyPr>
            <a:spAutoFit/>
          </a:bodyPr>
          <a:lstStyle/>
          <a:p>
            <a:pPr>
              <a:spcBef>
                <a:spcPct val="50000"/>
              </a:spcBef>
            </a:pPr>
            <a:r>
              <a:rPr lang="en-US" sz="1800"/>
              <a:t>6.Kể tên các thành tựu khoa học kĩ thuật , chăn nuơi, trồng trọt</a:t>
            </a:r>
          </a:p>
        </p:txBody>
      </p:sp>
      <p:sp>
        <p:nvSpPr>
          <p:cNvPr id="8197" name="Text Box 7"/>
          <p:cNvSpPr txBox="1">
            <a:spLocks noChangeArrowheads="1"/>
          </p:cNvSpPr>
          <p:nvPr/>
        </p:nvSpPr>
        <p:spPr bwMode="auto">
          <a:xfrm>
            <a:off x="457200" y="838200"/>
            <a:ext cx="3733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8198" name="Text Box 11"/>
          <p:cNvSpPr txBox="1">
            <a:spLocks noChangeArrowheads="1"/>
          </p:cNvSpPr>
          <p:nvPr/>
        </p:nvSpPr>
        <p:spPr bwMode="auto">
          <a:xfrm>
            <a:off x="1371600" y="762000"/>
            <a:ext cx="41910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45068" name="Picture 12" descr="getdetailimage">
            <a:hlinkClick r:id="rId3"/>
          </p:cNvPr>
          <p:cNvPicPr>
            <a:picLocks noChangeAspect="1" noChangeArrowheads="1"/>
          </p:cNvPicPr>
          <p:nvPr>
            <p:ph/>
          </p:nvPr>
        </p:nvPicPr>
        <p:blipFill>
          <a:blip r:embed="rId4"/>
          <a:srcRect/>
          <a:stretch>
            <a:fillRect/>
          </a:stretch>
        </p:blipFill>
        <p:spPr>
          <a:xfrm>
            <a:off x="0" y="533400"/>
            <a:ext cx="4648200" cy="2590800"/>
          </a:xfrm>
        </p:spPr>
      </p:pic>
      <p:sp>
        <p:nvSpPr>
          <p:cNvPr id="45070" name="Text Box 14"/>
          <p:cNvSpPr txBox="1">
            <a:spLocks noChangeArrowheads="1"/>
          </p:cNvSpPr>
          <p:nvPr/>
        </p:nvSpPr>
        <p:spPr bwMode="auto">
          <a:xfrm>
            <a:off x="0" y="609600"/>
            <a:ext cx="3429000" cy="366713"/>
          </a:xfrm>
          <a:prstGeom prst="rect">
            <a:avLst/>
          </a:prstGeom>
          <a:noFill/>
          <a:ln w="9525">
            <a:noFill/>
            <a:miter lim="800000"/>
            <a:headEnd/>
            <a:tailEnd/>
          </a:ln>
        </p:spPr>
        <p:txBody>
          <a:bodyPr>
            <a:spAutoFit/>
          </a:bodyPr>
          <a:lstStyle/>
          <a:p>
            <a:pPr>
              <a:spcBef>
                <a:spcPct val="50000"/>
              </a:spcBef>
            </a:pPr>
            <a:r>
              <a:rPr lang="en-US" sz="1800">
                <a:solidFill>
                  <a:srgbClr val="9900FF"/>
                </a:solidFill>
              </a:rPr>
              <a:t>Nhà máy thuỷ điện Hoà Bình</a:t>
            </a:r>
            <a:r>
              <a:rPr lang="en-US" sz="1800">
                <a:solidFill>
                  <a:srgbClr val="FFFF00"/>
                </a:solidFill>
              </a:rPr>
              <a:t> </a:t>
            </a:r>
          </a:p>
        </p:txBody>
      </p:sp>
      <p:sp>
        <p:nvSpPr>
          <p:cNvPr id="8201" name="Text Box 15"/>
          <p:cNvSpPr txBox="1">
            <a:spLocks noChangeArrowheads="1"/>
          </p:cNvSpPr>
          <p:nvPr/>
        </p:nvSpPr>
        <p:spPr bwMode="auto">
          <a:xfrm>
            <a:off x="6248400" y="1219200"/>
            <a:ext cx="2209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8202" name="Text Box 18"/>
          <p:cNvSpPr txBox="1">
            <a:spLocks noChangeArrowheads="1"/>
          </p:cNvSpPr>
          <p:nvPr/>
        </p:nvSpPr>
        <p:spPr bwMode="auto">
          <a:xfrm>
            <a:off x="3200400" y="5562600"/>
            <a:ext cx="44196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8203" name="Text Box 19"/>
          <p:cNvSpPr txBox="1">
            <a:spLocks noChangeArrowheads="1"/>
          </p:cNvSpPr>
          <p:nvPr/>
        </p:nvSpPr>
        <p:spPr bwMode="auto">
          <a:xfrm>
            <a:off x="3124200" y="5105400"/>
            <a:ext cx="4191000" cy="366713"/>
          </a:xfrm>
          <a:prstGeom prst="rect">
            <a:avLst/>
          </a:prstGeom>
          <a:noFill/>
          <a:ln w="9525">
            <a:noFill/>
            <a:miter lim="800000"/>
            <a:headEnd/>
            <a:tailEnd/>
          </a:ln>
        </p:spPr>
        <p:txBody>
          <a:bodyPr>
            <a:spAutoFit/>
          </a:bodyPr>
          <a:lstStyle/>
          <a:p>
            <a:pPr>
              <a:spcBef>
                <a:spcPct val="50000"/>
              </a:spcBef>
            </a:pPr>
            <a:endParaRPr lang="en-US" sz="1800"/>
          </a:p>
        </p:txBody>
      </p:sp>
      <p:pic>
        <p:nvPicPr>
          <p:cNvPr id="45077" name="Picture 21" descr="260px-C%E1%BA%A7u_R%E1%BA%A1ch_Mi%E1%BB%85u"/>
          <p:cNvPicPr>
            <a:picLocks noChangeAspect="1" noChangeArrowheads="1"/>
          </p:cNvPicPr>
          <p:nvPr/>
        </p:nvPicPr>
        <p:blipFill>
          <a:blip r:embed="rId5"/>
          <a:srcRect/>
          <a:stretch>
            <a:fillRect/>
          </a:stretch>
        </p:blipFill>
        <p:spPr bwMode="auto">
          <a:xfrm>
            <a:off x="4724400" y="381000"/>
            <a:ext cx="4419600" cy="2743200"/>
          </a:xfrm>
          <a:prstGeom prst="rect">
            <a:avLst/>
          </a:prstGeom>
          <a:noFill/>
          <a:ln w="9525">
            <a:noFill/>
            <a:miter lim="800000"/>
            <a:headEnd/>
            <a:tailEnd/>
          </a:ln>
        </p:spPr>
      </p:pic>
      <p:sp>
        <p:nvSpPr>
          <p:cNvPr id="45078" name="Text Box 22"/>
          <p:cNvSpPr txBox="1">
            <a:spLocks noChangeArrowheads="1"/>
          </p:cNvSpPr>
          <p:nvPr/>
        </p:nvSpPr>
        <p:spPr bwMode="auto">
          <a:xfrm>
            <a:off x="4648200" y="457200"/>
            <a:ext cx="4495800" cy="366713"/>
          </a:xfrm>
          <a:prstGeom prst="rect">
            <a:avLst/>
          </a:prstGeom>
          <a:noFill/>
          <a:ln w="9525">
            <a:noFill/>
            <a:miter lim="800000"/>
            <a:headEnd/>
            <a:tailEnd/>
          </a:ln>
        </p:spPr>
        <p:txBody>
          <a:bodyPr>
            <a:spAutoFit/>
          </a:bodyPr>
          <a:lstStyle/>
          <a:p>
            <a:pPr>
              <a:spcBef>
                <a:spcPct val="50000"/>
              </a:spcBef>
            </a:pPr>
            <a:r>
              <a:rPr lang="en-US" sz="1800">
                <a:solidFill>
                  <a:srgbClr val="9900FF"/>
                </a:solidFill>
              </a:rPr>
              <a:t>Cầu Rạch Miễu (-BếnTre)</a:t>
            </a:r>
          </a:p>
        </p:txBody>
      </p:sp>
      <p:sp>
        <p:nvSpPr>
          <p:cNvPr id="45079" name="Text Box 23"/>
          <p:cNvSpPr txBox="1">
            <a:spLocks noChangeArrowheads="1"/>
          </p:cNvSpPr>
          <p:nvPr/>
        </p:nvSpPr>
        <p:spPr bwMode="auto">
          <a:xfrm>
            <a:off x="0" y="3505200"/>
            <a:ext cx="9144000" cy="366713"/>
          </a:xfrm>
          <a:prstGeom prst="rect">
            <a:avLst/>
          </a:prstGeom>
          <a:noFill/>
          <a:ln w="9525">
            <a:noFill/>
            <a:miter lim="800000"/>
            <a:headEnd/>
            <a:tailEnd/>
          </a:ln>
        </p:spPr>
        <p:txBody>
          <a:bodyPr>
            <a:spAutoFit/>
          </a:bodyPr>
          <a:lstStyle/>
          <a:p>
            <a:pPr>
              <a:spcBef>
                <a:spcPct val="50000"/>
              </a:spcBef>
            </a:pPr>
            <a:r>
              <a:rPr lang="en-US" sz="1800"/>
              <a:t>     Các cuộc khởi nghĩa của Bà Trưng , Bà Triệu, 3 lần đánh tan quân Nguyên Mông</a:t>
            </a:r>
          </a:p>
        </p:txBody>
      </p:sp>
      <p:sp>
        <p:nvSpPr>
          <p:cNvPr id="45080" name="Text Box 24"/>
          <p:cNvSpPr txBox="1">
            <a:spLocks noChangeArrowheads="1"/>
          </p:cNvSpPr>
          <p:nvPr/>
        </p:nvSpPr>
        <p:spPr bwMode="auto">
          <a:xfrm>
            <a:off x="0" y="4495800"/>
            <a:ext cx="8686800" cy="366713"/>
          </a:xfrm>
          <a:prstGeom prst="rect">
            <a:avLst/>
          </a:prstGeom>
          <a:noFill/>
          <a:ln w="9525">
            <a:noFill/>
            <a:miter lim="800000"/>
            <a:headEnd/>
            <a:tailEnd/>
          </a:ln>
        </p:spPr>
        <p:txBody>
          <a:bodyPr>
            <a:spAutoFit/>
          </a:bodyPr>
          <a:lstStyle/>
          <a:p>
            <a:pPr>
              <a:spcBef>
                <a:spcPct val="50000"/>
              </a:spcBef>
            </a:pPr>
            <a:r>
              <a:rPr lang="en-US" sz="1800"/>
              <a:t>    Sản xuất nhiều phần mềm điện tử, sản xuất nhiều lúagạo, cà phê, bông mía </a:t>
            </a:r>
          </a:p>
        </p:txBody>
      </p:sp>
      <p:sp>
        <p:nvSpPr>
          <p:cNvPr id="45081" name="Text Box 25"/>
          <p:cNvSpPr txBox="1">
            <a:spLocks noChangeArrowheads="1"/>
          </p:cNvSpPr>
          <p:nvPr/>
        </p:nvSpPr>
        <p:spPr bwMode="auto">
          <a:xfrm>
            <a:off x="304800" y="4953000"/>
            <a:ext cx="8839200" cy="1463675"/>
          </a:xfrm>
          <a:prstGeom prst="rect">
            <a:avLst/>
          </a:prstGeom>
          <a:noFill/>
          <a:ln w="9525">
            <a:noFill/>
            <a:miter lim="800000"/>
            <a:headEnd/>
            <a:tailEnd/>
          </a:ln>
        </p:spPr>
        <p:txBody>
          <a:bodyPr>
            <a:spAutoFit/>
          </a:bodyPr>
          <a:lstStyle/>
          <a:p>
            <a:pPr>
              <a:spcBef>
                <a:spcPct val="50000"/>
              </a:spcBef>
            </a:pPr>
            <a:r>
              <a:rPr lang="en-US" sz="2000">
                <a:solidFill>
                  <a:srgbClr val="6600FF"/>
                </a:solidFill>
              </a:rPr>
              <a:t>GHI NHỚ :Việt Nam là một đất nước tươi đẹp và có truyền thống văn hoá lâu đời. Việt Nam đang thay đổi, phát triển từng ngày.</a:t>
            </a:r>
          </a:p>
          <a:p>
            <a:pPr>
              <a:spcBef>
                <a:spcPct val="50000"/>
              </a:spcBef>
            </a:pPr>
            <a:r>
              <a:rPr lang="en-US" sz="2000">
                <a:solidFill>
                  <a:srgbClr val="6600FF"/>
                </a:solidFill>
              </a:rPr>
              <a:t>      Em yêu Tổ Quốc Việt Nam và tự hào mình là người Việt Nam .Em sẽ cố gáng học tập , rèn luyện tốt để mai sau góp phần xây dựng  đất nước</a:t>
            </a:r>
            <a:r>
              <a:rPr lang="en-US" sz="2000">
                <a:solidFill>
                  <a:srgbClr val="0099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circle(in)">
                                      <p:cBhvr>
                                        <p:cTn id="7" dur="2000"/>
                                        <p:tgtEl>
                                          <p:spTgt spid="450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5070"/>
                                        </p:tgtEl>
                                        <p:attrNameLst>
                                          <p:attrName>style.visibility</p:attrName>
                                        </p:attrNameLst>
                                      </p:cBhvr>
                                      <p:to>
                                        <p:strVal val="visible"/>
                                      </p:to>
                                    </p:set>
                                    <p:anim calcmode="lin" valueType="num">
                                      <p:cBhvr>
                                        <p:cTn id="12" dur="1000" fill="hold"/>
                                        <p:tgtEl>
                                          <p:spTgt spid="45070"/>
                                        </p:tgtEl>
                                        <p:attrNameLst>
                                          <p:attrName>ppt_x</p:attrName>
                                        </p:attrNameLst>
                                      </p:cBhvr>
                                      <p:tavLst>
                                        <p:tav tm="0">
                                          <p:val>
                                            <p:strVal val="#ppt_x-.2"/>
                                          </p:val>
                                        </p:tav>
                                        <p:tav tm="100000">
                                          <p:val>
                                            <p:strVal val="#ppt_x"/>
                                          </p:val>
                                        </p:tav>
                                      </p:tavLst>
                                    </p:anim>
                                    <p:anim calcmode="lin" valueType="num">
                                      <p:cBhvr>
                                        <p:cTn id="13" dur="1000" fill="hold"/>
                                        <p:tgtEl>
                                          <p:spTgt spid="4507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507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45068"/>
                                        </p:tgtEl>
                                        <p:attrNameLst>
                                          <p:attrName>style.visibility</p:attrName>
                                        </p:attrNameLst>
                                      </p:cBhvr>
                                      <p:to>
                                        <p:strVal val="visible"/>
                                      </p:to>
                                    </p:set>
                                    <p:animEffect transition="in" filter="wheel(4)">
                                      <p:cBhvr>
                                        <p:cTn id="19" dur="2000"/>
                                        <p:tgtEl>
                                          <p:spTgt spid="4506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45078"/>
                                        </p:tgtEl>
                                        <p:attrNameLst>
                                          <p:attrName>style.visibility</p:attrName>
                                        </p:attrNameLst>
                                      </p:cBhvr>
                                      <p:to>
                                        <p:strVal val="visible"/>
                                      </p:to>
                                    </p:set>
                                    <p:anim calcmode="lin" valueType="num">
                                      <p:cBhvr>
                                        <p:cTn id="24" dur="1000" fill="hold"/>
                                        <p:tgtEl>
                                          <p:spTgt spid="45078"/>
                                        </p:tgtEl>
                                        <p:attrNameLst>
                                          <p:attrName>ppt_x</p:attrName>
                                        </p:attrNameLst>
                                      </p:cBhvr>
                                      <p:tavLst>
                                        <p:tav tm="0">
                                          <p:val>
                                            <p:strVal val="#ppt_x-.2"/>
                                          </p:val>
                                        </p:tav>
                                        <p:tav tm="100000">
                                          <p:val>
                                            <p:strVal val="#ppt_x"/>
                                          </p:val>
                                        </p:tav>
                                      </p:tavLst>
                                    </p:anim>
                                    <p:anim calcmode="lin" valueType="num">
                                      <p:cBhvr>
                                        <p:cTn id="25" dur="1000" fill="hold"/>
                                        <p:tgtEl>
                                          <p:spTgt spid="45078"/>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507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1" presetClass="entr" presetSubtype="4" fill="hold" nodeType="clickEffect">
                                  <p:stCondLst>
                                    <p:cond delay="0"/>
                                  </p:stCondLst>
                                  <p:childTnLst>
                                    <p:set>
                                      <p:cBhvr>
                                        <p:cTn id="30" dur="1" fill="hold">
                                          <p:stCondLst>
                                            <p:cond delay="0"/>
                                          </p:stCondLst>
                                        </p:cTn>
                                        <p:tgtEl>
                                          <p:spTgt spid="45077"/>
                                        </p:tgtEl>
                                        <p:attrNameLst>
                                          <p:attrName>style.visibility</p:attrName>
                                        </p:attrNameLst>
                                      </p:cBhvr>
                                      <p:to>
                                        <p:strVal val="visible"/>
                                      </p:to>
                                    </p:set>
                                    <p:animEffect transition="in" filter="wheel(4)">
                                      <p:cBhvr>
                                        <p:cTn id="31" dur="2000"/>
                                        <p:tgtEl>
                                          <p:spTgt spid="4507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45061"/>
                                        </p:tgtEl>
                                        <p:attrNameLst>
                                          <p:attrName>style.visibility</p:attrName>
                                        </p:attrNameLst>
                                      </p:cBhvr>
                                      <p:to>
                                        <p:strVal val="visible"/>
                                      </p:to>
                                    </p:set>
                                    <p:animEffect transition="in" filter="circle(in)">
                                      <p:cBhvr>
                                        <p:cTn id="36" dur="2000"/>
                                        <p:tgtEl>
                                          <p:spTgt spid="4506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1" presetClass="entr" presetSubtype="0" fill="hold" grpId="0" nodeType="clickEffect">
                                  <p:stCondLst>
                                    <p:cond delay="0"/>
                                  </p:stCondLst>
                                  <p:iterate type="lt">
                                    <p:tmPct val="5000"/>
                                  </p:iterate>
                                  <p:childTnLst>
                                    <p:set>
                                      <p:cBhvr>
                                        <p:cTn id="40" dur="1" fill="hold">
                                          <p:stCondLst>
                                            <p:cond delay="0"/>
                                          </p:stCondLst>
                                        </p:cTn>
                                        <p:tgtEl>
                                          <p:spTgt spid="45079"/>
                                        </p:tgtEl>
                                        <p:attrNameLst>
                                          <p:attrName>style.visibility</p:attrName>
                                        </p:attrNameLst>
                                      </p:cBhvr>
                                      <p:to>
                                        <p:strVal val="visible"/>
                                      </p:to>
                                    </p:set>
                                    <p:anim calcmode="lin" valueType="num">
                                      <p:cBhvr>
                                        <p:cTn id="41" dur="1000" fill="hold"/>
                                        <p:tgtEl>
                                          <p:spTgt spid="45079"/>
                                        </p:tgtEl>
                                        <p:attrNameLst>
                                          <p:attrName>ppt_w</p:attrName>
                                        </p:attrNameLst>
                                      </p:cBhvr>
                                      <p:tavLst>
                                        <p:tav tm="0">
                                          <p:val>
                                            <p:fltVal val="0"/>
                                          </p:val>
                                        </p:tav>
                                        <p:tav tm="100000">
                                          <p:val>
                                            <p:strVal val="#ppt_w"/>
                                          </p:val>
                                        </p:tav>
                                      </p:tavLst>
                                    </p:anim>
                                    <p:anim calcmode="lin" valueType="num">
                                      <p:cBhvr>
                                        <p:cTn id="42" dur="1000" fill="hold"/>
                                        <p:tgtEl>
                                          <p:spTgt spid="45079"/>
                                        </p:tgtEl>
                                        <p:attrNameLst>
                                          <p:attrName>ppt_h</p:attrName>
                                        </p:attrNameLst>
                                      </p:cBhvr>
                                      <p:tavLst>
                                        <p:tav tm="0">
                                          <p:val>
                                            <p:fltVal val="0"/>
                                          </p:val>
                                        </p:tav>
                                        <p:tav tm="100000">
                                          <p:val>
                                            <p:strVal val="#ppt_h"/>
                                          </p:val>
                                        </p:tav>
                                      </p:tavLst>
                                    </p:anim>
                                    <p:anim calcmode="lin" valueType="num">
                                      <p:cBhvr>
                                        <p:cTn id="43" dur="1000" fill="hold"/>
                                        <p:tgtEl>
                                          <p:spTgt spid="45079"/>
                                        </p:tgtEl>
                                        <p:attrNameLst>
                                          <p:attrName>style.rotation</p:attrName>
                                        </p:attrNameLst>
                                      </p:cBhvr>
                                      <p:tavLst>
                                        <p:tav tm="0">
                                          <p:val>
                                            <p:fltVal val="90"/>
                                          </p:val>
                                        </p:tav>
                                        <p:tav tm="100000">
                                          <p:val>
                                            <p:fltVal val="0"/>
                                          </p:val>
                                        </p:tav>
                                      </p:tavLst>
                                    </p:anim>
                                    <p:animEffect transition="in" filter="fade">
                                      <p:cBhvr>
                                        <p:cTn id="44" dur="1000"/>
                                        <p:tgtEl>
                                          <p:spTgt spid="4507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1" presetClass="entr" presetSubtype="0" fill="hold" grpId="0" nodeType="clickEffect">
                                  <p:stCondLst>
                                    <p:cond delay="0"/>
                                  </p:stCondLst>
                                  <p:iterate type="lt">
                                    <p:tmPct val="5000"/>
                                  </p:iterate>
                                  <p:childTnLst>
                                    <p:set>
                                      <p:cBhvr>
                                        <p:cTn id="48" dur="1" fill="hold">
                                          <p:stCondLst>
                                            <p:cond delay="0"/>
                                          </p:stCondLst>
                                        </p:cTn>
                                        <p:tgtEl>
                                          <p:spTgt spid="45062"/>
                                        </p:tgtEl>
                                        <p:attrNameLst>
                                          <p:attrName>style.visibility</p:attrName>
                                        </p:attrNameLst>
                                      </p:cBhvr>
                                      <p:to>
                                        <p:strVal val="visible"/>
                                      </p:to>
                                    </p:set>
                                    <p:anim calcmode="lin" valueType="num">
                                      <p:cBhvr>
                                        <p:cTn id="49" dur="1000" fill="hold"/>
                                        <p:tgtEl>
                                          <p:spTgt spid="45062"/>
                                        </p:tgtEl>
                                        <p:attrNameLst>
                                          <p:attrName>ppt_w</p:attrName>
                                        </p:attrNameLst>
                                      </p:cBhvr>
                                      <p:tavLst>
                                        <p:tav tm="0">
                                          <p:val>
                                            <p:fltVal val="0"/>
                                          </p:val>
                                        </p:tav>
                                        <p:tav tm="100000">
                                          <p:val>
                                            <p:strVal val="#ppt_w"/>
                                          </p:val>
                                        </p:tav>
                                      </p:tavLst>
                                    </p:anim>
                                    <p:anim calcmode="lin" valueType="num">
                                      <p:cBhvr>
                                        <p:cTn id="50" dur="1000" fill="hold"/>
                                        <p:tgtEl>
                                          <p:spTgt spid="45062"/>
                                        </p:tgtEl>
                                        <p:attrNameLst>
                                          <p:attrName>ppt_h</p:attrName>
                                        </p:attrNameLst>
                                      </p:cBhvr>
                                      <p:tavLst>
                                        <p:tav tm="0">
                                          <p:val>
                                            <p:fltVal val="0"/>
                                          </p:val>
                                        </p:tav>
                                        <p:tav tm="100000">
                                          <p:val>
                                            <p:strVal val="#ppt_h"/>
                                          </p:val>
                                        </p:tav>
                                      </p:tavLst>
                                    </p:anim>
                                    <p:anim calcmode="lin" valueType="num">
                                      <p:cBhvr>
                                        <p:cTn id="51" dur="1000" fill="hold"/>
                                        <p:tgtEl>
                                          <p:spTgt spid="45062"/>
                                        </p:tgtEl>
                                        <p:attrNameLst>
                                          <p:attrName>style.rotation</p:attrName>
                                        </p:attrNameLst>
                                      </p:cBhvr>
                                      <p:tavLst>
                                        <p:tav tm="0">
                                          <p:val>
                                            <p:fltVal val="90"/>
                                          </p:val>
                                        </p:tav>
                                        <p:tav tm="100000">
                                          <p:val>
                                            <p:fltVal val="0"/>
                                          </p:val>
                                        </p:tav>
                                      </p:tavLst>
                                    </p:anim>
                                    <p:animEffect transition="in" filter="fade">
                                      <p:cBhvr>
                                        <p:cTn id="52" dur="1000"/>
                                        <p:tgtEl>
                                          <p:spTgt spid="4506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1" presetClass="entr" presetSubtype="4" fill="hold" grpId="0" nodeType="clickEffect">
                                  <p:stCondLst>
                                    <p:cond delay="0"/>
                                  </p:stCondLst>
                                  <p:childTnLst>
                                    <p:set>
                                      <p:cBhvr>
                                        <p:cTn id="56" dur="1" fill="hold">
                                          <p:stCondLst>
                                            <p:cond delay="0"/>
                                          </p:stCondLst>
                                        </p:cTn>
                                        <p:tgtEl>
                                          <p:spTgt spid="45080"/>
                                        </p:tgtEl>
                                        <p:attrNameLst>
                                          <p:attrName>style.visibility</p:attrName>
                                        </p:attrNameLst>
                                      </p:cBhvr>
                                      <p:to>
                                        <p:strVal val="visible"/>
                                      </p:to>
                                    </p:set>
                                    <p:animEffect transition="in" filter="wheel(4)">
                                      <p:cBhvr>
                                        <p:cTn id="57" dur="2000"/>
                                        <p:tgtEl>
                                          <p:spTgt spid="4508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6" presetClass="entr" presetSubtype="0" fill="hold" grpId="0" nodeType="clickEffect">
                                  <p:stCondLst>
                                    <p:cond delay="0"/>
                                  </p:stCondLst>
                                  <p:iterate type="lt">
                                    <p:tmPct val="10000"/>
                                  </p:iterate>
                                  <p:childTnLst>
                                    <p:set>
                                      <p:cBhvr>
                                        <p:cTn id="61" dur="1" fill="hold">
                                          <p:stCondLst>
                                            <p:cond delay="0"/>
                                          </p:stCondLst>
                                        </p:cTn>
                                        <p:tgtEl>
                                          <p:spTgt spid="45081"/>
                                        </p:tgtEl>
                                        <p:attrNameLst>
                                          <p:attrName>style.visibility</p:attrName>
                                        </p:attrNameLst>
                                      </p:cBhvr>
                                      <p:to>
                                        <p:strVal val="visible"/>
                                      </p:to>
                                    </p:set>
                                    <p:anim by="(-#ppt_w*2)" calcmode="lin" valueType="num">
                                      <p:cBhvr rctx="PPT">
                                        <p:cTn id="62" dur="500" autoRev="1" fill="hold">
                                          <p:stCondLst>
                                            <p:cond delay="0"/>
                                          </p:stCondLst>
                                        </p:cTn>
                                        <p:tgtEl>
                                          <p:spTgt spid="45081"/>
                                        </p:tgtEl>
                                        <p:attrNameLst>
                                          <p:attrName>ppt_w</p:attrName>
                                        </p:attrNameLst>
                                      </p:cBhvr>
                                    </p:anim>
                                    <p:anim by="(#ppt_w*0.50)" calcmode="lin" valueType="num">
                                      <p:cBhvr>
                                        <p:cTn id="63" dur="500" decel="50000" autoRev="1" fill="hold">
                                          <p:stCondLst>
                                            <p:cond delay="0"/>
                                          </p:stCondLst>
                                        </p:cTn>
                                        <p:tgtEl>
                                          <p:spTgt spid="45081"/>
                                        </p:tgtEl>
                                        <p:attrNameLst>
                                          <p:attrName>ppt_x</p:attrName>
                                        </p:attrNameLst>
                                      </p:cBhvr>
                                    </p:anim>
                                    <p:anim from="(-#ppt_h/2)" to="(#ppt_y)" calcmode="lin" valueType="num">
                                      <p:cBhvr>
                                        <p:cTn id="64" dur="1000" fill="hold">
                                          <p:stCondLst>
                                            <p:cond delay="0"/>
                                          </p:stCondLst>
                                        </p:cTn>
                                        <p:tgtEl>
                                          <p:spTgt spid="45081"/>
                                        </p:tgtEl>
                                        <p:attrNameLst>
                                          <p:attrName>ppt_y</p:attrName>
                                        </p:attrNameLst>
                                      </p:cBhvr>
                                    </p:anim>
                                    <p:animRot by="21600000">
                                      <p:cBhvr>
                                        <p:cTn id="65" dur="1000" fill="hold">
                                          <p:stCondLst>
                                            <p:cond delay="0"/>
                                          </p:stCondLst>
                                        </p:cTn>
                                        <p:tgtEl>
                                          <p:spTgt spid="4508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1" grpId="0"/>
      <p:bldP spid="45062" grpId="0"/>
      <p:bldP spid="45070" grpId="0"/>
      <p:bldP spid="45078" grpId="0"/>
      <p:bldP spid="45079" grpId="0"/>
      <p:bldP spid="45080" grpId="0"/>
      <p:bldP spid="450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Text Box 4"/>
          <p:cNvSpPr txBox="1">
            <a:spLocks noChangeArrowheads="1"/>
          </p:cNvSpPr>
          <p:nvPr/>
        </p:nvSpPr>
        <p:spPr bwMode="auto">
          <a:xfrm>
            <a:off x="0" y="0"/>
            <a:ext cx="4267200" cy="519113"/>
          </a:xfrm>
          <a:prstGeom prst="rect">
            <a:avLst/>
          </a:prstGeom>
          <a:noFill/>
          <a:ln w="9525">
            <a:noFill/>
            <a:miter lim="800000"/>
            <a:headEnd/>
            <a:tailEnd/>
          </a:ln>
        </p:spPr>
        <p:txBody>
          <a:bodyPr>
            <a:spAutoFit/>
          </a:bodyPr>
          <a:lstStyle/>
          <a:p>
            <a:pPr>
              <a:spcBef>
                <a:spcPct val="50000"/>
              </a:spcBef>
            </a:pPr>
            <a:r>
              <a:rPr lang="en-US">
                <a:solidFill>
                  <a:srgbClr val="6600FF"/>
                </a:solidFill>
              </a:rPr>
              <a:t>*Họat </a:t>
            </a:r>
            <a:r>
              <a:rPr lang="en-US" sz="2800">
                <a:solidFill>
                  <a:srgbClr val="6600FF"/>
                </a:solidFill>
              </a:rPr>
              <a:t>động</a:t>
            </a:r>
            <a:r>
              <a:rPr lang="en-US">
                <a:solidFill>
                  <a:srgbClr val="6600FF"/>
                </a:solidFill>
              </a:rPr>
              <a:t> 2</a:t>
            </a:r>
          </a:p>
        </p:txBody>
      </p:sp>
      <p:sp>
        <p:nvSpPr>
          <p:cNvPr id="9219" name="Text Box 5"/>
          <p:cNvSpPr txBox="1">
            <a:spLocks noChangeArrowheads="1"/>
          </p:cNvSpPr>
          <p:nvPr/>
        </p:nvSpPr>
        <p:spPr bwMode="auto">
          <a:xfrm>
            <a:off x="381000" y="1447800"/>
            <a:ext cx="6400800" cy="366713"/>
          </a:xfrm>
          <a:prstGeom prst="rect">
            <a:avLst/>
          </a:prstGeom>
          <a:noFill/>
          <a:ln w="9525">
            <a:noFill/>
            <a:miter lim="800000"/>
            <a:headEnd/>
            <a:tailEnd/>
          </a:ln>
        </p:spPr>
        <p:txBody>
          <a:bodyPr>
            <a:spAutoFit/>
          </a:bodyPr>
          <a:lstStyle/>
          <a:p>
            <a:pPr>
              <a:spcBef>
                <a:spcPct val="50000"/>
              </a:spcBef>
            </a:pPr>
            <a:endParaRPr lang="en-US" sz="1800"/>
          </a:p>
        </p:txBody>
      </p:sp>
      <p:sp>
        <p:nvSpPr>
          <p:cNvPr id="48135" name="Text Box 7"/>
          <p:cNvSpPr txBox="1">
            <a:spLocks noChangeArrowheads="1"/>
          </p:cNvSpPr>
          <p:nvPr/>
        </p:nvSpPr>
        <p:spPr bwMode="auto">
          <a:xfrm>
            <a:off x="0" y="2819400"/>
            <a:ext cx="8763000" cy="457200"/>
          </a:xfrm>
          <a:prstGeom prst="rect">
            <a:avLst/>
          </a:prstGeom>
          <a:noFill/>
          <a:ln w="9525">
            <a:noFill/>
            <a:miter lim="800000"/>
            <a:headEnd/>
            <a:tailEnd/>
          </a:ln>
        </p:spPr>
        <p:txBody>
          <a:bodyPr>
            <a:spAutoFit/>
          </a:bodyPr>
          <a:lstStyle/>
          <a:p>
            <a:pPr>
              <a:spcBef>
                <a:spcPct val="50000"/>
              </a:spcBef>
            </a:pPr>
            <a:r>
              <a:rPr lang="en-US" sz="2000">
                <a:solidFill>
                  <a:srgbClr val="9900FF"/>
                </a:solidFill>
              </a:rPr>
              <a:t>a.Ngày 2 tháng 9 năm 1945 là</a:t>
            </a:r>
            <a:r>
              <a:rPr lang="en-US">
                <a:solidFill>
                  <a:srgbClr val="9900FF"/>
                </a:solidFill>
              </a:rPr>
              <a:t> </a:t>
            </a:r>
            <a:r>
              <a:rPr lang="en-US" sz="2000">
                <a:solidFill>
                  <a:srgbClr val="9900FF"/>
                </a:solidFill>
              </a:rPr>
              <a:t>ngày Quốc Khánh của đất nước Việt Nam</a:t>
            </a:r>
          </a:p>
        </p:txBody>
      </p:sp>
      <p:sp>
        <p:nvSpPr>
          <p:cNvPr id="48136" name="Text Box 8"/>
          <p:cNvSpPr txBox="1">
            <a:spLocks noChangeArrowheads="1"/>
          </p:cNvSpPr>
          <p:nvPr/>
        </p:nvSpPr>
        <p:spPr bwMode="auto">
          <a:xfrm>
            <a:off x="0" y="3352800"/>
            <a:ext cx="7391400" cy="396875"/>
          </a:xfrm>
          <a:prstGeom prst="rect">
            <a:avLst/>
          </a:prstGeom>
          <a:noFill/>
          <a:ln w="9525">
            <a:noFill/>
            <a:miter lim="800000"/>
            <a:headEnd/>
            <a:tailEnd/>
          </a:ln>
        </p:spPr>
        <p:txBody>
          <a:bodyPr>
            <a:spAutoFit/>
          </a:bodyPr>
          <a:lstStyle/>
          <a:p>
            <a:pPr>
              <a:spcBef>
                <a:spcPct val="50000"/>
              </a:spcBef>
            </a:pPr>
            <a:r>
              <a:rPr lang="en-US" sz="2000">
                <a:solidFill>
                  <a:srgbClr val="9900FF"/>
                </a:solidFill>
              </a:rPr>
              <a:t>b.Ngày 7 tháng 5 năm 1954 là ngày chiến thắng Điện Biên Phủ</a:t>
            </a:r>
          </a:p>
        </p:txBody>
      </p:sp>
      <p:sp>
        <p:nvSpPr>
          <p:cNvPr id="48137" name="Text Box 9"/>
          <p:cNvSpPr txBox="1">
            <a:spLocks noChangeArrowheads="1"/>
          </p:cNvSpPr>
          <p:nvPr/>
        </p:nvSpPr>
        <p:spPr bwMode="auto">
          <a:xfrm>
            <a:off x="0" y="3810000"/>
            <a:ext cx="9525000" cy="396875"/>
          </a:xfrm>
          <a:prstGeom prst="rect">
            <a:avLst/>
          </a:prstGeom>
          <a:noFill/>
          <a:ln w="9525">
            <a:noFill/>
            <a:miter lim="800000"/>
            <a:headEnd/>
            <a:tailEnd/>
          </a:ln>
        </p:spPr>
        <p:txBody>
          <a:bodyPr>
            <a:spAutoFit/>
          </a:bodyPr>
          <a:lstStyle/>
          <a:p>
            <a:pPr>
              <a:spcBef>
                <a:spcPct val="50000"/>
              </a:spcBef>
            </a:pPr>
            <a:r>
              <a:rPr lang="en-US" sz="2000">
                <a:solidFill>
                  <a:srgbClr val="9900FF"/>
                </a:solidFill>
              </a:rPr>
              <a:t>c.Ngày 30 tháng 4 năm 1975là ngày giải phóng miền Nam, thống nhất đất nước</a:t>
            </a:r>
          </a:p>
        </p:txBody>
      </p:sp>
      <p:sp>
        <p:nvSpPr>
          <p:cNvPr id="48138" name="Text Box 10"/>
          <p:cNvSpPr txBox="1">
            <a:spLocks noChangeArrowheads="1"/>
          </p:cNvSpPr>
          <p:nvPr/>
        </p:nvSpPr>
        <p:spPr bwMode="auto">
          <a:xfrm>
            <a:off x="0" y="4191000"/>
            <a:ext cx="9144000" cy="762000"/>
          </a:xfrm>
          <a:prstGeom prst="rect">
            <a:avLst/>
          </a:prstGeom>
          <a:noFill/>
          <a:ln w="9525">
            <a:noFill/>
            <a:miter lim="800000"/>
            <a:headEnd/>
            <a:tailEnd/>
          </a:ln>
        </p:spPr>
        <p:txBody>
          <a:bodyPr>
            <a:spAutoFit/>
          </a:bodyPr>
          <a:lstStyle/>
          <a:p>
            <a:pPr>
              <a:spcBef>
                <a:spcPct val="50000"/>
              </a:spcBef>
            </a:pPr>
            <a:r>
              <a:rPr lang="en-US" sz="2000">
                <a:solidFill>
                  <a:srgbClr val="9900FF"/>
                </a:solidFill>
              </a:rPr>
              <a:t>d</a:t>
            </a:r>
            <a:r>
              <a:rPr lang="en-US" sz="1800">
                <a:solidFill>
                  <a:srgbClr val="9900FF"/>
                </a:solidFill>
              </a:rPr>
              <a:t>. </a:t>
            </a:r>
            <a:r>
              <a:rPr lang="en-US" sz="2000">
                <a:solidFill>
                  <a:srgbClr val="9900FF"/>
                </a:solidFill>
              </a:rPr>
              <a:t>Sông Bạch </a:t>
            </a:r>
            <a:r>
              <a:rPr lang="en-US">
                <a:solidFill>
                  <a:srgbClr val="9900FF"/>
                </a:solidFill>
              </a:rPr>
              <a:t>Đ</a:t>
            </a:r>
            <a:r>
              <a:rPr lang="en-US" sz="2000">
                <a:solidFill>
                  <a:srgbClr val="9900FF"/>
                </a:solidFill>
              </a:rPr>
              <a:t>ằng là nơi Ngô Quyền chiến thắng quân Nam Hán , Nhà Trần chiến thắng quân Nguyên Mông</a:t>
            </a:r>
          </a:p>
        </p:txBody>
      </p:sp>
      <p:sp>
        <p:nvSpPr>
          <p:cNvPr id="48139" name="Text Box 11"/>
          <p:cNvSpPr txBox="1">
            <a:spLocks noChangeArrowheads="1"/>
          </p:cNvSpPr>
          <p:nvPr/>
        </p:nvSpPr>
        <p:spPr bwMode="auto">
          <a:xfrm>
            <a:off x="0" y="5029200"/>
            <a:ext cx="7162800" cy="457200"/>
          </a:xfrm>
          <a:prstGeom prst="rect">
            <a:avLst/>
          </a:prstGeom>
          <a:noFill/>
          <a:ln w="9525">
            <a:noFill/>
            <a:miter lim="800000"/>
            <a:headEnd/>
            <a:tailEnd/>
          </a:ln>
        </p:spPr>
        <p:txBody>
          <a:bodyPr>
            <a:spAutoFit/>
          </a:bodyPr>
          <a:lstStyle/>
          <a:p>
            <a:pPr>
              <a:spcBef>
                <a:spcPct val="50000"/>
              </a:spcBef>
            </a:pPr>
            <a:r>
              <a:rPr lang="en-US" sz="2000">
                <a:solidFill>
                  <a:srgbClr val="9900FF"/>
                </a:solidFill>
              </a:rPr>
              <a:t>đ</a:t>
            </a:r>
            <a:r>
              <a:rPr lang="en-US">
                <a:solidFill>
                  <a:srgbClr val="9900FF"/>
                </a:solidFill>
              </a:rPr>
              <a:t>.</a:t>
            </a:r>
            <a:r>
              <a:rPr lang="en-US" sz="2000">
                <a:solidFill>
                  <a:srgbClr val="9900FF"/>
                </a:solidFill>
              </a:rPr>
              <a:t>Bến Nhà Rồng nơi Bác Hồ ra đi tìm đường cứu nước</a:t>
            </a:r>
          </a:p>
        </p:txBody>
      </p:sp>
      <p:sp>
        <p:nvSpPr>
          <p:cNvPr id="48140" name="Text Box 12"/>
          <p:cNvSpPr txBox="1">
            <a:spLocks noChangeArrowheads="1"/>
          </p:cNvSpPr>
          <p:nvPr/>
        </p:nvSpPr>
        <p:spPr bwMode="auto">
          <a:xfrm>
            <a:off x="0" y="5638800"/>
            <a:ext cx="9144000" cy="396875"/>
          </a:xfrm>
          <a:prstGeom prst="rect">
            <a:avLst/>
          </a:prstGeom>
          <a:noFill/>
          <a:ln w="9525">
            <a:noFill/>
            <a:miter lim="800000"/>
            <a:headEnd/>
            <a:tailEnd/>
          </a:ln>
        </p:spPr>
        <p:txBody>
          <a:bodyPr>
            <a:spAutoFit/>
          </a:bodyPr>
          <a:lstStyle/>
          <a:p>
            <a:pPr>
              <a:spcBef>
                <a:spcPct val="50000"/>
              </a:spcBef>
            </a:pPr>
            <a:r>
              <a:rPr lang="en-US" sz="2000">
                <a:solidFill>
                  <a:srgbClr val="9900FF"/>
                </a:solidFill>
              </a:rPr>
              <a:t>e. Cây đa Tân Trào là nơi thành lập chi bộ Đảng đầu tiên</a:t>
            </a:r>
          </a:p>
        </p:txBody>
      </p:sp>
      <p:sp>
        <p:nvSpPr>
          <p:cNvPr id="9226" name="Text Box 13"/>
          <p:cNvSpPr txBox="1">
            <a:spLocks noChangeArrowheads="1"/>
          </p:cNvSpPr>
          <p:nvPr/>
        </p:nvSpPr>
        <p:spPr bwMode="auto">
          <a:xfrm>
            <a:off x="4556125" y="2703513"/>
            <a:ext cx="184150" cy="366712"/>
          </a:xfrm>
          <a:prstGeom prst="rect">
            <a:avLst/>
          </a:prstGeom>
          <a:noFill/>
          <a:ln w="9525">
            <a:noFill/>
            <a:miter lim="800000"/>
            <a:headEnd/>
            <a:tailEnd/>
          </a:ln>
        </p:spPr>
        <p:txBody>
          <a:bodyPr wrap="none">
            <a:spAutoFit/>
          </a:bodyPr>
          <a:lstStyle/>
          <a:p>
            <a:endParaRPr lang="en-US" sz="1800"/>
          </a:p>
        </p:txBody>
      </p:sp>
      <p:sp>
        <p:nvSpPr>
          <p:cNvPr id="48142" name="Text Box 14"/>
          <p:cNvSpPr txBox="1">
            <a:spLocks noChangeArrowheads="1"/>
          </p:cNvSpPr>
          <p:nvPr/>
        </p:nvSpPr>
        <p:spPr bwMode="auto">
          <a:xfrm>
            <a:off x="304800" y="609600"/>
            <a:ext cx="7467600" cy="701675"/>
          </a:xfrm>
          <a:prstGeom prst="rect">
            <a:avLst/>
          </a:prstGeom>
          <a:noFill/>
          <a:ln w="9525">
            <a:noFill/>
            <a:miter lim="800000"/>
            <a:headEnd/>
            <a:tailEnd/>
          </a:ln>
        </p:spPr>
        <p:txBody>
          <a:bodyPr>
            <a:spAutoFit/>
          </a:bodyPr>
          <a:lstStyle/>
          <a:p>
            <a:pPr>
              <a:spcBef>
                <a:spcPct val="50000"/>
              </a:spcBef>
            </a:pPr>
            <a:r>
              <a:rPr lang="en-US" sz="2000"/>
              <a:t>Bài tập 1:Em hãy cho biết các mốc thời gian và địa danh sau liên quan đến những sự kiện nào của đất nước ta ?</a:t>
            </a:r>
          </a:p>
        </p:txBody>
      </p:sp>
      <p:sp>
        <p:nvSpPr>
          <p:cNvPr id="48143" name="Text Box 15"/>
          <p:cNvSpPr txBox="1">
            <a:spLocks noChangeArrowheads="1"/>
          </p:cNvSpPr>
          <p:nvPr/>
        </p:nvSpPr>
        <p:spPr bwMode="auto">
          <a:xfrm>
            <a:off x="0" y="1371600"/>
            <a:ext cx="5486400" cy="396875"/>
          </a:xfrm>
          <a:prstGeom prst="rect">
            <a:avLst/>
          </a:prstGeom>
          <a:noFill/>
          <a:ln w="9525">
            <a:noFill/>
            <a:miter lim="800000"/>
            <a:headEnd/>
            <a:tailEnd/>
          </a:ln>
        </p:spPr>
        <p:txBody>
          <a:bodyPr>
            <a:spAutoFit/>
          </a:bodyPr>
          <a:lstStyle/>
          <a:p>
            <a:pPr>
              <a:spcBef>
                <a:spcPct val="50000"/>
              </a:spcBef>
            </a:pPr>
            <a:r>
              <a:rPr lang="en-US" sz="2000"/>
              <a:t>a.Ngày 2 tháng 9 năm 1945</a:t>
            </a:r>
          </a:p>
        </p:txBody>
      </p:sp>
      <p:sp>
        <p:nvSpPr>
          <p:cNvPr id="9229" name="Text Box 16"/>
          <p:cNvSpPr txBox="1">
            <a:spLocks noChangeArrowheads="1"/>
          </p:cNvSpPr>
          <p:nvPr/>
        </p:nvSpPr>
        <p:spPr bwMode="auto">
          <a:xfrm>
            <a:off x="708025" y="3268663"/>
            <a:ext cx="184150" cy="457200"/>
          </a:xfrm>
          <a:prstGeom prst="rect">
            <a:avLst/>
          </a:prstGeom>
          <a:noFill/>
          <a:ln w="9525">
            <a:noFill/>
            <a:miter lim="800000"/>
            <a:headEnd/>
            <a:tailEnd/>
          </a:ln>
        </p:spPr>
        <p:txBody>
          <a:bodyPr>
            <a:spAutoFit/>
          </a:bodyPr>
          <a:lstStyle/>
          <a:p>
            <a:pPr>
              <a:spcBef>
                <a:spcPct val="50000"/>
              </a:spcBef>
            </a:pPr>
            <a:endParaRPr lang="en-US"/>
          </a:p>
        </p:txBody>
      </p:sp>
      <p:sp>
        <p:nvSpPr>
          <p:cNvPr id="48145" name="Text Box 17"/>
          <p:cNvSpPr txBox="1">
            <a:spLocks noChangeArrowheads="1"/>
          </p:cNvSpPr>
          <p:nvPr/>
        </p:nvSpPr>
        <p:spPr bwMode="auto">
          <a:xfrm>
            <a:off x="0" y="1752600"/>
            <a:ext cx="5638800" cy="854075"/>
          </a:xfrm>
          <a:prstGeom prst="rect">
            <a:avLst/>
          </a:prstGeom>
          <a:noFill/>
          <a:ln w="9525">
            <a:noFill/>
            <a:miter lim="800000"/>
            <a:headEnd/>
            <a:tailEnd/>
          </a:ln>
        </p:spPr>
        <p:txBody>
          <a:bodyPr>
            <a:spAutoFit/>
          </a:bodyPr>
          <a:lstStyle/>
          <a:p>
            <a:pPr>
              <a:spcBef>
                <a:spcPct val="50000"/>
              </a:spcBef>
            </a:pPr>
            <a:r>
              <a:rPr lang="en-US" sz="2000"/>
              <a:t>b.Ngày 7 tháng 5 năm 1954</a:t>
            </a:r>
          </a:p>
          <a:p>
            <a:pPr>
              <a:spcBef>
                <a:spcPct val="50000"/>
              </a:spcBef>
            </a:pPr>
            <a:endParaRPr lang="en-US" sz="2000"/>
          </a:p>
        </p:txBody>
      </p:sp>
      <p:sp>
        <p:nvSpPr>
          <p:cNvPr id="48146" name="Text Box 18"/>
          <p:cNvSpPr txBox="1">
            <a:spLocks noChangeArrowheads="1"/>
          </p:cNvSpPr>
          <p:nvPr/>
        </p:nvSpPr>
        <p:spPr bwMode="auto">
          <a:xfrm>
            <a:off x="0" y="2209800"/>
            <a:ext cx="4876800" cy="854075"/>
          </a:xfrm>
          <a:prstGeom prst="rect">
            <a:avLst/>
          </a:prstGeom>
          <a:noFill/>
          <a:ln w="9525">
            <a:noFill/>
            <a:miter lim="800000"/>
            <a:headEnd/>
            <a:tailEnd/>
          </a:ln>
        </p:spPr>
        <p:txBody>
          <a:bodyPr>
            <a:spAutoFit/>
          </a:bodyPr>
          <a:lstStyle/>
          <a:p>
            <a:pPr>
              <a:spcBef>
                <a:spcPct val="50000"/>
              </a:spcBef>
            </a:pPr>
            <a:r>
              <a:rPr lang="en-US" sz="2000"/>
              <a:t>c.Ngày 30 tháng 4 năm 1975</a:t>
            </a:r>
          </a:p>
          <a:p>
            <a:pPr>
              <a:spcBef>
                <a:spcPct val="50000"/>
              </a:spcBef>
            </a:pPr>
            <a:endParaRPr lang="en-US" sz="2000"/>
          </a:p>
        </p:txBody>
      </p:sp>
      <p:sp>
        <p:nvSpPr>
          <p:cNvPr id="48147" name="Text Box 19"/>
          <p:cNvSpPr txBox="1">
            <a:spLocks noChangeArrowheads="1"/>
          </p:cNvSpPr>
          <p:nvPr/>
        </p:nvSpPr>
        <p:spPr bwMode="auto">
          <a:xfrm>
            <a:off x="5029200" y="1295400"/>
            <a:ext cx="3505200" cy="396875"/>
          </a:xfrm>
          <a:prstGeom prst="rect">
            <a:avLst/>
          </a:prstGeom>
          <a:noFill/>
          <a:ln w="9525">
            <a:noFill/>
            <a:miter lim="800000"/>
            <a:headEnd/>
            <a:tailEnd/>
          </a:ln>
        </p:spPr>
        <p:txBody>
          <a:bodyPr>
            <a:spAutoFit/>
          </a:bodyPr>
          <a:lstStyle/>
          <a:p>
            <a:pPr>
              <a:spcBef>
                <a:spcPct val="50000"/>
              </a:spcBef>
            </a:pPr>
            <a:r>
              <a:rPr lang="en-US" sz="2000"/>
              <a:t> d. Sông Bạch Đằng</a:t>
            </a:r>
          </a:p>
        </p:txBody>
      </p:sp>
      <p:sp>
        <p:nvSpPr>
          <p:cNvPr id="48148" name="Text Box 20"/>
          <p:cNvSpPr txBox="1">
            <a:spLocks noChangeArrowheads="1"/>
          </p:cNvSpPr>
          <p:nvPr/>
        </p:nvSpPr>
        <p:spPr bwMode="auto">
          <a:xfrm>
            <a:off x="5105400" y="1752600"/>
            <a:ext cx="4038600" cy="396875"/>
          </a:xfrm>
          <a:prstGeom prst="rect">
            <a:avLst/>
          </a:prstGeom>
          <a:noFill/>
          <a:ln w="9525">
            <a:noFill/>
            <a:miter lim="800000"/>
            <a:headEnd/>
            <a:tailEnd/>
          </a:ln>
        </p:spPr>
        <p:txBody>
          <a:bodyPr>
            <a:spAutoFit/>
          </a:bodyPr>
          <a:lstStyle/>
          <a:p>
            <a:pPr>
              <a:spcBef>
                <a:spcPct val="50000"/>
              </a:spcBef>
            </a:pPr>
            <a:r>
              <a:rPr lang="en-US" sz="2000"/>
              <a:t>đ.Bến Nhà Rồng</a:t>
            </a:r>
          </a:p>
        </p:txBody>
      </p:sp>
      <p:sp>
        <p:nvSpPr>
          <p:cNvPr id="48149" name="Text Box 21"/>
          <p:cNvSpPr txBox="1">
            <a:spLocks noChangeArrowheads="1"/>
          </p:cNvSpPr>
          <p:nvPr/>
        </p:nvSpPr>
        <p:spPr bwMode="auto">
          <a:xfrm>
            <a:off x="4648200" y="2133600"/>
            <a:ext cx="3124200" cy="396875"/>
          </a:xfrm>
          <a:prstGeom prst="rect">
            <a:avLst/>
          </a:prstGeom>
          <a:noFill/>
          <a:ln w="9525">
            <a:noFill/>
            <a:miter lim="800000"/>
            <a:headEnd/>
            <a:tailEnd/>
          </a:ln>
        </p:spPr>
        <p:txBody>
          <a:bodyPr>
            <a:spAutoFit/>
          </a:bodyPr>
          <a:lstStyle/>
          <a:p>
            <a:pPr>
              <a:spcBef>
                <a:spcPct val="50000"/>
              </a:spcBef>
            </a:pPr>
            <a:r>
              <a:rPr lang="en-US" sz="2000"/>
              <a:t>       e.Cây đa Tân Trào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Effect transition="in" filter="wheel(4)">
                                      <p:cBhvr>
                                        <p:cTn id="7" dur="2000"/>
                                        <p:tgtEl>
                                          <p:spTgt spid="481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48142"/>
                                        </p:tgtEl>
                                        <p:attrNameLst>
                                          <p:attrName>style.visibility</p:attrName>
                                        </p:attrNameLst>
                                      </p:cBhvr>
                                      <p:to>
                                        <p:strVal val="visible"/>
                                      </p:to>
                                    </p:set>
                                    <p:animEffect transition="in" filter="fade">
                                      <p:cBhvr>
                                        <p:cTn id="12" dur="770" decel="100000"/>
                                        <p:tgtEl>
                                          <p:spTgt spid="48142"/>
                                        </p:tgtEl>
                                      </p:cBhvr>
                                    </p:animEffect>
                                    <p:animScale>
                                      <p:cBhvr>
                                        <p:cTn id="13" dur="770" decel="100000"/>
                                        <p:tgtEl>
                                          <p:spTgt spid="48142"/>
                                        </p:tgtEl>
                                      </p:cBhvr>
                                      <p:from x="10000" y="10000"/>
                                      <p:to x="200000" y="450000"/>
                                    </p:animScale>
                                    <p:animScale>
                                      <p:cBhvr>
                                        <p:cTn id="14" dur="1230" accel="100000" fill="hold">
                                          <p:stCondLst>
                                            <p:cond delay="770"/>
                                          </p:stCondLst>
                                        </p:cTn>
                                        <p:tgtEl>
                                          <p:spTgt spid="48142"/>
                                        </p:tgtEl>
                                      </p:cBhvr>
                                      <p:from x="200000" y="450000"/>
                                      <p:to x="100000" y="100000"/>
                                    </p:animScale>
                                    <p:set>
                                      <p:cBhvr>
                                        <p:cTn id="15" dur="770" fill="hold"/>
                                        <p:tgtEl>
                                          <p:spTgt spid="48142"/>
                                        </p:tgtEl>
                                        <p:attrNameLst>
                                          <p:attrName>ppt_x</p:attrName>
                                        </p:attrNameLst>
                                      </p:cBhvr>
                                      <p:to>
                                        <p:strVal val="(0.5)"/>
                                      </p:to>
                                    </p:set>
                                    <p:anim from="(0.5)" to="(#ppt_x)" calcmode="lin" valueType="num">
                                      <p:cBhvr>
                                        <p:cTn id="16" dur="1230" accel="100000" fill="hold">
                                          <p:stCondLst>
                                            <p:cond delay="770"/>
                                          </p:stCondLst>
                                        </p:cTn>
                                        <p:tgtEl>
                                          <p:spTgt spid="48142"/>
                                        </p:tgtEl>
                                        <p:attrNameLst>
                                          <p:attrName>ppt_x</p:attrName>
                                        </p:attrNameLst>
                                      </p:cBhvr>
                                    </p:anim>
                                    <p:set>
                                      <p:cBhvr>
                                        <p:cTn id="17" dur="770" fill="hold"/>
                                        <p:tgtEl>
                                          <p:spTgt spid="48142"/>
                                        </p:tgtEl>
                                        <p:attrNameLst>
                                          <p:attrName>ppt_y</p:attrName>
                                        </p:attrNameLst>
                                      </p:cBhvr>
                                      <p:to>
                                        <p:strVal val="(#ppt_y+0.4)"/>
                                      </p:to>
                                    </p:set>
                                    <p:anim from="(#ppt_y+0.4)" to="(#ppt_y)" calcmode="lin" valueType="num">
                                      <p:cBhvr>
                                        <p:cTn id="18" dur="1230" accel="100000" fill="hold">
                                          <p:stCondLst>
                                            <p:cond delay="770"/>
                                          </p:stCondLst>
                                        </p:cTn>
                                        <p:tgtEl>
                                          <p:spTgt spid="48142"/>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48143"/>
                                        </p:tgtEl>
                                        <p:attrNameLst>
                                          <p:attrName>style.visibility</p:attrName>
                                        </p:attrNameLst>
                                      </p:cBhvr>
                                      <p:to>
                                        <p:strVal val="visible"/>
                                      </p:to>
                                    </p:set>
                                    <p:animEffect transition="in" filter="fade">
                                      <p:cBhvr>
                                        <p:cTn id="23" dur="1000"/>
                                        <p:tgtEl>
                                          <p:spTgt spid="48143"/>
                                        </p:tgtEl>
                                      </p:cBhvr>
                                    </p:animEffect>
                                    <p:anim calcmode="lin" valueType="num">
                                      <p:cBhvr>
                                        <p:cTn id="24" dur="1000" fill="hold"/>
                                        <p:tgtEl>
                                          <p:spTgt spid="48143"/>
                                        </p:tgtEl>
                                        <p:attrNameLst>
                                          <p:attrName>ppt_x</p:attrName>
                                        </p:attrNameLst>
                                      </p:cBhvr>
                                      <p:tavLst>
                                        <p:tav tm="0">
                                          <p:val>
                                            <p:strVal val="#ppt_x"/>
                                          </p:val>
                                        </p:tav>
                                        <p:tav tm="100000">
                                          <p:val>
                                            <p:strVal val="#ppt_x"/>
                                          </p:val>
                                        </p:tav>
                                      </p:tavLst>
                                    </p:anim>
                                    <p:anim calcmode="lin" valueType="num">
                                      <p:cBhvr>
                                        <p:cTn id="25" dur="1000" fill="hold"/>
                                        <p:tgtEl>
                                          <p:spTgt spid="48143"/>
                                        </p:tgtEl>
                                        <p:attrNameLst>
                                          <p:attrName>ppt_y</p:attrName>
                                        </p:attrNameLst>
                                      </p:cBhvr>
                                      <p:tavLst>
                                        <p:tav tm="0">
                                          <p:val>
                                            <p:strVal val="#ppt_y-.1"/>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48145"/>
                                        </p:tgtEl>
                                        <p:attrNameLst>
                                          <p:attrName>style.visibility</p:attrName>
                                        </p:attrNameLst>
                                      </p:cBhvr>
                                      <p:to>
                                        <p:strVal val="visible"/>
                                      </p:to>
                                    </p:set>
                                    <p:animEffect transition="in" filter="fade">
                                      <p:cBhvr>
                                        <p:cTn id="30" dur="1000"/>
                                        <p:tgtEl>
                                          <p:spTgt spid="48145"/>
                                        </p:tgtEl>
                                      </p:cBhvr>
                                    </p:animEffect>
                                    <p:anim calcmode="lin" valueType="num">
                                      <p:cBhvr>
                                        <p:cTn id="31" dur="1000" fill="hold"/>
                                        <p:tgtEl>
                                          <p:spTgt spid="48145"/>
                                        </p:tgtEl>
                                        <p:attrNameLst>
                                          <p:attrName>ppt_x</p:attrName>
                                        </p:attrNameLst>
                                      </p:cBhvr>
                                      <p:tavLst>
                                        <p:tav tm="0">
                                          <p:val>
                                            <p:strVal val="#ppt_x"/>
                                          </p:val>
                                        </p:tav>
                                        <p:tav tm="100000">
                                          <p:val>
                                            <p:strVal val="#ppt_x"/>
                                          </p:val>
                                        </p:tav>
                                      </p:tavLst>
                                    </p:anim>
                                    <p:anim calcmode="lin" valueType="num">
                                      <p:cBhvr>
                                        <p:cTn id="32" dur="1000" fill="hold"/>
                                        <p:tgtEl>
                                          <p:spTgt spid="48145"/>
                                        </p:tgtEl>
                                        <p:attrNameLst>
                                          <p:attrName>ppt_y</p:attrName>
                                        </p:attrNameLst>
                                      </p:cBhvr>
                                      <p:tavLst>
                                        <p:tav tm="0">
                                          <p:val>
                                            <p:strVal val="#ppt_y-.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7" presetClass="entr" presetSubtype="0" fill="hold" grpId="1" nodeType="clickEffect">
                                  <p:stCondLst>
                                    <p:cond delay="0"/>
                                  </p:stCondLst>
                                  <p:childTnLst>
                                    <p:set>
                                      <p:cBhvr>
                                        <p:cTn id="36" dur="1" fill="hold">
                                          <p:stCondLst>
                                            <p:cond delay="0"/>
                                          </p:stCondLst>
                                        </p:cTn>
                                        <p:tgtEl>
                                          <p:spTgt spid="48145"/>
                                        </p:tgtEl>
                                        <p:attrNameLst>
                                          <p:attrName>style.visibility</p:attrName>
                                        </p:attrNameLst>
                                      </p:cBhvr>
                                      <p:to>
                                        <p:strVal val="visible"/>
                                      </p:to>
                                    </p:set>
                                    <p:animEffect transition="in" filter="fade">
                                      <p:cBhvr>
                                        <p:cTn id="37" dur="1000"/>
                                        <p:tgtEl>
                                          <p:spTgt spid="48145"/>
                                        </p:tgtEl>
                                      </p:cBhvr>
                                    </p:animEffect>
                                    <p:anim calcmode="lin" valueType="num">
                                      <p:cBhvr>
                                        <p:cTn id="38" dur="1000" fill="hold"/>
                                        <p:tgtEl>
                                          <p:spTgt spid="48145"/>
                                        </p:tgtEl>
                                        <p:attrNameLst>
                                          <p:attrName>ppt_x</p:attrName>
                                        </p:attrNameLst>
                                      </p:cBhvr>
                                      <p:tavLst>
                                        <p:tav tm="0">
                                          <p:val>
                                            <p:strVal val="#ppt_x"/>
                                          </p:val>
                                        </p:tav>
                                        <p:tav tm="100000">
                                          <p:val>
                                            <p:strVal val="#ppt_x"/>
                                          </p:val>
                                        </p:tav>
                                      </p:tavLst>
                                    </p:anim>
                                    <p:anim calcmode="lin" valueType="num">
                                      <p:cBhvr>
                                        <p:cTn id="39" dur="1000" fill="hold"/>
                                        <p:tgtEl>
                                          <p:spTgt spid="48145"/>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48146"/>
                                        </p:tgtEl>
                                        <p:attrNameLst>
                                          <p:attrName>style.visibility</p:attrName>
                                        </p:attrNameLst>
                                      </p:cBhvr>
                                      <p:to>
                                        <p:strVal val="visible"/>
                                      </p:to>
                                    </p:set>
                                    <p:animEffect transition="in" filter="fade">
                                      <p:cBhvr>
                                        <p:cTn id="44" dur="1000"/>
                                        <p:tgtEl>
                                          <p:spTgt spid="48146"/>
                                        </p:tgtEl>
                                      </p:cBhvr>
                                    </p:animEffect>
                                    <p:anim calcmode="lin" valueType="num">
                                      <p:cBhvr>
                                        <p:cTn id="45" dur="1000" fill="hold"/>
                                        <p:tgtEl>
                                          <p:spTgt spid="48146"/>
                                        </p:tgtEl>
                                        <p:attrNameLst>
                                          <p:attrName>ppt_x</p:attrName>
                                        </p:attrNameLst>
                                      </p:cBhvr>
                                      <p:tavLst>
                                        <p:tav tm="0">
                                          <p:val>
                                            <p:strVal val="#ppt_x"/>
                                          </p:val>
                                        </p:tav>
                                        <p:tav tm="100000">
                                          <p:val>
                                            <p:strVal val="#ppt_x"/>
                                          </p:val>
                                        </p:tav>
                                      </p:tavLst>
                                    </p:anim>
                                    <p:anim calcmode="lin" valueType="num">
                                      <p:cBhvr>
                                        <p:cTn id="46" dur="1000" fill="hold"/>
                                        <p:tgtEl>
                                          <p:spTgt spid="48146"/>
                                        </p:tgtEl>
                                        <p:attrNameLst>
                                          <p:attrName>ppt_y</p:attrName>
                                        </p:attrNameLst>
                                      </p:cBhvr>
                                      <p:tavLst>
                                        <p:tav tm="0">
                                          <p:val>
                                            <p:strVal val="#ppt_y-.1"/>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48147"/>
                                        </p:tgtEl>
                                        <p:attrNameLst>
                                          <p:attrName>style.visibility</p:attrName>
                                        </p:attrNameLst>
                                      </p:cBhvr>
                                      <p:to>
                                        <p:strVal val="visible"/>
                                      </p:to>
                                    </p:set>
                                    <p:animEffect transition="in" filter="fade">
                                      <p:cBhvr>
                                        <p:cTn id="51" dur="1000"/>
                                        <p:tgtEl>
                                          <p:spTgt spid="48147"/>
                                        </p:tgtEl>
                                      </p:cBhvr>
                                    </p:animEffect>
                                    <p:anim calcmode="lin" valueType="num">
                                      <p:cBhvr>
                                        <p:cTn id="52" dur="1000" fill="hold"/>
                                        <p:tgtEl>
                                          <p:spTgt spid="48147"/>
                                        </p:tgtEl>
                                        <p:attrNameLst>
                                          <p:attrName>ppt_x</p:attrName>
                                        </p:attrNameLst>
                                      </p:cBhvr>
                                      <p:tavLst>
                                        <p:tav tm="0">
                                          <p:val>
                                            <p:strVal val="#ppt_x"/>
                                          </p:val>
                                        </p:tav>
                                        <p:tav tm="100000">
                                          <p:val>
                                            <p:strVal val="#ppt_x"/>
                                          </p:val>
                                        </p:tav>
                                      </p:tavLst>
                                    </p:anim>
                                    <p:anim calcmode="lin" valueType="num">
                                      <p:cBhvr>
                                        <p:cTn id="53" dur="1000" fill="hold"/>
                                        <p:tgtEl>
                                          <p:spTgt spid="48147"/>
                                        </p:tgtEl>
                                        <p:attrNameLst>
                                          <p:attrName>ppt_y</p:attrName>
                                        </p:attrNameLst>
                                      </p:cBhvr>
                                      <p:tavLst>
                                        <p:tav tm="0">
                                          <p:val>
                                            <p:strVal val="#ppt_y-.1"/>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48148"/>
                                        </p:tgtEl>
                                        <p:attrNameLst>
                                          <p:attrName>style.visibility</p:attrName>
                                        </p:attrNameLst>
                                      </p:cBhvr>
                                      <p:to>
                                        <p:strVal val="visible"/>
                                      </p:to>
                                    </p:set>
                                    <p:animEffect transition="in" filter="fade">
                                      <p:cBhvr>
                                        <p:cTn id="58" dur="1000"/>
                                        <p:tgtEl>
                                          <p:spTgt spid="48148"/>
                                        </p:tgtEl>
                                      </p:cBhvr>
                                    </p:animEffect>
                                    <p:anim calcmode="lin" valueType="num">
                                      <p:cBhvr>
                                        <p:cTn id="59" dur="1000" fill="hold"/>
                                        <p:tgtEl>
                                          <p:spTgt spid="48148"/>
                                        </p:tgtEl>
                                        <p:attrNameLst>
                                          <p:attrName>ppt_x</p:attrName>
                                        </p:attrNameLst>
                                      </p:cBhvr>
                                      <p:tavLst>
                                        <p:tav tm="0">
                                          <p:val>
                                            <p:strVal val="#ppt_x"/>
                                          </p:val>
                                        </p:tav>
                                        <p:tav tm="100000">
                                          <p:val>
                                            <p:strVal val="#ppt_x"/>
                                          </p:val>
                                        </p:tav>
                                      </p:tavLst>
                                    </p:anim>
                                    <p:anim calcmode="lin" valueType="num">
                                      <p:cBhvr>
                                        <p:cTn id="60" dur="1000" fill="hold"/>
                                        <p:tgtEl>
                                          <p:spTgt spid="48148"/>
                                        </p:tgtEl>
                                        <p:attrNameLst>
                                          <p:attrName>ppt_y</p:attrName>
                                        </p:attrNameLst>
                                      </p:cBhvr>
                                      <p:tavLst>
                                        <p:tav tm="0">
                                          <p:val>
                                            <p:strVal val="#ppt_y-.1"/>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48149"/>
                                        </p:tgtEl>
                                        <p:attrNameLst>
                                          <p:attrName>style.visibility</p:attrName>
                                        </p:attrNameLst>
                                      </p:cBhvr>
                                      <p:to>
                                        <p:strVal val="visible"/>
                                      </p:to>
                                    </p:set>
                                    <p:animEffect transition="in" filter="fade">
                                      <p:cBhvr>
                                        <p:cTn id="65" dur="1000"/>
                                        <p:tgtEl>
                                          <p:spTgt spid="48149"/>
                                        </p:tgtEl>
                                      </p:cBhvr>
                                    </p:animEffect>
                                    <p:anim calcmode="lin" valueType="num">
                                      <p:cBhvr>
                                        <p:cTn id="66" dur="1000" fill="hold"/>
                                        <p:tgtEl>
                                          <p:spTgt spid="48149"/>
                                        </p:tgtEl>
                                        <p:attrNameLst>
                                          <p:attrName>ppt_x</p:attrName>
                                        </p:attrNameLst>
                                      </p:cBhvr>
                                      <p:tavLst>
                                        <p:tav tm="0">
                                          <p:val>
                                            <p:strVal val="#ppt_x"/>
                                          </p:val>
                                        </p:tav>
                                        <p:tav tm="100000">
                                          <p:val>
                                            <p:strVal val="#ppt_x"/>
                                          </p:val>
                                        </p:tav>
                                      </p:tavLst>
                                    </p:anim>
                                    <p:anim calcmode="lin" valueType="num">
                                      <p:cBhvr>
                                        <p:cTn id="67" dur="1000" fill="hold"/>
                                        <p:tgtEl>
                                          <p:spTgt spid="48149"/>
                                        </p:tgtEl>
                                        <p:attrNameLst>
                                          <p:attrName>ppt_y</p:attrName>
                                        </p:attrNameLst>
                                      </p:cBhvr>
                                      <p:tavLst>
                                        <p:tav tm="0">
                                          <p:val>
                                            <p:strVal val="#ppt_y-.1"/>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41" presetClass="entr" presetSubtype="0" fill="hold" grpId="0" nodeType="clickEffect">
                                  <p:stCondLst>
                                    <p:cond delay="0"/>
                                  </p:stCondLst>
                                  <p:iterate type="lt">
                                    <p:tmPct val="10000"/>
                                  </p:iterate>
                                  <p:childTnLst>
                                    <p:set>
                                      <p:cBhvr>
                                        <p:cTn id="71" dur="1" fill="hold">
                                          <p:stCondLst>
                                            <p:cond delay="0"/>
                                          </p:stCondLst>
                                        </p:cTn>
                                        <p:tgtEl>
                                          <p:spTgt spid="48135"/>
                                        </p:tgtEl>
                                        <p:attrNameLst>
                                          <p:attrName>style.visibility</p:attrName>
                                        </p:attrNameLst>
                                      </p:cBhvr>
                                      <p:to>
                                        <p:strVal val="visible"/>
                                      </p:to>
                                    </p:set>
                                    <p:anim calcmode="lin" valueType="num">
                                      <p:cBhvr>
                                        <p:cTn id="72" dur="500" fill="hold"/>
                                        <p:tgtEl>
                                          <p:spTgt spid="48135"/>
                                        </p:tgtEl>
                                        <p:attrNameLst>
                                          <p:attrName>ppt_x</p:attrName>
                                        </p:attrNameLst>
                                      </p:cBhvr>
                                      <p:tavLst>
                                        <p:tav tm="0">
                                          <p:val>
                                            <p:strVal val="#ppt_x"/>
                                          </p:val>
                                        </p:tav>
                                        <p:tav tm="50000">
                                          <p:val>
                                            <p:strVal val="#ppt_x+.1"/>
                                          </p:val>
                                        </p:tav>
                                        <p:tav tm="100000">
                                          <p:val>
                                            <p:strVal val="#ppt_x"/>
                                          </p:val>
                                        </p:tav>
                                      </p:tavLst>
                                    </p:anim>
                                    <p:anim calcmode="lin" valueType="num">
                                      <p:cBhvr>
                                        <p:cTn id="73" dur="500" fill="hold"/>
                                        <p:tgtEl>
                                          <p:spTgt spid="48135"/>
                                        </p:tgtEl>
                                        <p:attrNameLst>
                                          <p:attrName>ppt_y</p:attrName>
                                        </p:attrNameLst>
                                      </p:cBhvr>
                                      <p:tavLst>
                                        <p:tav tm="0">
                                          <p:val>
                                            <p:strVal val="#ppt_y"/>
                                          </p:val>
                                        </p:tav>
                                        <p:tav tm="100000">
                                          <p:val>
                                            <p:strVal val="#ppt_y"/>
                                          </p:val>
                                        </p:tav>
                                      </p:tavLst>
                                    </p:anim>
                                    <p:anim calcmode="lin" valueType="num">
                                      <p:cBhvr>
                                        <p:cTn id="74" dur="500" fill="hold"/>
                                        <p:tgtEl>
                                          <p:spTgt spid="48135"/>
                                        </p:tgtEl>
                                        <p:attrNameLst>
                                          <p:attrName>ppt_h</p:attrName>
                                        </p:attrNameLst>
                                      </p:cBhvr>
                                      <p:tavLst>
                                        <p:tav tm="0">
                                          <p:val>
                                            <p:strVal val="#ppt_h/10"/>
                                          </p:val>
                                        </p:tav>
                                        <p:tav tm="50000">
                                          <p:val>
                                            <p:strVal val="#ppt_h+.01"/>
                                          </p:val>
                                        </p:tav>
                                        <p:tav tm="100000">
                                          <p:val>
                                            <p:strVal val="#ppt_h"/>
                                          </p:val>
                                        </p:tav>
                                      </p:tavLst>
                                    </p:anim>
                                    <p:anim calcmode="lin" valueType="num">
                                      <p:cBhvr>
                                        <p:cTn id="75" dur="500" fill="hold"/>
                                        <p:tgtEl>
                                          <p:spTgt spid="48135"/>
                                        </p:tgtEl>
                                        <p:attrNameLst>
                                          <p:attrName>ppt_w</p:attrName>
                                        </p:attrNameLst>
                                      </p:cBhvr>
                                      <p:tavLst>
                                        <p:tav tm="0">
                                          <p:val>
                                            <p:strVal val="#ppt_w/10"/>
                                          </p:val>
                                        </p:tav>
                                        <p:tav tm="50000">
                                          <p:val>
                                            <p:strVal val="#ppt_w+.01"/>
                                          </p:val>
                                        </p:tav>
                                        <p:tav tm="100000">
                                          <p:val>
                                            <p:strVal val="#ppt_w"/>
                                          </p:val>
                                        </p:tav>
                                      </p:tavLst>
                                    </p:anim>
                                    <p:animEffect transition="in" filter="fade">
                                      <p:cBhvr>
                                        <p:cTn id="76" dur="500" tmFilter="0,0; .5, 1; 1, 1"/>
                                        <p:tgtEl>
                                          <p:spTgt spid="48135"/>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41" presetClass="entr" presetSubtype="0" fill="hold" grpId="0" nodeType="clickEffect">
                                  <p:stCondLst>
                                    <p:cond delay="0"/>
                                  </p:stCondLst>
                                  <p:iterate type="lt">
                                    <p:tmPct val="10000"/>
                                  </p:iterate>
                                  <p:childTnLst>
                                    <p:set>
                                      <p:cBhvr>
                                        <p:cTn id="80" dur="1" fill="hold">
                                          <p:stCondLst>
                                            <p:cond delay="0"/>
                                          </p:stCondLst>
                                        </p:cTn>
                                        <p:tgtEl>
                                          <p:spTgt spid="48136"/>
                                        </p:tgtEl>
                                        <p:attrNameLst>
                                          <p:attrName>style.visibility</p:attrName>
                                        </p:attrNameLst>
                                      </p:cBhvr>
                                      <p:to>
                                        <p:strVal val="visible"/>
                                      </p:to>
                                    </p:set>
                                    <p:anim calcmode="lin" valueType="num">
                                      <p:cBhvr>
                                        <p:cTn id="81" dur="500" fill="hold"/>
                                        <p:tgtEl>
                                          <p:spTgt spid="48136"/>
                                        </p:tgtEl>
                                        <p:attrNameLst>
                                          <p:attrName>ppt_x</p:attrName>
                                        </p:attrNameLst>
                                      </p:cBhvr>
                                      <p:tavLst>
                                        <p:tav tm="0">
                                          <p:val>
                                            <p:strVal val="#ppt_x"/>
                                          </p:val>
                                        </p:tav>
                                        <p:tav tm="50000">
                                          <p:val>
                                            <p:strVal val="#ppt_x+.1"/>
                                          </p:val>
                                        </p:tav>
                                        <p:tav tm="100000">
                                          <p:val>
                                            <p:strVal val="#ppt_x"/>
                                          </p:val>
                                        </p:tav>
                                      </p:tavLst>
                                    </p:anim>
                                    <p:anim calcmode="lin" valueType="num">
                                      <p:cBhvr>
                                        <p:cTn id="82" dur="500" fill="hold"/>
                                        <p:tgtEl>
                                          <p:spTgt spid="48136"/>
                                        </p:tgtEl>
                                        <p:attrNameLst>
                                          <p:attrName>ppt_y</p:attrName>
                                        </p:attrNameLst>
                                      </p:cBhvr>
                                      <p:tavLst>
                                        <p:tav tm="0">
                                          <p:val>
                                            <p:strVal val="#ppt_y"/>
                                          </p:val>
                                        </p:tav>
                                        <p:tav tm="100000">
                                          <p:val>
                                            <p:strVal val="#ppt_y"/>
                                          </p:val>
                                        </p:tav>
                                      </p:tavLst>
                                    </p:anim>
                                    <p:anim calcmode="lin" valueType="num">
                                      <p:cBhvr>
                                        <p:cTn id="83" dur="500" fill="hold"/>
                                        <p:tgtEl>
                                          <p:spTgt spid="48136"/>
                                        </p:tgtEl>
                                        <p:attrNameLst>
                                          <p:attrName>ppt_h</p:attrName>
                                        </p:attrNameLst>
                                      </p:cBhvr>
                                      <p:tavLst>
                                        <p:tav tm="0">
                                          <p:val>
                                            <p:strVal val="#ppt_h/10"/>
                                          </p:val>
                                        </p:tav>
                                        <p:tav tm="50000">
                                          <p:val>
                                            <p:strVal val="#ppt_h+.01"/>
                                          </p:val>
                                        </p:tav>
                                        <p:tav tm="100000">
                                          <p:val>
                                            <p:strVal val="#ppt_h"/>
                                          </p:val>
                                        </p:tav>
                                      </p:tavLst>
                                    </p:anim>
                                    <p:anim calcmode="lin" valueType="num">
                                      <p:cBhvr>
                                        <p:cTn id="84" dur="500" fill="hold"/>
                                        <p:tgtEl>
                                          <p:spTgt spid="48136"/>
                                        </p:tgtEl>
                                        <p:attrNameLst>
                                          <p:attrName>ppt_w</p:attrName>
                                        </p:attrNameLst>
                                      </p:cBhvr>
                                      <p:tavLst>
                                        <p:tav tm="0">
                                          <p:val>
                                            <p:strVal val="#ppt_w/10"/>
                                          </p:val>
                                        </p:tav>
                                        <p:tav tm="50000">
                                          <p:val>
                                            <p:strVal val="#ppt_w+.01"/>
                                          </p:val>
                                        </p:tav>
                                        <p:tav tm="100000">
                                          <p:val>
                                            <p:strVal val="#ppt_w"/>
                                          </p:val>
                                        </p:tav>
                                      </p:tavLst>
                                    </p:anim>
                                    <p:animEffect transition="in" filter="fade">
                                      <p:cBhvr>
                                        <p:cTn id="85" dur="500" tmFilter="0,0; .5, 1; 1, 1"/>
                                        <p:tgtEl>
                                          <p:spTgt spid="48136"/>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41" presetClass="entr" presetSubtype="0" fill="hold" grpId="0" nodeType="clickEffect">
                                  <p:stCondLst>
                                    <p:cond delay="0"/>
                                  </p:stCondLst>
                                  <p:iterate type="lt">
                                    <p:tmPct val="10000"/>
                                  </p:iterate>
                                  <p:childTnLst>
                                    <p:set>
                                      <p:cBhvr>
                                        <p:cTn id="89" dur="1" fill="hold">
                                          <p:stCondLst>
                                            <p:cond delay="0"/>
                                          </p:stCondLst>
                                        </p:cTn>
                                        <p:tgtEl>
                                          <p:spTgt spid="48137"/>
                                        </p:tgtEl>
                                        <p:attrNameLst>
                                          <p:attrName>style.visibility</p:attrName>
                                        </p:attrNameLst>
                                      </p:cBhvr>
                                      <p:to>
                                        <p:strVal val="visible"/>
                                      </p:to>
                                    </p:set>
                                    <p:anim calcmode="lin" valueType="num">
                                      <p:cBhvr>
                                        <p:cTn id="90" dur="500" fill="hold"/>
                                        <p:tgtEl>
                                          <p:spTgt spid="48137"/>
                                        </p:tgtEl>
                                        <p:attrNameLst>
                                          <p:attrName>ppt_x</p:attrName>
                                        </p:attrNameLst>
                                      </p:cBhvr>
                                      <p:tavLst>
                                        <p:tav tm="0">
                                          <p:val>
                                            <p:strVal val="#ppt_x"/>
                                          </p:val>
                                        </p:tav>
                                        <p:tav tm="50000">
                                          <p:val>
                                            <p:strVal val="#ppt_x+.1"/>
                                          </p:val>
                                        </p:tav>
                                        <p:tav tm="100000">
                                          <p:val>
                                            <p:strVal val="#ppt_x"/>
                                          </p:val>
                                        </p:tav>
                                      </p:tavLst>
                                    </p:anim>
                                    <p:anim calcmode="lin" valueType="num">
                                      <p:cBhvr>
                                        <p:cTn id="91" dur="500" fill="hold"/>
                                        <p:tgtEl>
                                          <p:spTgt spid="48137"/>
                                        </p:tgtEl>
                                        <p:attrNameLst>
                                          <p:attrName>ppt_y</p:attrName>
                                        </p:attrNameLst>
                                      </p:cBhvr>
                                      <p:tavLst>
                                        <p:tav tm="0">
                                          <p:val>
                                            <p:strVal val="#ppt_y"/>
                                          </p:val>
                                        </p:tav>
                                        <p:tav tm="100000">
                                          <p:val>
                                            <p:strVal val="#ppt_y"/>
                                          </p:val>
                                        </p:tav>
                                      </p:tavLst>
                                    </p:anim>
                                    <p:anim calcmode="lin" valueType="num">
                                      <p:cBhvr>
                                        <p:cTn id="92" dur="500" fill="hold"/>
                                        <p:tgtEl>
                                          <p:spTgt spid="48137"/>
                                        </p:tgtEl>
                                        <p:attrNameLst>
                                          <p:attrName>ppt_h</p:attrName>
                                        </p:attrNameLst>
                                      </p:cBhvr>
                                      <p:tavLst>
                                        <p:tav tm="0">
                                          <p:val>
                                            <p:strVal val="#ppt_h/10"/>
                                          </p:val>
                                        </p:tav>
                                        <p:tav tm="50000">
                                          <p:val>
                                            <p:strVal val="#ppt_h+.01"/>
                                          </p:val>
                                        </p:tav>
                                        <p:tav tm="100000">
                                          <p:val>
                                            <p:strVal val="#ppt_h"/>
                                          </p:val>
                                        </p:tav>
                                      </p:tavLst>
                                    </p:anim>
                                    <p:anim calcmode="lin" valueType="num">
                                      <p:cBhvr>
                                        <p:cTn id="93" dur="500" fill="hold"/>
                                        <p:tgtEl>
                                          <p:spTgt spid="48137"/>
                                        </p:tgtEl>
                                        <p:attrNameLst>
                                          <p:attrName>ppt_w</p:attrName>
                                        </p:attrNameLst>
                                      </p:cBhvr>
                                      <p:tavLst>
                                        <p:tav tm="0">
                                          <p:val>
                                            <p:strVal val="#ppt_w/10"/>
                                          </p:val>
                                        </p:tav>
                                        <p:tav tm="50000">
                                          <p:val>
                                            <p:strVal val="#ppt_w+.01"/>
                                          </p:val>
                                        </p:tav>
                                        <p:tav tm="100000">
                                          <p:val>
                                            <p:strVal val="#ppt_w"/>
                                          </p:val>
                                        </p:tav>
                                      </p:tavLst>
                                    </p:anim>
                                    <p:animEffect transition="in" filter="fade">
                                      <p:cBhvr>
                                        <p:cTn id="94" dur="500" tmFilter="0,0; .5, 1; 1, 1"/>
                                        <p:tgtEl>
                                          <p:spTgt spid="4813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41" presetClass="entr" presetSubtype="0" fill="hold" grpId="0" nodeType="clickEffect">
                                  <p:stCondLst>
                                    <p:cond delay="0"/>
                                  </p:stCondLst>
                                  <p:iterate type="lt">
                                    <p:tmPct val="10000"/>
                                  </p:iterate>
                                  <p:childTnLst>
                                    <p:set>
                                      <p:cBhvr>
                                        <p:cTn id="98" dur="1" fill="hold">
                                          <p:stCondLst>
                                            <p:cond delay="0"/>
                                          </p:stCondLst>
                                        </p:cTn>
                                        <p:tgtEl>
                                          <p:spTgt spid="48138"/>
                                        </p:tgtEl>
                                        <p:attrNameLst>
                                          <p:attrName>style.visibility</p:attrName>
                                        </p:attrNameLst>
                                      </p:cBhvr>
                                      <p:to>
                                        <p:strVal val="visible"/>
                                      </p:to>
                                    </p:set>
                                    <p:anim calcmode="lin" valueType="num">
                                      <p:cBhvr>
                                        <p:cTn id="99" dur="500" fill="hold"/>
                                        <p:tgtEl>
                                          <p:spTgt spid="48138"/>
                                        </p:tgtEl>
                                        <p:attrNameLst>
                                          <p:attrName>ppt_x</p:attrName>
                                        </p:attrNameLst>
                                      </p:cBhvr>
                                      <p:tavLst>
                                        <p:tav tm="0">
                                          <p:val>
                                            <p:strVal val="#ppt_x"/>
                                          </p:val>
                                        </p:tav>
                                        <p:tav tm="50000">
                                          <p:val>
                                            <p:strVal val="#ppt_x+.1"/>
                                          </p:val>
                                        </p:tav>
                                        <p:tav tm="100000">
                                          <p:val>
                                            <p:strVal val="#ppt_x"/>
                                          </p:val>
                                        </p:tav>
                                      </p:tavLst>
                                    </p:anim>
                                    <p:anim calcmode="lin" valueType="num">
                                      <p:cBhvr>
                                        <p:cTn id="100" dur="500" fill="hold"/>
                                        <p:tgtEl>
                                          <p:spTgt spid="48138"/>
                                        </p:tgtEl>
                                        <p:attrNameLst>
                                          <p:attrName>ppt_y</p:attrName>
                                        </p:attrNameLst>
                                      </p:cBhvr>
                                      <p:tavLst>
                                        <p:tav tm="0">
                                          <p:val>
                                            <p:strVal val="#ppt_y"/>
                                          </p:val>
                                        </p:tav>
                                        <p:tav tm="100000">
                                          <p:val>
                                            <p:strVal val="#ppt_y"/>
                                          </p:val>
                                        </p:tav>
                                      </p:tavLst>
                                    </p:anim>
                                    <p:anim calcmode="lin" valueType="num">
                                      <p:cBhvr>
                                        <p:cTn id="101" dur="500" fill="hold"/>
                                        <p:tgtEl>
                                          <p:spTgt spid="48138"/>
                                        </p:tgtEl>
                                        <p:attrNameLst>
                                          <p:attrName>ppt_h</p:attrName>
                                        </p:attrNameLst>
                                      </p:cBhvr>
                                      <p:tavLst>
                                        <p:tav tm="0">
                                          <p:val>
                                            <p:strVal val="#ppt_h/10"/>
                                          </p:val>
                                        </p:tav>
                                        <p:tav tm="50000">
                                          <p:val>
                                            <p:strVal val="#ppt_h+.01"/>
                                          </p:val>
                                        </p:tav>
                                        <p:tav tm="100000">
                                          <p:val>
                                            <p:strVal val="#ppt_h"/>
                                          </p:val>
                                        </p:tav>
                                      </p:tavLst>
                                    </p:anim>
                                    <p:anim calcmode="lin" valueType="num">
                                      <p:cBhvr>
                                        <p:cTn id="102" dur="500" fill="hold"/>
                                        <p:tgtEl>
                                          <p:spTgt spid="48138"/>
                                        </p:tgtEl>
                                        <p:attrNameLst>
                                          <p:attrName>ppt_w</p:attrName>
                                        </p:attrNameLst>
                                      </p:cBhvr>
                                      <p:tavLst>
                                        <p:tav tm="0">
                                          <p:val>
                                            <p:strVal val="#ppt_w/10"/>
                                          </p:val>
                                        </p:tav>
                                        <p:tav tm="50000">
                                          <p:val>
                                            <p:strVal val="#ppt_w+.01"/>
                                          </p:val>
                                        </p:tav>
                                        <p:tav tm="100000">
                                          <p:val>
                                            <p:strVal val="#ppt_w"/>
                                          </p:val>
                                        </p:tav>
                                      </p:tavLst>
                                    </p:anim>
                                    <p:animEffect transition="in" filter="fade">
                                      <p:cBhvr>
                                        <p:cTn id="103" dur="500" tmFilter="0,0; .5, 1; 1, 1"/>
                                        <p:tgtEl>
                                          <p:spTgt spid="48138"/>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41" presetClass="entr" presetSubtype="0" fill="hold" grpId="0" nodeType="clickEffect">
                                  <p:stCondLst>
                                    <p:cond delay="0"/>
                                  </p:stCondLst>
                                  <p:iterate type="lt">
                                    <p:tmPct val="10000"/>
                                  </p:iterate>
                                  <p:childTnLst>
                                    <p:set>
                                      <p:cBhvr>
                                        <p:cTn id="107" dur="1" fill="hold">
                                          <p:stCondLst>
                                            <p:cond delay="0"/>
                                          </p:stCondLst>
                                        </p:cTn>
                                        <p:tgtEl>
                                          <p:spTgt spid="48139"/>
                                        </p:tgtEl>
                                        <p:attrNameLst>
                                          <p:attrName>style.visibility</p:attrName>
                                        </p:attrNameLst>
                                      </p:cBhvr>
                                      <p:to>
                                        <p:strVal val="visible"/>
                                      </p:to>
                                    </p:set>
                                    <p:anim calcmode="lin" valueType="num">
                                      <p:cBhvr>
                                        <p:cTn id="108" dur="500" fill="hold"/>
                                        <p:tgtEl>
                                          <p:spTgt spid="48139"/>
                                        </p:tgtEl>
                                        <p:attrNameLst>
                                          <p:attrName>ppt_x</p:attrName>
                                        </p:attrNameLst>
                                      </p:cBhvr>
                                      <p:tavLst>
                                        <p:tav tm="0">
                                          <p:val>
                                            <p:strVal val="#ppt_x"/>
                                          </p:val>
                                        </p:tav>
                                        <p:tav tm="50000">
                                          <p:val>
                                            <p:strVal val="#ppt_x+.1"/>
                                          </p:val>
                                        </p:tav>
                                        <p:tav tm="100000">
                                          <p:val>
                                            <p:strVal val="#ppt_x"/>
                                          </p:val>
                                        </p:tav>
                                      </p:tavLst>
                                    </p:anim>
                                    <p:anim calcmode="lin" valueType="num">
                                      <p:cBhvr>
                                        <p:cTn id="109" dur="500" fill="hold"/>
                                        <p:tgtEl>
                                          <p:spTgt spid="48139"/>
                                        </p:tgtEl>
                                        <p:attrNameLst>
                                          <p:attrName>ppt_y</p:attrName>
                                        </p:attrNameLst>
                                      </p:cBhvr>
                                      <p:tavLst>
                                        <p:tav tm="0">
                                          <p:val>
                                            <p:strVal val="#ppt_y"/>
                                          </p:val>
                                        </p:tav>
                                        <p:tav tm="100000">
                                          <p:val>
                                            <p:strVal val="#ppt_y"/>
                                          </p:val>
                                        </p:tav>
                                      </p:tavLst>
                                    </p:anim>
                                    <p:anim calcmode="lin" valueType="num">
                                      <p:cBhvr>
                                        <p:cTn id="110" dur="500" fill="hold"/>
                                        <p:tgtEl>
                                          <p:spTgt spid="48139"/>
                                        </p:tgtEl>
                                        <p:attrNameLst>
                                          <p:attrName>ppt_h</p:attrName>
                                        </p:attrNameLst>
                                      </p:cBhvr>
                                      <p:tavLst>
                                        <p:tav tm="0">
                                          <p:val>
                                            <p:strVal val="#ppt_h/10"/>
                                          </p:val>
                                        </p:tav>
                                        <p:tav tm="50000">
                                          <p:val>
                                            <p:strVal val="#ppt_h+.01"/>
                                          </p:val>
                                        </p:tav>
                                        <p:tav tm="100000">
                                          <p:val>
                                            <p:strVal val="#ppt_h"/>
                                          </p:val>
                                        </p:tav>
                                      </p:tavLst>
                                    </p:anim>
                                    <p:anim calcmode="lin" valueType="num">
                                      <p:cBhvr>
                                        <p:cTn id="111" dur="500" fill="hold"/>
                                        <p:tgtEl>
                                          <p:spTgt spid="48139"/>
                                        </p:tgtEl>
                                        <p:attrNameLst>
                                          <p:attrName>ppt_w</p:attrName>
                                        </p:attrNameLst>
                                      </p:cBhvr>
                                      <p:tavLst>
                                        <p:tav tm="0">
                                          <p:val>
                                            <p:strVal val="#ppt_w/10"/>
                                          </p:val>
                                        </p:tav>
                                        <p:tav tm="50000">
                                          <p:val>
                                            <p:strVal val="#ppt_w+.01"/>
                                          </p:val>
                                        </p:tav>
                                        <p:tav tm="100000">
                                          <p:val>
                                            <p:strVal val="#ppt_w"/>
                                          </p:val>
                                        </p:tav>
                                      </p:tavLst>
                                    </p:anim>
                                    <p:animEffect transition="in" filter="fade">
                                      <p:cBhvr>
                                        <p:cTn id="112" dur="500" tmFilter="0,0; .5, 1; 1, 1"/>
                                        <p:tgtEl>
                                          <p:spTgt spid="48139"/>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41" presetClass="entr" presetSubtype="0" fill="hold" grpId="0" nodeType="clickEffect">
                                  <p:stCondLst>
                                    <p:cond delay="0"/>
                                  </p:stCondLst>
                                  <p:iterate type="lt">
                                    <p:tmPct val="10000"/>
                                  </p:iterate>
                                  <p:childTnLst>
                                    <p:set>
                                      <p:cBhvr>
                                        <p:cTn id="116" dur="1" fill="hold">
                                          <p:stCondLst>
                                            <p:cond delay="0"/>
                                          </p:stCondLst>
                                        </p:cTn>
                                        <p:tgtEl>
                                          <p:spTgt spid="48140"/>
                                        </p:tgtEl>
                                        <p:attrNameLst>
                                          <p:attrName>style.visibility</p:attrName>
                                        </p:attrNameLst>
                                      </p:cBhvr>
                                      <p:to>
                                        <p:strVal val="visible"/>
                                      </p:to>
                                    </p:set>
                                    <p:anim calcmode="lin" valueType="num">
                                      <p:cBhvr>
                                        <p:cTn id="117" dur="500" fill="hold"/>
                                        <p:tgtEl>
                                          <p:spTgt spid="48140"/>
                                        </p:tgtEl>
                                        <p:attrNameLst>
                                          <p:attrName>ppt_x</p:attrName>
                                        </p:attrNameLst>
                                      </p:cBhvr>
                                      <p:tavLst>
                                        <p:tav tm="0">
                                          <p:val>
                                            <p:strVal val="#ppt_x"/>
                                          </p:val>
                                        </p:tav>
                                        <p:tav tm="50000">
                                          <p:val>
                                            <p:strVal val="#ppt_x+.1"/>
                                          </p:val>
                                        </p:tav>
                                        <p:tav tm="100000">
                                          <p:val>
                                            <p:strVal val="#ppt_x"/>
                                          </p:val>
                                        </p:tav>
                                      </p:tavLst>
                                    </p:anim>
                                    <p:anim calcmode="lin" valueType="num">
                                      <p:cBhvr>
                                        <p:cTn id="118" dur="500" fill="hold"/>
                                        <p:tgtEl>
                                          <p:spTgt spid="48140"/>
                                        </p:tgtEl>
                                        <p:attrNameLst>
                                          <p:attrName>ppt_y</p:attrName>
                                        </p:attrNameLst>
                                      </p:cBhvr>
                                      <p:tavLst>
                                        <p:tav tm="0">
                                          <p:val>
                                            <p:strVal val="#ppt_y"/>
                                          </p:val>
                                        </p:tav>
                                        <p:tav tm="100000">
                                          <p:val>
                                            <p:strVal val="#ppt_y"/>
                                          </p:val>
                                        </p:tav>
                                      </p:tavLst>
                                    </p:anim>
                                    <p:anim calcmode="lin" valueType="num">
                                      <p:cBhvr>
                                        <p:cTn id="119" dur="500" fill="hold"/>
                                        <p:tgtEl>
                                          <p:spTgt spid="48140"/>
                                        </p:tgtEl>
                                        <p:attrNameLst>
                                          <p:attrName>ppt_h</p:attrName>
                                        </p:attrNameLst>
                                      </p:cBhvr>
                                      <p:tavLst>
                                        <p:tav tm="0">
                                          <p:val>
                                            <p:strVal val="#ppt_h/10"/>
                                          </p:val>
                                        </p:tav>
                                        <p:tav tm="50000">
                                          <p:val>
                                            <p:strVal val="#ppt_h+.01"/>
                                          </p:val>
                                        </p:tav>
                                        <p:tav tm="100000">
                                          <p:val>
                                            <p:strVal val="#ppt_h"/>
                                          </p:val>
                                        </p:tav>
                                      </p:tavLst>
                                    </p:anim>
                                    <p:anim calcmode="lin" valueType="num">
                                      <p:cBhvr>
                                        <p:cTn id="120" dur="500" fill="hold"/>
                                        <p:tgtEl>
                                          <p:spTgt spid="48140"/>
                                        </p:tgtEl>
                                        <p:attrNameLst>
                                          <p:attrName>ppt_w</p:attrName>
                                        </p:attrNameLst>
                                      </p:cBhvr>
                                      <p:tavLst>
                                        <p:tav tm="0">
                                          <p:val>
                                            <p:strVal val="#ppt_w/10"/>
                                          </p:val>
                                        </p:tav>
                                        <p:tav tm="50000">
                                          <p:val>
                                            <p:strVal val="#ppt_w+.01"/>
                                          </p:val>
                                        </p:tav>
                                        <p:tav tm="100000">
                                          <p:val>
                                            <p:strVal val="#ppt_w"/>
                                          </p:val>
                                        </p:tav>
                                      </p:tavLst>
                                    </p:anim>
                                    <p:animEffect transition="in" filter="fade">
                                      <p:cBhvr>
                                        <p:cTn id="121" dur="500" tmFilter="0,0; .5, 1; 1, 1"/>
                                        <p:tgtEl>
                                          <p:spTgt spid="48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p:bldP spid="48135" grpId="0"/>
      <p:bldP spid="48136" grpId="0"/>
      <p:bldP spid="48137" grpId="0"/>
      <p:bldP spid="48138" grpId="0"/>
      <p:bldP spid="48139" grpId="0"/>
      <p:bldP spid="48140" grpId="0"/>
      <p:bldP spid="48142" grpId="0"/>
      <p:bldP spid="48143" grpId="0"/>
      <p:bldP spid="48145" grpId="0"/>
      <p:bldP spid="48145" grpId="1"/>
      <p:bldP spid="48146" grpId="0"/>
      <p:bldP spid="48147" grpId="0"/>
      <p:bldP spid="48148" grpId="0"/>
      <p:bldP spid="481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 Box 4"/>
          <p:cNvSpPr txBox="1">
            <a:spLocks noChangeArrowheads="1"/>
          </p:cNvSpPr>
          <p:nvPr/>
        </p:nvSpPr>
        <p:spPr bwMode="auto">
          <a:xfrm>
            <a:off x="0" y="0"/>
            <a:ext cx="8077200" cy="884238"/>
          </a:xfrm>
          <a:prstGeom prst="rect">
            <a:avLst/>
          </a:prstGeom>
          <a:noFill/>
          <a:ln w="9525">
            <a:noFill/>
            <a:miter lim="800000"/>
            <a:headEnd/>
            <a:tailEnd/>
          </a:ln>
        </p:spPr>
        <p:txBody>
          <a:bodyPr>
            <a:spAutoFit/>
          </a:bodyPr>
          <a:lstStyle/>
          <a:p>
            <a:pPr>
              <a:spcBef>
                <a:spcPct val="50000"/>
              </a:spcBef>
            </a:pPr>
            <a:r>
              <a:rPr lang="en-US" sz="2800">
                <a:solidFill>
                  <a:srgbClr val="9900FF"/>
                </a:solidFill>
              </a:rPr>
              <a:t>Hoạt động </a:t>
            </a:r>
            <a:r>
              <a:rPr lang="en-US">
                <a:solidFill>
                  <a:srgbClr val="9900FF"/>
                </a:solidFill>
              </a:rPr>
              <a:t>3:Những hình ảnh tiêu biểu của đất nước Việt Nam</a:t>
            </a:r>
          </a:p>
        </p:txBody>
      </p:sp>
      <p:sp>
        <p:nvSpPr>
          <p:cNvPr id="10243" name="Text Box 5"/>
          <p:cNvSpPr txBox="1">
            <a:spLocks noChangeArrowheads="1"/>
          </p:cNvSpPr>
          <p:nvPr/>
        </p:nvSpPr>
        <p:spPr bwMode="auto">
          <a:xfrm>
            <a:off x="533400" y="1752600"/>
            <a:ext cx="2057400" cy="457200"/>
          </a:xfrm>
          <a:prstGeom prst="rect">
            <a:avLst/>
          </a:prstGeom>
          <a:noFill/>
          <a:ln w="9525">
            <a:noFill/>
            <a:miter lim="800000"/>
            <a:headEnd/>
            <a:tailEnd/>
          </a:ln>
        </p:spPr>
        <p:txBody>
          <a:bodyPr>
            <a:spAutoFit/>
          </a:bodyPr>
          <a:lstStyle/>
          <a:p>
            <a:pPr>
              <a:spcBef>
                <a:spcPct val="50000"/>
              </a:spcBef>
            </a:pPr>
            <a:endParaRPr lang="en-US"/>
          </a:p>
        </p:txBody>
      </p:sp>
      <p:pic>
        <p:nvPicPr>
          <p:cNvPr id="50182" name="Picture 6" descr="Vietnam"/>
          <p:cNvPicPr>
            <a:picLocks noChangeAspect="1" noChangeArrowheads="1"/>
          </p:cNvPicPr>
          <p:nvPr>
            <p:ph sz="half" idx="1"/>
          </p:nvPr>
        </p:nvPicPr>
        <p:blipFill>
          <a:blip r:embed="rId3"/>
          <a:srcRect/>
          <a:stretch>
            <a:fillRect/>
          </a:stretch>
        </p:blipFill>
        <p:spPr>
          <a:xfrm>
            <a:off x="0" y="1371600"/>
            <a:ext cx="2514600" cy="1676400"/>
          </a:xfrm>
          <a:noFill/>
        </p:spPr>
      </p:pic>
      <p:sp>
        <p:nvSpPr>
          <p:cNvPr id="10245" name="Text Box 8"/>
          <p:cNvSpPr txBox="1">
            <a:spLocks noChangeArrowheads="1"/>
          </p:cNvSpPr>
          <p:nvPr/>
        </p:nvSpPr>
        <p:spPr bwMode="auto">
          <a:xfrm>
            <a:off x="4038600" y="1828800"/>
            <a:ext cx="4038600" cy="457200"/>
          </a:xfrm>
          <a:prstGeom prst="rect">
            <a:avLst/>
          </a:prstGeom>
          <a:noFill/>
          <a:ln w="9525">
            <a:noFill/>
            <a:miter lim="800000"/>
            <a:headEnd/>
            <a:tailEnd/>
          </a:ln>
        </p:spPr>
        <p:txBody>
          <a:bodyPr>
            <a:spAutoFit/>
          </a:bodyPr>
          <a:lstStyle/>
          <a:p>
            <a:pPr>
              <a:spcBef>
                <a:spcPct val="50000"/>
              </a:spcBef>
            </a:pPr>
            <a:endParaRPr lang="en-US"/>
          </a:p>
        </p:txBody>
      </p:sp>
      <p:pic>
        <p:nvPicPr>
          <p:cNvPr id="50185" name="Picture 9" descr="Vietmap">
            <a:hlinkClick r:id="rId4"/>
          </p:cNvPr>
          <p:cNvPicPr>
            <a:picLocks noChangeAspect="1" noChangeArrowheads="1"/>
          </p:cNvPicPr>
          <p:nvPr>
            <p:ph sz="half" idx="2"/>
          </p:nvPr>
        </p:nvPicPr>
        <p:blipFill>
          <a:blip r:embed="rId5"/>
          <a:srcRect/>
          <a:stretch>
            <a:fillRect/>
          </a:stretch>
        </p:blipFill>
        <p:spPr>
          <a:xfrm>
            <a:off x="6553200" y="914400"/>
            <a:ext cx="2286000" cy="2590800"/>
          </a:xfrm>
        </p:spPr>
      </p:pic>
      <p:sp>
        <p:nvSpPr>
          <p:cNvPr id="10247" name="Text Box 12"/>
          <p:cNvSpPr txBox="1">
            <a:spLocks noChangeArrowheads="1"/>
          </p:cNvSpPr>
          <p:nvPr/>
        </p:nvSpPr>
        <p:spPr bwMode="auto">
          <a:xfrm>
            <a:off x="5943600" y="1447800"/>
            <a:ext cx="2133600" cy="457200"/>
          </a:xfrm>
          <a:prstGeom prst="rect">
            <a:avLst/>
          </a:prstGeom>
          <a:noFill/>
          <a:ln w="9525">
            <a:noFill/>
            <a:miter lim="800000"/>
            <a:headEnd/>
            <a:tailEnd/>
          </a:ln>
        </p:spPr>
        <p:txBody>
          <a:bodyPr>
            <a:spAutoFit/>
          </a:bodyPr>
          <a:lstStyle/>
          <a:p>
            <a:pPr>
              <a:spcBef>
                <a:spcPct val="50000"/>
              </a:spcBef>
            </a:pPr>
            <a:endParaRPr lang="en-US"/>
          </a:p>
        </p:txBody>
      </p:sp>
      <p:sp>
        <p:nvSpPr>
          <p:cNvPr id="10248" name="Text Box 15"/>
          <p:cNvSpPr txBox="1">
            <a:spLocks noChangeArrowheads="1"/>
          </p:cNvSpPr>
          <p:nvPr/>
        </p:nvSpPr>
        <p:spPr bwMode="auto">
          <a:xfrm>
            <a:off x="4800600" y="2971800"/>
            <a:ext cx="1524000" cy="457200"/>
          </a:xfrm>
          <a:prstGeom prst="rect">
            <a:avLst/>
          </a:prstGeom>
          <a:noFill/>
          <a:ln w="9525">
            <a:noFill/>
            <a:miter lim="800000"/>
            <a:headEnd/>
            <a:tailEnd/>
          </a:ln>
        </p:spPr>
        <p:txBody>
          <a:bodyPr>
            <a:spAutoFit/>
          </a:bodyPr>
          <a:lstStyle/>
          <a:p>
            <a:pPr>
              <a:spcBef>
                <a:spcPct val="50000"/>
              </a:spcBef>
            </a:pPr>
            <a:endParaRPr lang="en-US"/>
          </a:p>
        </p:txBody>
      </p:sp>
      <p:sp>
        <p:nvSpPr>
          <p:cNvPr id="10249" name="Text Box 18"/>
          <p:cNvSpPr txBox="1">
            <a:spLocks noChangeArrowheads="1"/>
          </p:cNvSpPr>
          <p:nvPr/>
        </p:nvSpPr>
        <p:spPr bwMode="auto">
          <a:xfrm>
            <a:off x="4724400" y="4114800"/>
            <a:ext cx="3124200" cy="457200"/>
          </a:xfrm>
          <a:prstGeom prst="rect">
            <a:avLst/>
          </a:prstGeom>
          <a:noFill/>
          <a:ln w="9525">
            <a:noFill/>
            <a:miter lim="800000"/>
            <a:headEnd/>
            <a:tailEnd/>
          </a:ln>
        </p:spPr>
        <p:txBody>
          <a:bodyPr>
            <a:spAutoFit/>
          </a:bodyPr>
          <a:lstStyle/>
          <a:p>
            <a:pPr>
              <a:spcBef>
                <a:spcPct val="50000"/>
              </a:spcBef>
            </a:pPr>
            <a:endParaRPr lang="en-US"/>
          </a:p>
        </p:txBody>
      </p:sp>
      <p:pic>
        <p:nvPicPr>
          <p:cNvPr id="10250" name="Picture 20" descr="AODAI%20LUULY25%2071107NHO"/>
          <p:cNvPicPr>
            <a:picLocks noChangeAspect="1" noChangeArrowheads="1"/>
          </p:cNvPicPr>
          <p:nvPr/>
        </p:nvPicPr>
        <p:blipFill>
          <a:blip r:embed="rId6"/>
          <a:srcRect/>
          <a:stretch>
            <a:fillRect/>
          </a:stretch>
        </p:blipFill>
        <p:spPr bwMode="auto">
          <a:xfrm>
            <a:off x="4419600" y="3429000"/>
            <a:ext cx="2133600" cy="3124200"/>
          </a:xfrm>
          <a:prstGeom prst="rect">
            <a:avLst/>
          </a:prstGeom>
          <a:noFill/>
          <a:ln w="9525">
            <a:noFill/>
            <a:miter lim="800000"/>
            <a:headEnd/>
            <a:tailEnd/>
          </a:ln>
        </p:spPr>
      </p:pic>
      <p:sp>
        <p:nvSpPr>
          <p:cNvPr id="10251" name="Text Box 21"/>
          <p:cNvSpPr txBox="1">
            <a:spLocks noChangeArrowheads="1"/>
          </p:cNvSpPr>
          <p:nvPr/>
        </p:nvSpPr>
        <p:spPr bwMode="auto">
          <a:xfrm>
            <a:off x="0" y="4267200"/>
            <a:ext cx="4953000" cy="457200"/>
          </a:xfrm>
          <a:prstGeom prst="rect">
            <a:avLst/>
          </a:prstGeom>
          <a:noFill/>
          <a:ln w="9525">
            <a:noFill/>
            <a:miter lim="800000"/>
            <a:headEnd/>
            <a:tailEnd/>
          </a:ln>
        </p:spPr>
        <p:txBody>
          <a:bodyPr>
            <a:spAutoFit/>
          </a:bodyPr>
          <a:lstStyle/>
          <a:p>
            <a:pPr>
              <a:spcBef>
                <a:spcPct val="50000"/>
              </a:spcBef>
            </a:pPr>
            <a:endParaRPr lang="en-US"/>
          </a:p>
        </p:txBody>
      </p:sp>
      <p:sp>
        <p:nvSpPr>
          <p:cNvPr id="10252" name="Text Box 25"/>
          <p:cNvSpPr txBox="1">
            <a:spLocks noChangeArrowheads="1"/>
          </p:cNvSpPr>
          <p:nvPr/>
        </p:nvSpPr>
        <p:spPr bwMode="auto">
          <a:xfrm>
            <a:off x="914400" y="4343400"/>
            <a:ext cx="5486400" cy="457200"/>
          </a:xfrm>
          <a:prstGeom prst="rect">
            <a:avLst/>
          </a:prstGeom>
          <a:noFill/>
          <a:ln w="9525">
            <a:noFill/>
            <a:miter lim="800000"/>
            <a:headEnd/>
            <a:tailEnd/>
          </a:ln>
        </p:spPr>
        <p:txBody>
          <a:bodyPr>
            <a:spAutoFit/>
          </a:bodyPr>
          <a:lstStyle/>
          <a:p>
            <a:pPr>
              <a:spcBef>
                <a:spcPct val="50000"/>
              </a:spcBef>
            </a:pPr>
            <a:endParaRPr lang="en-US"/>
          </a:p>
        </p:txBody>
      </p:sp>
      <p:pic>
        <p:nvPicPr>
          <p:cNvPr id="50203" name="Picture 27" descr="tamguong-hcm">
            <a:hlinkClick r:id="rId7"/>
          </p:cNvPr>
          <p:cNvPicPr>
            <a:picLocks noChangeAspect="1" noChangeArrowheads="1"/>
          </p:cNvPicPr>
          <p:nvPr/>
        </p:nvPicPr>
        <p:blipFill>
          <a:blip r:embed="rId8"/>
          <a:srcRect/>
          <a:stretch>
            <a:fillRect/>
          </a:stretch>
        </p:blipFill>
        <p:spPr bwMode="auto">
          <a:xfrm>
            <a:off x="2819400" y="1371600"/>
            <a:ext cx="2971800" cy="1600200"/>
          </a:xfrm>
          <a:prstGeom prst="rect">
            <a:avLst/>
          </a:prstGeom>
          <a:noFill/>
          <a:ln w="9525">
            <a:noFill/>
            <a:miter lim="800000"/>
            <a:headEnd/>
            <a:tailEnd/>
          </a:ln>
        </p:spPr>
      </p:pic>
      <p:sp>
        <p:nvSpPr>
          <p:cNvPr id="50204" name="Text Box 28"/>
          <p:cNvSpPr txBox="1">
            <a:spLocks noChangeArrowheads="1"/>
          </p:cNvSpPr>
          <p:nvPr/>
        </p:nvSpPr>
        <p:spPr bwMode="auto">
          <a:xfrm>
            <a:off x="4343400" y="3733800"/>
            <a:ext cx="3886200" cy="457200"/>
          </a:xfrm>
          <a:prstGeom prst="rect">
            <a:avLst/>
          </a:prstGeom>
          <a:noFill/>
          <a:ln w="9525">
            <a:noFill/>
            <a:miter lim="800000"/>
            <a:headEnd/>
            <a:tailEnd/>
          </a:ln>
        </p:spPr>
        <p:txBody>
          <a:bodyPr>
            <a:spAutoFit/>
          </a:bodyPr>
          <a:lstStyle/>
          <a:p>
            <a:pPr>
              <a:spcBef>
                <a:spcPct val="50000"/>
              </a:spcBef>
            </a:pPr>
            <a:endParaRPr lang="en-US"/>
          </a:p>
        </p:txBody>
      </p:sp>
      <p:pic>
        <p:nvPicPr>
          <p:cNvPr id="50206" name="Picture 30" descr="200px-Hanoi_Temple_of_Litterature">
            <a:hlinkClick r:id="rId9" tooltip="Khuê Văn Các - Kiến trúc tiêu biểu của Văn Miếu - Quốc Tử Giám"/>
          </p:cNvPr>
          <p:cNvPicPr>
            <a:picLocks noChangeAspect="1" noChangeArrowheads="1"/>
          </p:cNvPicPr>
          <p:nvPr/>
        </p:nvPicPr>
        <p:blipFill>
          <a:blip r:embed="rId10"/>
          <a:srcRect/>
          <a:stretch>
            <a:fillRect/>
          </a:stretch>
        </p:blipFill>
        <p:spPr bwMode="auto">
          <a:xfrm>
            <a:off x="685800" y="3581400"/>
            <a:ext cx="3352800" cy="3276600"/>
          </a:xfrm>
          <a:prstGeom prst="rect">
            <a:avLst/>
          </a:prstGeom>
          <a:noFill/>
          <a:ln w="9525">
            <a:noFill/>
            <a:miter lim="800000"/>
            <a:headEnd/>
            <a:tailEnd/>
          </a:ln>
        </p:spPr>
      </p:pic>
      <p:sp>
        <p:nvSpPr>
          <p:cNvPr id="50208" name="Text Box 32"/>
          <p:cNvSpPr txBox="1">
            <a:spLocks noChangeArrowheads="1"/>
          </p:cNvSpPr>
          <p:nvPr/>
        </p:nvSpPr>
        <p:spPr bwMode="auto">
          <a:xfrm>
            <a:off x="0" y="990600"/>
            <a:ext cx="2590800" cy="366713"/>
          </a:xfrm>
          <a:prstGeom prst="rect">
            <a:avLst/>
          </a:prstGeom>
          <a:noFill/>
          <a:ln w="9525">
            <a:noFill/>
            <a:miter lim="800000"/>
            <a:headEnd/>
            <a:tailEnd/>
          </a:ln>
        </p:spPr>
        <p:txBody>
          <a:bodyPr>
            <a:spAutoFit/>
          </a:bodyPr>
          <a:lstStyle/>
          <a:p>
            <a:pPr>
              <a:spcBef>
                <a:spcPct val="50000"/>
              </a:spcBef>
            </a:pPr>
            <a:r>
              <a:rPr lang="en-US" sz="1800">
                <a:solidFill>
                  <a:srgbClr val="9900FF"/>
                </a:solidFill>
              </a:rPr>
              <a:t>Quốc kì của vIêt Nam</a:t>
            </a:r>
          </a:p>
        </p:txBody>
      </p:sp>
      <p:sp>
        <p:nvSpPr>
          <p:cNvPr id="50210" name="Text Box 34"/>
          <p:cNvSpPr txBox="1">
            <a:spLocks noChangeArrowheads="1"/>
          </p:cNvSpPr>
          <p:nvPr/>
        </p:nvSpPr>
        <p:spPr bwMode="auto">
          <a:xfrm>
            <a:off x="6934200" y="838200"/>
            <a:ext cx="2209800" cy="366713"/>
          </a:xfrm>
          <a:prstGeom prst="rect">
            <a:avLst/>
          </a:prstGeom>
          <a:noFill/>
          <a:ln w="9525">
            <a:noFill/>
            <a:miter lim="800000"/>
            <a:headEnd/>
            <a:tailEnd/>
          </a:ln>
        </p:spPr>
        <p:txBody>
          <a:bodyPr>
            <a:spAutoFit/>
          </a:bodyPr>
          <a:lstStyle/>
          <a:p>
            <a:pPr>
              <a:spcBef>
                <a:spcPct val="50000"/>
              </a:spcBef>
            </a:pPr>
            <a:r>
              <a:rPr lang="en-US" sz="1800">
                <a:solidFill>
                  <a:srgbClr val="FF3300"/>
                </a:solidFill>
              </a:rPr>
              <a:t>Bản đồ Việt Nam</a:t>
            </a:r>
          </a:p>
        </p:txBody>
      </p:sp>
      <p:sp>
        <p:nvSpPr>
          <p:cNvPr id="50211" name="Text Box 35"/>
          <p:cNvSpPr txBox="1">
            <a:spLocks noChangeArrowheads="1"/>
          </p:cNvSpPr>
          <p:nvPr/>
        </p:nvSpPr>
        <p:spPr bwMode="auto">
          <a:xfrm>
            <a:off x="4419600" y="6019800"/>
            <a:ext cx="2362200" cy="366713"/>
          </a:xfrm>
          <a:prstGeom prst="rect">
            <a:avLst/>
          </a:prstGeom>
          <a:noFill/>
          <a:ln w="9525">
            <a:noFill/>
            <a:miter lim="800000"/>
            <a:headEnd/>
            <a:tailEnd/>
          </a:ln>
        </p:spPr>
        <p:txBody>
          <a:bodyPr>
            <a:spAutoFit/>
          </a:bodyPr>
          <a:lstStyle/>
          <a:p>
            <a:pPr>
              <a:spcBef>
                <a:spcPct val="50000"/>
              </a:spcBef>
            </a:pPr>
            <a:r>
              <a:rPr lang="en-US" sz="1800">
                <a:solidFill>
                  <a:srgbClr val="9900FF"/>
                </a:solidFill>
              </a:rPr>
              <a:t>Aó dài Việt Nam</a:t>
            </a:r>
          </a:p>
        </p:txBody>
      </p:sp>
      <p:sp>
        <p:nvSpPr>
          <p:cNvPr id="10259" name="Text Box 37"/>
          <p:cNvSpPr txBox="1">
            <a:spLocks noChangeArrowheads="1"/>
          </p:cNvSpPr>
          <p:nvPr/>
        </p:nvSpPr>
        <p:spPr bwMode="auto">
          <a:xfrm>
            <a:off x="914400" y="3200400"/>
            <a:ext cx="2895600" cy="366713"/>
          </a:xfrm>
          <a:prstGeom prst="rect">
            <a:avLst/>
          </a:prstGeom>
          <a:noFill/>
          <a:ln w="9525">
            <a:noFill/>
            <a:miter lim="800000"/>
            <a:headEnd/>
            <a:tailEnd/>
          </a:ln>
        </p:spPr>
        <p:txBody>
          <a:bodyPr>
            <a:spAutoFit/>
          </a:bodyPr>
          <a:lstStyle/>
          <a:p>
            <a:pPr>
              <a:spcBef>
                <a:spcPct val="50000"/>
              </a:spcBef>
            </a:pPr>
            <a:r>
              <a:rPr lang="en-US" sz="1800">
                <a:solidFill>
                  <a:srgbClr val="9900FF"/>
                </a:solidFill>
              </a:rPr>
              <a:t>Văn Miếu Quốc Tử Giám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0180"/>
                                        </p:tgtEl>
                                        <p:attrNameLst>
                                          <p:attrName>style.visibility</p:attrName>
                                        </p:attrNameLst>
                                      </p:cBhvr>
                                      <p:to>
                                        <p:strVal val="visible"/>
                                      </p:to>
                                    </p:set>
                                    <p:anim calcmode="lin" valueType="num">
                                      <p:cBhvr>
                                        <p:cTn id="7" dur="500" fill="hold"/>
                                        <p:tgtEl>
                                          <p:spTgt spid="5018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0180"/>
                                        </p:tgtEl>
                                        <p:attrNameLst>
                                          <p:attrName>ppt_y</p:attrName>
                                        </p:attrNameLst>
                                      </p:cBhvr>
                                      <p:tavLst>
                                        <p:tav tm="0">
                                          <p:val>
                                            <p:strVal val="#ppt_y"/>
                                          </p:val>
                                        </p:tav>
                                        <p:tav tm="100000">
                                          <p:val>
                                            <p:strVal val="#ppt_y"/>
                                          </p:val>
                                        </p:tav>
                                      </p:tavLst>
                                    </p:anim>
                                    <p:anim calcmode="lin" valueType="num">
                                      <p:cBhvr>
                                        <p:cTn id="9" dur="500" fill="hold"/>
                                        <p:tgtEl>
                                          <p:spTgt spid="5018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018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018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9" presetClass="entr" presetSubtype="10" fill="hold" nodeType="clickEffect">
                                  <p:stCondLst>
                                    <p:cond delay="0"/>
                                  </p:stCondLst>
                                  <p:childTnLst>
                                    <p:set>
                                      <p:cBhvr>
                                        <p:cTn id="15" dur="1" fill="hold">
                                          <p:stCondLst>
                                            <p:cond delay="0"/>
                                          </p:stCondLst>
                                        </p:cTn>
                                        <p:tgtEl>
                                          <p:spTgt spid="50182"/>
                                        </p:tgtEl>
                                        <p:attrNameLst>
                                          <p:attrName>style.visibility</p:attrName>
                                        </p:attrNameLst>
                                      </p:cBhvr>
                                      <p:to>
                                        <p:strVal val="visible"/>
                                      </p:to>
                                    </p:set>
                                    <p:anim calcmode="lin" valueType="num">
                                      <p:cBhvr>
                                        <p:cTn id="16" dur="5000" fill="hold"/>
                                        <p:tgtEl>
                                          <p:spTgt spid="50182"/>
                                        </p:tgtEl>
                                        <p:attrNameLst>
                                          <p:attrName>ppt_w</p:attrName>
                                        </p:attrNameLst>
                                      </p:cBhvr>
                                      <p:tavLst>
                                        <p:tav tm="0" fmla="#ppt_w*sin(2.5*pi*$)">
                                          <p:val>
                                            <p:fltVal val="0"/>
                                          </p:val>
                                        </p:tav>
                                        <p:tav tm="100000">
                                          <p:val>
                                            <p:fltVal val="1"/>
                                          </p:val>
                                        </p:tav>
                                      </p:tavLst>
                                    </p:anim>
                                    <p:anim calcmode="lin" valueType="num">
                                      <p:cBhvr>
                                        <p:cTn id="17" dur="5000" fill="hold"/>
                                        <p:tgtEl>
                                          <p:spTgt spid="50182"/>
                                        </p:tgtEl>
                                        <p:attrNameLst>
                                          <p:attrName>ppt_h</p:attrName>
                                        </p:attrNameLst>
                                      </p:cBhvr>
                                      <p:tavLst>
                                        <p:tav tm="0">
                                          <p:val>
                                            <p:strVal val="#ppt_h"/>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0208"/>
                                        </p:tgtEl>
                                        <p:attrNameLst>
                                          <p:attrName>style.visibility</p:attrName>
                                        </p:attrNameLst>
                                      </p:cBhvr>
                                      <p:to>
                                        <p:strVal val="visible"/>
                                      </p:to>
                                    </p:set>
                                    <p:animEffect transition="in" filter="circle(in)">
                                      <p:cBhvr>
                                        <p:cTn id="22" dur="2000"/>
                                        <p:tgtEl>
                                          <p:spTgt spid="502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50203"/>
                                        </p:tgtEl>
                                        <p:attrNameLst>
                                          <p:attrName>style.visibility</p:attrName>
                                        </p:attrNameLst>
                                      </p:cBhvr>
                                      <p:to>
                                        <p:strVal val="visible"/>
                                      </p:to>
                                    </p:set>
                                    <p:animEffect transition="in" filter="circle(in)">
                                      <p:cBhvr>
                                        <p:cTn id="27" dur="2000"/>
                                        <p:tgtEl>
                                          <p:spTgt spid="5020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50185"/>
                                        </p:tgtEl>
                                        <p:attrNameLst>
                                          <p:attrName>style.visibility</p:attrName>
                                        </p:attrNameLst>
                                      </p:cBhvr>
                                      <p:to>
                                        <p:strVal val="visible"/>
                                      </p:to>
                                    </p:set>
                                    <p:animEffect transition="in" filter="circle(in)">
                                      <p:cBhvr>
                                        <p:cTn id="32" dur="2000"/>
                                        <p:tgtEl>
                                          <p:spTgt spid="5018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50210"/>
                                        </p:tgtEl>
                                        <p:attrNameLst>
                                          <p:attrName>style.visibility</p:attrName>
                                        </p:attrNameLst>
                                      </p:cBhvr>
                                      <p:to>
                                        <p:strVal val="visible"/>
                                      </p:to>
                                    </p:set>
                                    <p:animEffect transition="in" filter="circle(in)">
                                      <p:cBhvr>
                                        <p:cTn id="37" dur="2000"/>
                                        <p:tgtEl>
                                          <p:spTgt spid="502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1" presetClass="entr" presetSubtype="0" fill="hold" grpId="0" nodeType="clickEffect">
                                  <p:stCondLst>
                                    <p:cond delay="0"/>
                                  </p:stCondLst>
                                  <p:iterate type="lt">
                                    <p:tmPct val="10000"/>
                                  </p:iterate>
                                  <p:childTnLst>
                                    <p:set>
                                      <p:cBhvr>
                                        <p:cTn id="41" dur="1" fill="hold">
                                          <p:stCondLst>
                                            <p:cond delay="0"/>
                                          </p:stCondLst>
                                        </p:cTn>
                                        <p:tgtEl>
                                          <p:spTgt spid="50211"/>
                                        </p:tgtEl>
                                        <p:attrNameLst>
                                          <p:attrName>style.visibility</p:attrName>
                                        </p:attrNameLst>
                                      </p:cBhvr>
                                      <p:to>
                                        <p:strVal val="visible"/>
                                      </p:to>
                                    </p:set>
                                    <p:anim calcmode="lin" valueType="num">
                                      <p:cBhvr>
                                        <p:cTn id="42" dur="500" fill="hold"/>
                                        <p:tgtEl>
                                          <p:spTgt spid="50211"/>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50211"/>
                                        </p:tgtEl>
                                        <p:attrNameLst>
                                          <p:attrName>ppt_y</p:attrName>
                                        </p:attrNameLst>
                                      </p:cBhvr>
                                      <p:tavLst>
                                        <p:tav tm="0">
                                          <p:val>
                                            <p:strVal val="#ppt_y"/>
                                          </p:val>
                                        </p:tav>
                                        <p:tav tm="100000">
                                          <p:val>
                                            <p:strVal val="#ppt_y"/>
                                          </p:val>
                                        </p:tav>
                                      </p:tavLst>
                                    </p:anim>
                                    <p:anim calcmode="lin" valueType="num">
                                      <p:cBhvr>
                                        <p:cTn id="44" dur="500" fill="hold"/>
                                        <p:tgtEl>
                                          <p:spTgt spid="50211"/>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50211"/>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5021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6" presetClass="entr" presetSubtype="16" fill="hold" nodeType="clickEffect">
                                  <p:stCondLst>
                                    <p:cond delay="0"/>
                                  </p:stCondLst>
                                  <p:iterate type="lt">
                                    <p:tmPct val="0"/>
                                  </p:iterate>
                                  <p:childTnLst>
                                    <p:set>
                                      <p:cBhvr>
                                        <p:cTn id="50" dur="1" fill="hold">
                                          <p:stCondLst>
                                            <p:cond delay="0"/>
                                          </p:stCondLst>
                                        </p:cTn>
                                        <p:tgtEl>
                                          <p:spTgt spid="50206"/>
                                        </p:tgtEl>
                                        <p:attrNameLst>
                                          <p:attrName>style.visibility</p:attrName>
                                        </p:attrNameLst>
                                      </p:cBhvr>
                                      <p:to>
                                        <p:strVal val="visible"/>
                                      </p:to>
                                    </p:set>
                                    <p:animEffect transition="in" filter="circle(in)">
                                      <p:cBhvr>
                                        <p:cTn id="51" dur="2000"/>
                                        <p:tgtEl>
                                          <p:spTgt spid="5020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6" presetClass="entr" presetSubtype="16" fill="hold" grpId="0" nodeType="clickEffect" nodePh="1">
                                  <p:stCondLst>
                                    <p:cond delay="0"/>
                                  </p:stCondLst>
                                  <p:endCondLst>
                                    <p:cond evt="begin" delay="0">
                                      <p:tn val="54"/>
                                    </p:cond>
                                  </p:endCondLst>
                                  <p:childTnLst>
                                    <p:set>
                                      <p:cBhvr>
                                        <p:cTn id="55" dur="1" fill="hold">
                                          <p:stCondLst>
                                            <p:cond delay="0"/>
                                          </p:stCondLst>
                                        </p:cTn>
                                        <p:tgtEl>
                                          <p:spTgt spid="50204"/>
                                        </p:tgtEl>
                                        <p:attrNameLst>
                                          <p:attrName>style.visibility</p:attrName>
                                        </p:attrNameLst>
                                      </p:cBhvr>
                                      <p:to>
                                        <p:strVal val="visible"/>
                                      </p:to>
                                    </p:set>
                                    <p:animEffect transition="in" filter="circle(in)">
                                      <p:cBhvr>
                                        <p:cTn id="56" dur="2000"/>
                                        <p:tgtEl>
                                          <p:spTgt spid="50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P spid="50204" grpId="0"/>
      <p:bldP spid="50208" grpId="0"/>
      <p:bldP spid="50210" grpId="0"/>
      <p:bldP spid="5021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543</TotalTime>
  <Words>1360</Words>
  <Application>Microsoft PowerPoint</Application>
  <PresentationFormat>On-screen Show (4:3)</PresentationFormat>
  <Paragraphs>112</Paragraphs>
  <Slides>10</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Default Design</vt:lpstr>
      <vt:lpstr>Slide 1</vt:lpstr>
      <vt:lpstr>Slide 2</vt:lpstr>
      <vt:lpstr>Slide 3</vt:lpstr>
      <vt:lpstr>Slide 4</vt:lpstr>
      <vt:lpstr>Slide 5</vt:lpstr>
      <vt:lpstr>Slide 6</vt:lpstr>
      <vt:lpstr>Slide 7</vt:lpstr>
      <vt:lpstr>Slide 8</vt:lpstr>
      <vt:lpstr>Slide 9</vt:lpstr>
      <vt:lpstr>Slide 10</vt:lpstr>
    </vt:vector>
  </TitlesOfParts>
  <Company>LongKhanh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VTT</dc:creator>
  <cp:lastModifiedBy>CSTeam</cp:lastModifiedBy>
  <cp:revision>16</cp:revision>
  <dcterms:created xsi:type="dcterms:W3CDTF">2009-04-14T05:23:31Z</dcterms:created>
  <dcterms:modified xsi:type="dcterms:W3CDTF">2016-06-30T02:32:13Z</dcterms:modified>
</cp:coreProperties>
</file>