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83" r:id="rId2"/>
    <p:sldId id="257" r:id="rId3"/>
    <p:sldId id="294" r:id="rId4"/>
    <p:sldId id="263" r:id="rId5"/>
    <p:sldId id="276" r:id="rId6"/>
    <p:sldId id="262" r:id="rId7"/>
    <p:sldId id="292" r:id="rId8"/>
    <p:sldId id="293" r:id="rId9"/>
    <p:sldId id="260" r:id="rId10"/>
    <p:sldId id="271" r:id="rId11"/>
    <p:sldId id="295" r:id="rId12"/>
    <p:sldId id="296" r:id="rId13"/>
    <p:sldId id="286" r:id="rId14"/>
    <p:sldId id="287" r:id="rId15"/>
    <p:sldId id="302" r:id="rId16"/>
    <p:sldId id="306" r:id="rId17"/>
    <p:sldId id="298" r:id="rId18"/>
    <p:sldId id="289" r:id="rId19"/>
    <p:sldId id="290" r:id="rId20"/>
    <p:sldId id="275" r:id="rId21"/>
    <p:sldId id="277" r:id="rId22"/>
    <p:sldId id="281" r:id="rId23"/>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VnTime" pitchFamily="34" charset="0"/>
        <a:ea typeface="+mn-ea"/>
        <a:cs typeface="Arial" charset="0"/>
      </a:defRPr>
    </a:lvl1pPr>
    <a:lvl2pPr marL="457200" algn="l" rtl="0" fontAlgn="base">
      <a:spcBef>
        <a:spcPct val="0"/>
      </a:spcBef>
      <a:spcAft>
        <a:spcPct val="0"/>
      </a:spcAft>
      <a:defRPr sz="2800" kern="1200">
        <a:solidFill>
          <a:schemeClr val="tx1"/>
        </a:solidFill>
        <a:latin typeface=".VnTime" pitchFamily="34" charset="0"/>
        <a:ea typeface="+mn-ea"/>
        <a:cs typeface="Arial" charset="0"/>
      </a:defRPr>
    </a:lvl2pPr>
    <a:lvl3pPr marL="914400" algn="l" rtl="0" fontAlgn="base">
      <a:spcBef>
        <a:spcPct val="0"/>
      </a:spcBef>
      <a:spcAft>
        <a:spcPct val="0"/>
      </a:spcAft>
      <a:defRPr sz="2800" kern="1200">
        <a:solidFill>
          <a:schemeClr val="tx1"/>
        </a:solidFill>
        <a:latin typeface=".VnTime" pitchFamily="34" charset="0"/>
        <a:ea typeface="+mn-ea"/>
        <a:cs typeface="Arial" charset="0"/>
      </a:defRPr>
    </a:lvl3pPr>
    <a:lvl4pPr marL="1371600" algn="l" rtl="0" fontAlgn="base">
      <a:spcBef>
        <a:spcPct val="0"/>
      </a:spcBef>
      <a:spcAft>
        <a:spcPct val="0"/>
      </a:spcAft>
      <a:defRPr sz="2800" kern="1200">
        <a:solidFill>
          <a:schemeClr val="tx1"/>
        </a:solidFill>
        <a:latin typeface=".VnTime" pitchFamily="34" charset="0"/>
        <a:ea typeface="+mn-ea"/>
        <a:cs typeface="Arial" charset="0"/>
      </a:defRPr>
    </a:lvl4pPr>
    <a:lvl5pPr marL="1828800" algn="l" rtl="0" fontAlgn="base">
      <a:spcBef>
        <a:spcPct val="0"/>
      </a:spcBef>
      <a:spcAft>
        <a:spcPct val="0"/>
      </a:spcAft>
      <a:defRPr sz="2800" kern="1200">
        <a:solidFill>
          <a:schemeClr val="tx1"/>
        </a:solidFill>
        <a:latin typeface=".VnTime" pitchFamily="34" charset="0"/>
        <a:ea typeface="+mn-ea"/>
        <a:cs typeface="Arial" charset="0"/>
      </a:defRPr>
    </a:lvl5pPr>
    <a:lvl6pPr marL="2286000" algn="l" defTabSz="914400" rtl="0" eaLnBrk="1" latinLnBrk="0" hangingPunct="1">
      <a:defRPr sz="2800" kern="1200">
        <a:solidFill>
          <a:schemeClr val="tx1"/>
        </a:solidFill>
        <a:latin typeface=".VnTime" pitchFamily="34" charset="0"/>
        <a:ea typeface="+mn-ea"/>
        <a:cs typeface="Arial" charset="0"/>
      </a:defRPr>
    </a:lvl6pPr>
    <a:lvl7pPr marL="2743200" algn="l" defTabSz="914400" rtl="0" eaLnBrk="1" latinLnBrk="0" hangingPunct="1">
      <a:defRPr sz="2800" kern="1200">
        <a:solidFill>
          <a:schemeClr val="tx1"/>
        </a:solidFill>
        <a:latin typeface=".VnTime" pitchFamily="34" charset="0"/>
        <a:ea typeface="+mn-ea"/>
        <a:cs typeface="Arial" charset="0"/>
      </a:defRPr>
    </a:lvl7pPr>
    <a:lvl8pPr marL="3200400" algn="l" defTabSz="914400" rtl="0" eaLnBrk="1" latinLnBrk="0" hangingPunct="1">
      <a:defRPr sz="2800" kern="1200">
        <a:solidFill>
          <a:schemeClr val="tx1"/>
        </a:solidFill>
        <a:latin typeface=".VnTime" pitchFamily="34" charset="0"/>
        <a:ea typeface="+mn-ea"/>
        <a:cs typeface="Arial" charset="0"/>
      </a:defRPr>
    </a:lvl8pPr>
    <a:lvl9pPr marL="3657600" algn="l" defTabSz="914400" rtl="0" eaLnBrk="1" latinLnBrk="0" hangingPunct="1">
      <a:defRPr sz="2800" kern="1200">
        <a:solidFill>
          <a:schemeClr val="tx1"/>
        </a:solidFill>
        <a:latin typeface=".VnTim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CC00"/>
    <a:srgbClr val="3366FF"/>
    <a:srgbClr val="6699FF"/>
    <a:srgbClr val="3333CC"/>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72" autoAdjust="0"/>
    <p:restoredTop sz="94660"/>
  </p:normalViewPr>
  <p:slideViewPr>
    <p:cSldViewPr>
      <p:cViewPr>
        <p:scale>
          <a:sx n="66" d="100"/>
          <a:sy n="66" d="100"/>
        </p:scale>
        <p:origin x="-67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26E5C62C-EB1E-47F0-8F91-923843D1846C}"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1559A-04CC-43E4-9124-0132FFFC7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E420B-6C13-4603-95A6-9BCB1DE7F1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2A2129-BE00-459F-8B67-DE68469B13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F0A3E-55C3-486A-8C8A-291743346A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7426A-C381-42DB-B981-44B90E6CE8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BEE87-2C1A-4FB7-A78F-65187F75A9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3760F0-E19E-41BC-AC8D-F7F02565BA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02BD67-BB54-4496-BC54-A3E6EAD4A1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040DFF-EF24-48D4-8458-A7BEBBE0AC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3C9828-4B4E-43B7-A855-0367C736EE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E4901D-233A-4953-9FB3-5AAF66C633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DA98A053-77F4-40F1-A054-F59DD6D1F40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19.gif"/><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E:\TU%20LIEU\nhac\tuoi_than_tien.mid"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defRPr/>
            </a:pPr>
            <a:r>
              <a:rPr lang="en-US" sz="4400">
                <a:solidFill>
                  <a:schemeClr val="tx2"/>
                </a:solidFill>
                <a:effectLst>
                  <a:outerShdw blurRad="38100" dist="38100" dir="2700000" algn="tl">
                    <a:srgbClr val="000000"/>
                  </a:outerShdw>
                </a:effectLst>
                <a:latin typeface="Arial"/>
              </a:rPr>
              <a:t>`</a:t>
            </a:r>
          </a:p>
        </p:txBody>
      </p:sp>
      <p:graphicFrame>
        <p:nvGraphicFramePr>
          <p:cNvPr id="1026" name="Object 13"/>
          <p:cNvGraphicFramePr>
            <a:graphicFrameLocks noChangeAspect="1"/>
          </p:cNvGraphicFramePr>
          <p:nvPr/>
        </p:nvGraphicFramePr>
        <p:xfrm>
          <a:off x="5954713" y="2516188"/>
          <a:ext cx="1425575" cy="2692400"/>
        </p:xfrm>
        <a:graphic>
          <a:graphicData uri="http://schemas.openxmlformats.org/presentationml/2006/ole">
            <p:oleObj spid="_x0000_s1026" name="Equation" r:id="rId3" imgW="114151" imgH="215619" progId="Equation.DSMT4">
              <p:embed/>
            </p:oleObj>
          </a:graphicData>
        </a:graphic>
      </p:graphicFrame>
      <p:graphicFrame>
        <p:nvGraphicFramePr>
          <p:cNvPr id="1027" name="Object 13"/>
          <p:cNvGraphicFramePr>
            <a:graphicFrameLocks noChangeAspect="1"/>
          </p:cNvGraphicFramePr>
          <p:nvPr/>
        </p:nvGraphicFramePr>
        <p:xfrm>
          <a:off x="6107113" y="2668588"/>
          <a:ext cx="1589087" cy="2692400"/>
        </p:xfrm>
        <a:graphic>
          <a:graphicData uri="http://schemas.openxmlformats.org/presentationml/2006/ole">
            <p:oleObj spid="_x0000_s1027" name="Equation" r:id="rId4" imgW="114151" imgH="215619" progId="Equation.DSMT4">
              <p:embed/>
            </p:oleObj>
          </a:graphicData>
        </a:graphic>
      </p:graphicFrame>
      <p:pic>
        <p:nvPicPr>
          <p:cNvPr id="1029" name="Picture 5" descr="Picture1"/>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58376" name="WordArt 8"/>
          <p:cNvSpPr>
            <a:spLocks noChangeArrowheads="1" noChangeShapeType="1" noTextEdit="1"/>
          </p:cNvSpPr>
          <p:nvPr/>
        </p:nvSpPr>
        <p:spPr bwMode="auto">
          <a:xfrm>
            <a:off x="1447800" y="4343400"/>
            <a:ext cx="6553200" cy="68580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FF3399"/>
                </a:solidFill>
                <a:effectLst>
                  <a:outerShdw dist="35921" dir="2700000" algn="ctr" rotWithShape="0">
                    <a:srgbClr val="990000"/>
                  </a:outerShdw>
                </a:effectLst>
                <a:latin typeface="Arial"/>
                <a:cs typeface="Arial"/>
              </a:rPr>
              <a:t>MÔN TẬP LÀM VĂN LỚP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58376"/>
                                        </p:tgtEl>
                                        <p:attrNameLst>
                                          <p:attrName>style.visibility</p:attrName>
                                        </p:attrNameLst>
                                      </p:cBhvr>
                                      <p:to>
                                        <p:strVal val="visible"/>
                                      </p:to>
                                    </p:set>
                                    <p:anim calcmode="lin" valueType="num">
                                      <p:cBhvr additive="base">
                                        <p:cTn id="7" dur="5000" fill="hold"/>
                                        <p:tgtEl>
                                          <p:spTgt spid="58376"/>
                                        </p:tgtEl>
                                        <p:attrNameLst>
                                          <p:attrName>ppt_x</p:attrName>
                                        </p:attrNameLst>
                                      </p:cBhvr>
                                      <p:tavLst>
                                        <p:tav tm="0">
                                          <p:val>
                                            <p:strVal val="#ppt_x"/>
                                          </p:val>
                                        </p:tav>
                                        <p:tav tm="100000">
                                          <p:val>
                                            <p:strVal val="#ppt_x"/>
                                          </p:val>
                                        </p:tav>
                                      </p:tavLst>
                                    </p:anim>
                                    <p:anim calcmode="lin" valueType="num">
                                      <p:cBhvr additive="base">
                                        <p:cTn id="8" dur="5000" fill="hold"/>
                                        <p:tgtEl>
                                          <p:spTgt spid="583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4043" name="Rectangle 11"/>
          <p:cNvSpPr>
            <a:spLocks noChangeArrowheads="1"/>
          </p:cNvSpPr>
          <p:nvPr/>
        </p:nvSpPr>
        <p:spPr bwMode="auto">
          <a:xfrm>
            <a:off x="609600" y="2133600"/>
            <a:ext cx="8153400" cy="946150"/>
          </a:xfrm>
          <a:prstGeom prst="rect">
            <a:avLst/>
          </a:prstGeom>
          <a:noFill/>
          <a:ln w="9525">
            <a:noFill/>
            <a:miter lim="800000"/>
            <a:headEnd/>
            <a:tailEnd/>
          </a:ln>
        </p:spPr>
        <p:txBody>
          <a:bodyPr>
            <a:spAutoFit/>
          </a:bodyPr>
          <a:lstStyle/>
          <a:p>
            <a:pPr eaLnBrk="0" hangingPunct="0"/>
            <a:r>
              <a:rPr lang="en-US">
                <a:solidFill>
                  <a:schemeClr val="hlink"/>
                </a:solidFill>
                <a:latin typeface="Arial" charset="0"/>
              </a:rPr>
              <a:t>So sánh yêu cầu </a:t>
            </a:r>
            <a:r>
              <a:rPr lang="vi-VN">
                <a:solidFill>
                  <a:schemeClr val="hlink"/>
                </a:solidFill>
                <a:latin typeface="Arial" charset="0"/>
              </a:rPr>
              <a:t>đ</a:t>
            </a:r>
            <a:r>
              <a:rPr lang="en-US">
                <a:solidFill>
                  <a:schemeClr val="hlink"/>
                </a:solidFill>
                <a:latin typeface="Arial" charset="0"/>
              </a:rPr>
              <a:t>ề bài của 2 </a:t>
            </a:r>
            <a:r>
              <a:rPr lang="vi-VN">
                <a:solidFill>
                  <a:schemeClr val="hlink"/>
                </a:solidFill>
                <a:latin typeface="Arial" charset="0"/>
              </a:rPr>
              <a:t>đ</a:t>
            </a:r>
            <a:r>
              <a:rPr lang="en-US">
                <a:solidFill>
                  <a:schemeClr val="hlink"/>
                </a:solidFill>
                <a:latin typeface="Arial" charset="0"/>
              </a:rPr>
              <a:t>ề v</a:t>
            </a:r>
            <a:r>
              <a:rPr lang="vi-VN">
                <a:solidFill>
                  <a:schemeClr val="hlink"/>
                </a:solidFill>
                <a:latin typeface="Arial" charset="0"/>
              </a:rPr>
              <a:t>ă</a:t>
            </a:r>
            <a:r>
              <a:rPr lang="en-US">
                <a:solidFill>
                  <a:schemeClr val="hlink"/>
                </a:solidFill>
                <a:latin typeface="Arial" charset="0"/>
              </a:rPr>
              <a:t>n này có gì giống và khác nhau?</a:t>
            </a:r>
          </a:p>
        </p:txBody>
      </p:sp>
      <p:sp>
        <p:nvSpPr>
          <p:cNvPr id="44044" name="Rectangle 12"/>
          <p:cNvSpPr>
            <a:spLocks noChangeArrowheads="1"/>
          </p:cNvSpPr>
          <p:nvPr/>
        </p:nvSpPr>
        <p:spPr bwMode="auto">
          <a:xfrm>
            <a:off x="533400" y="3048000"/>
            <a:ext cx="8077200" cy="1311275"/>
          </a:xfrm>
          <a:prstGeom prst="rect">
            <a:avLst/>
          </a:prstGeom>
          <a:noFill/>
          <a:ln w="9525">
            <a:noFill/>
            <a:miter lim="800000"/>
            <a:headEnd/>
            <a:tailEnd/>
          </a:ln>
        </p:spPr>
        <p:txBody>
          <a:bodyPr>
            <a:spAutoFit/>
          </a:bodyPr>
          <a:lstStyle/>
          <a:p>
            <a:pPr eaLnBrk="0" hangingPunct="0">
              <a:spcBef>
                <a:spcPct val="50000"/>
              </a:spcBef>
            </a:pPr>
            <a:r>
              <a:rPr lang="en-US" sz="2400">
                <a:solidFill>
                  <a:srgbClr val="FF0066"/>
                </a:solidFill>
                <a:latin typeface="Arial" charset="0"/>
              </a:rPr>
              <a:t>Giống nhau:</a:t>
            </a:r>
            <a:r>
              <a:rPr lang="en-US" sz="2400">
                <a:latin typeface="Tahoma" pitchFamily="34" charset="0"/>
              </a:rPr>
              <a:t> </a:t>
            </a:r>
            <a:r>
              <a:rPr lang="en-US" sz="2400">
                <a:solidFill>
                  <a:schemeClr val="tx2"/>
                </a:solidFill>
                <a:latin typeface="Arial" charset="0"/>
              </a:rPr>
              <a:t>là cả 2 đề </a:t>
            </a:r>
            <a:r>
              <a:rPr lang="en-US">
                <a:solidFill>
                  <a:schemeClr val="tx2"/>
                </a:solidFill>
                <a:latin typeface="Arial" charset="0"/>
              </a:rPr>
              <a:t>v</a:t>
            </a:r>
            <a:r>
              <a:rPr lang="vi-VN">
                <a:solidFill>
                  <a:schemeClr val="tx2"/>
                </a:solidFill>
                <a:latin typeface="Arial" charset="0"/>
              </a:rPr>
              <a:t>ă</a:t>
            </a:r>
            <a:r>
              <a:rPr lang="en-US">
                <a:solidFill>
                  <a:schemeClr val="tx2"/>
                </a:solidFill>
                <a:latin typeface="Arial" charset="0"/>
              </a:rPr>
              <a:t>n này</a:t>
            </a:r>
            <a:r>
              <a:rPr lang="en-US" sz="2400">
                <a:solidFill>
                  <a:schemeClr val="tx2"/>
                </a:solidFill>
                <a:latin typeface="Tahoma" pitchFamily="34" charset="0"/>
              </a:rPr>
              <a:t> </a:t>
            </a:r>
            <a:r>
              <a:rPr lang="en-US" sz="2400">
                <a:solidFill>
                  <a:schemeClr val="tx2"/>
                </a:solidFill>
                <a:latin typeface="Arial" charset="0"/>
              </a:rPr>
              <a:t>đều thuộc thể loại văn làm đơn, tờn đơn, và em là người viết </a:t>
            </a:r>
            <a:r>
              <a:rPr lang="vi-VN">
                <a:solidFill>
                  <a:schemeClr val="tx2"/>
                </a:solidFill>
                <a:latin typeface="Arial" charset="0"/>
              </a:rPr>
              <a:t>đơ</a:t>
            </a:r>
            <a:r>
              <a:rPr lang="en-US">
                <a:solidFill>
                  <a:schemeClr val="tx2"/>
                </a:solidFill>
                <a:latin typeface="Arial" charset="0"/>
              </a:rPr>
              <a:t>n</a:t>
            </a:r>
            <a:r>
              <a:rPr lang="en-US" sz="2400">
                <a:solidFill>
                  <a:schemeClr val="tx2"/>
                </a:solidFill>
                <a:latin typeface="Arial" charset="0"/>
              </a:rPr>
              <a:t> </a:t>
            </a:r>
            <a:r>
              <a:rPr lang="en-US" sz="2400">
                <a:solidFill>
                  <a:schemeClr val="tx2"/>
                </a:solidFill>
                <a:latin typeface="Tahoma" pitchFamily="34" charset="0"/>
              </a:rPr>
              <a:t>hộ bác tổ trưởng dân phố hoặc bác trưởng thôn.</a:t>
            </a:r>
          </a:p>
        </p:txBody>
      </p:sp>
      <p:sp>
        <p:nvSpPr>
          <p:cNvPr id="12292" name="Rectangle 14"/>
          <p:cNvSpPr>
            <a:spLocks noChangeArrowheads="1"/>
          </p:cNvSpPr>
          <p:nvPr/>
        </p:nvSpPr>
        <p:spPr bwMode="auto">
          <a:xfrm>
            <a:off x="1962150" y="13096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12293" name="Rectangle 15"/>
          <p:cNvSpPr>
            <a:spLocks noChangeArrowheads="1"/>
          </p:cNvSpPr>
          <p:nvPr/>
        </p:nvSpPr>
        <p:spPr bwMode="auto">
          <a:xfrm>
            <a:off x="1943100" y="1762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12294" name="Picture 16"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12295" name="Picture 17"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12296" name="Picture 18" descr="jbnkjh"/>
          <p:cNvPicPr>
            <a:picLocks noChangeAspect="1" noChangeArrowheads="1"/>
          </p:cNvPicPr>
          <p:nvPr/>
        </p:nvPicPr>
        <p:blipFill>
          <a:blip r:embed="rId2"/>
          <a:srcRect/>
          <a:stretch>
            <a:fillRect/>
          </a:stretch>
        </p:blipFill>
        <p:spPr bwMode="auto">
          <a:xfrm rot="10800000">
            <a:off x="8474075" y="6188075"/>
            <a:ext cx="671513" cy="668338"/>
          </a:xfrm>
          <a:prstGeom prst="rect">
            <a:avLst/>
          </a:prstGeom>
          <a:noFill/>
          <a:ln w="9525">
            <a:noFill/>
            <a:miter lim="800000"/>
            <a:headEnd/>
            <a:tailEnd/>
          </a:ln>
        </p:spPr>
      </p:pic>
      <p:pic>
        <p:nvPicPr>
          <p:cNvPr id="12297" name="Picture 19"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sp>
        <p:nvSpPr>
          <p:cNvPr id="44052" name="Text Box 20"/>
          <p:cNvSpPr txBox="1">
            <a:spLocks noChangeArrowheads="1"/>
          </p:cNvSpPr>
          <p:nvPr/>
        </p:nvSpPr>
        <p:spPr bwMode="auto">
          <a:xfrm>
            <a:off x="609600" y="4495800"/>
            <a:ext cx="5334000" cy="519113"/>
          </a:xfrm>
          <a:prstGeom prst="rect">
            <a:avLst/>
          </a:prstGeom>
          <a:noFill/>
          <a:ln w="9525">
            <a:noFill/>
            <a:miter lim="800000"/>
            <a:headEnd/>
            <a:tailEnd/>
          </a:ln>
        </p:spPr>
        <p:txBody>
          <a:bodyPr>
            <a:spAutoFit/>
          </a:bodyPr>
          <a:lstStyle/>
          <a:p>
            <a:pPr>
              <a:spcBef>
                <a:spcPct val="50000"/>
              </a:spcBef>
            </a:pPr>
            <a:r>
              <a:rPr lang="en-US">
                <a:solidFill>
                  <a:srgbClr val="FF0066"/>
                </a:solidFill>
                <a:latin typeface="Arial" charset="0"/>
              </a:rPr>
              <a:t>Khác nhau:</a:t>
            </a:r>
            <a:r>
              <a:rPr lang="en-US">
                <a:latin typeface="Arial" charset="0"/>
              </a:rPr>
              <a:t> Về lý do viết </a:t>
            </a:r>
            <a:r>
              <a:rPr lang="vi-VN">
                <a:latin typeface="Arial" charset="0"/>
              </a:rPr>
              <a:t>đơ</a:t>
            </a:r>
            <a:r>
              <a:rPr lang="en-US">
                <a:latin typeface="Arial" charset="0"/>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wedge">
                                      <p:cBhvr>
                                        <p:cTn id="7" dur="1000"/>
                                        <p:tgtEl>
                                          <p:spTgt spid="44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 calcmode="lin" valueType="num">
                                      <p:cBhvr>
                                        <p:cTn id="12" dur="500" fill="hold"/>
                                        <p:tgtEl>
                                          <p:spTgt spid="44044"/>
                                        </p:tgtEl>
                                        <p:attrNameLst>
                                          <p:attrName>ppt_w</p:attrName>
                                        </p:attrNameLst>
                                      </p:cBhvr>
                                      <p:tavLst>
                                        <p:tav tm="0">
                                          <p:val>
                                            <p:strVal val="#ppt_w*0.70"/>
                                          </p:val>
                                        </p:tav>
                                        <p:tav tm="100000">
                                          <p:val>
                                            <p:strVal val="#ppt_w"/>
                                          </p:val>
                                        </p:tav>
                                      </p:tavLst>
                                    </p:anim>
                                    <p:anim calcmode="lin" valueType="num">
                                      <p:cBhvr>
                                        <p:cTn id="13" dur="500" fill="hold"/>
                                        <p:tgtEl>
                                          <p:spTgt spid="44044"/>
                                        </p:tgtEl>
                                        <p:attrNameLst>
                                          <p:attrName>ppt_h</p:attrName>
                                        </p:attrNameLst>
                                      </p:cBhvr>
                                      <p:tavLst>
                                        <p:tav tm="0">
                                          <p:val>
                                            <p:strVal val="#ppt_h"/>
                                          </p:val>
                                        </p:tav>
                                        <p:tav tm="100000">
                                          <p:val>
                                            <p:strVal val="#ppt_h"/>
                                          </p:val>
                                        </p:tav>
                                      </p:tavLst>
                                    </p:anim>
                                    <p:animEffect transition="in" filter="fade">
                                      <p:cBhvr>
                                        <p:cTn id="14" dur="500"/>
                                        <p:tgtEl>
                                          <p:spTgt spid="4404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4052"/>
                                        </p:tgtEl>
                                        <p:attrNameLst>
                                          <p:attrName>style.visibility</p:attrName>
                                        </p:attrNameLst>
                                      </p:cBhvr>
                                      <p:to>
                                        <p:strVal val="visible"/>
                                      </p:to>
                                    </p:set>
                                    <p:anim calcmode="lin" valueType="num">
                                      <p:cBhvr>
                                        <p:cTn id="19" dur="500" fill="hold"/>
                                        <p:tgtEl>
                                          <p:spTgt spid="44052"/>
                                        </p:tgtEl>
                                        <p:attrNameLst>
                                          <p:attrName>ppt_w</p:attrName>
                                        </p:attrNameLst>
                                      </p:cBhvr>
                                      <p:tavLst>
                                        <p:tav tm="0">
                                          <p:val>
                                            <p:fltVal val="0"/>
                                          </p:val>
                                        </p:tav>
                                        <p:tav tm="100000">
                                          <p:val>
                                            <p:strVal val="#ppt_w"/>
                                          </p:val>
                                        </p:tav>
                                      </p:tavLst>
                                    </p:anim>
                                    <p:anim calcmode="lin" valueType="num">
                                      <p:cBhvr>
                                        <p:cTn id="20" dur="500" fill="hold"/>
                                        <p:tgtEl>
                                          <p:spTgt spid="44052"/>
                                        </p:tgtEl>
                                        <p:attrNameLst>
                                          <p:attrName>ppt_h</p:attrName>
                                        </p:attrNameLst>
                                      </p:cBhvr>
                                      <p:tavLst>
                                        <p:tav tm="0">
                                          <p:val>
                                            <p:fltVal val="0"/>
                                          </p:val>
                                        </p:tav>
                                        <p:tav tm="100000">
                                          <p:val>
                                            <p:strVal val="#ppt_h"/>
                                          </p:val>
                                        </p:tav>
                                      </p:tavLst>
                                    </p:anim>
                                    <p:animEffect transition="in" filter="fade">
                                      <p:cBhvr>
                                        <p:cTn id="21" dur="500"/>
                                        <p:tgtEl>
                                          <p:spTgt spid="4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P spid="44044" grpId="0"/>
      <p:bldP spid="440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962150" y="10810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13315" name="Rectangle 5"/>
          <p:cNvSpPr>
            <a:spLocks noChangeArrowheads="1"/>
          </p:cNvSpPr>
          <p:nvPr/>
        </p:nvSpPr>
        <p:spPr bwMode="auto">
          <a:xfrm>
            <a:off x="1943100" y="-52388"/>
            <a:ext cx="5734050" cy="523876"/>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sp>
        <p:nvSpPr>
          <p:cNvPr id="86022" name="Rectangle 6"/>
          <p:cNvSpPr>
            <a:spLocks noChangeArrowheads="1"/>
          </p:cNvSpPr>
          <p:nvPr/>
        </p:nvSpPr>
        <p:spPr bwMode="auto">
          <a:xfrm>
            <a:off x="2057400" y="1600200"/>
            <a:ext cx="5105400" cy="457200"/>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FF0066"/>
                </a:solidFill>
                <a:latin typeface="Arial" charset="0"/>
              </a:rPr>
              <a:t>Chọn một trong 2 đề sau:</a:t>
            </a:r>
          </a:p>
        </p:txBody>
      </p:sp>
      <p:sp>
        <p:nvSpPr>
          <p:cNvPr id="86023" name="Rectangle 7"/>
          <p:cNvSpPr>
            <a:spLocks noChangeArrowheads="1"/>
          </p:cNvSpPr>
          <p:nvPr/>
        </p:nvSpPr>
        <p:spPr bwMode="auto">
          <a:xfrm>
            <a:off x="531813" y="2211388"/>
            <a:ext cx="8305800" cy="1525587"/>
          </a:xfrm>
          <a:prstGeom prst="rect">
            <a:avLst/>
          </a:prstGeom>
          <a:noFill/>
          <a:ln w="9525">
            <a:noFill/>
            <a:miter lim="800000"/>
            <a:headEnd/>
            <a:tailEnd/>
          </a:ln>
        </p:spPr>
        <p:txBody>
          <a:bodyPr>
            <a:spAutoFit/>
          </a:bodyPr>
          <a:lstStyle/>
          <a:p>
            <a:pPr algn="just" eaLnBrk="0" hangingPunct="0">
              <a:spcBef>
                <a:spcPct val="50000"/>
              </a:spcBef>
            </a:pPr>
            <a:r>
              <a:rPr lang="en-US" sz="2000">
                <a:solidFill>
                  <a:schemeClr val="hlink"/>
                </a:solidFill>
                <a:latin typeface="Arial" charset="0"/>
              </a:rPr>
              <a:t>Phố em có một hàng cây to, nhiều cành vướng vào đường dây điện, một số cành sà xuống thấp, </a:t>
            </a:r>
            <a:r>
              <a:rPr lang="en-US" sz="1800">
                <a:solidFill>
                  <a:schemeClr val="hlink"/>
                </a:solidFill>
                <a:latin typeface="Arial" charset="0"/>
              </a:rPr>
              <a:t>mùa mưa bão đến dễ gây nguy hiểm. Em hãy giúp bác tổ trưởng dân phố làm đơn gửi công ty cây xanh hoặc uỷ ban nhân dân địa phương (quận, huyện,thị xã, thị trấn,…) đề nghị cho tỉa cành để tránh xẩy ra tai nạn đáng tiếc.</a:t>
            </a:r>
          </a:p>
        </p:txBody>
      </p:sp>
      <p:sp>
        <p:nvSpPr>
          <p:cNvPr id="86025" name="Text Box 9"/>
          <p:cNvSpPr txBox="1">
            <a:spLocks noChangeArrowheads="1"/>
          </p:cNvSpPr>
          <p:nvPr/>
        </p:nvSpPr>
        <p:spPr bwMode="auto">
          <a:xfrm>
            <a:off x="531813" y="1830388"/>
            <a:ext cx="990600" cy="396875"/>
          </a:xfrm>
          <a:prstGeom prst="rect">
            <a:avLst/>
          </a:prstGeom>
          <a:noFill/>
          <a:ln w="9525">
            <a:noFill/>
            <a:miter lim="800000"/>
            <a:headEnd/>
            <a:tailEnd/>
          </a:ln>
        </p:spPr>
        <p:txBody>
          <a:bodyPr>
            <a:spAutoFit/>
          </a:bodyPr>
          <a:lstStyle/>
          <a:p>
            <a:pPr>
              <a:spcBef>
                <a:spcPct val="50000"/>
              </a:spcBef>
            </a:pPr>
            <a:r>
              <a:rPr lang="en-US" sz="2000" b="1" u="sng">
                <a:latin typeface="Arial" charset="0"/>
              </a:rPr>
              <a:t>Đề 1:</a:t>
            </a:r>
          </a:p>
        </p:txBody>
      </p:sp>
      <p:sp>
        <p:nvSpPr>
          <p:cNvPr id="86026" name="Text Box 10"/>
          <p:cNvSpPr txBox="1">
            <a:spLocks noChangeArrowheads="1"/>
          </p:cNvSpPr>
          <p:nvPr/>
        </p:nvSpPr>
        <p:spPr bwMode="auto">
          <a:xfrm>
            <a:off x="531813" y="3811588"/>
            <a:ext cx="990600" cy="396875"/>
          </a:xfrm>
          <a:prstGeom prst="rect">
            <a:avLst/>
          </a:prstGeom>
          <a:noFill/>
          <a:ln w="9525">
            <a:noFill/>
            <a:miter lim="800000"/>
            <a:headEnd/>
            <a:tailEnd/>
          </a:ln>
        </p:spPr>
        <p:txBody>
          <a:bodyPr>
            <a:spAutoFit/>
          </a:bodyPr>
          <a:lstStyle/>
          <a:p>
            <a:pPr>
              <a:spcBef>
                <a:spcPct val="50000"/>
              </a:spcBef>
            </a:pPr>
            <a:r>
              <a:rPr lang="en-US" sz="2000" b="1" u="sng">
                <a:latin typeface="Arial" charset="0"/>
              </a:rPr>
              <a:t>Đề 2:</a:t>
            </a:r>
          </a:p>
        </p:txBody>
      </p:sp>
      <p:sp>
        <p:nvSpPr>
          <p:cNvPr id="86027" name="Rectangle 11"/>
          <p:cNvSpPr>
            <a:spLocks noChangeArrowheads="1"/>
          </p:cNvSpPr>
          <p:nvPr/>
        </p:nvSpPr>
        <p:spPr bwMode="auto">
          <a:xfrm>
            <a:off x="608013" y="4344988"/>
            <a:ext cx="8229600" cy="1920875"/>
          </a:xfrm>
          <a:prstGeom prst="rect">
            <a:avLst/>
          </a:prstGeom>
          <a:noFill/>
          <a:ln w="9525">
            <a:noFill/>
            <a:miter lim="800000"/>
            <a:headEnd/>
            <a:tailEnd/>
          </a:ln>
        </p:spPr>
        <p:txBody>
          <a:bodyPr>
            <a:spAutoFit/>
          </a:bodyPr>
          <a:lstStyle/>
          <a:p>
            <a:pPr algn="just" eaLnBrk="0" hangingPunct="0">
              <a:spcBef>
                <a:spcPct val="50000"/>
              </a:spcBef>
            </a:pPr>
            <a:r>
              <a:rPr lang="en-US" sz="2000">
                <a:solidFill>
                  <a:schemeClr val="tx2"/>
                </a:solidFill>
                <a:latin typeface="Arial" charset="0"/>
              </a:rPr>
              <a:t>Nơi em ở có một con suối hoặc một con sông chảy qua. Gần đây, có một số người dùng thuốc nổ đánh bắt cá, làm cá chết nhiều và gây nguy hiểm cho người qua lại. Em hãy giúp bác tổ trưởng thôn (hoặc tổ trưởng dân phố) làm đơn gửi uỷ ban nhân dân hoặc công an địa phương (xã, phường, thị trấn,…) đề nghị ngăn chặn việc làm trên để bảo vệ đàn cá và đảm bảo an toàn cho nhân dân.</a:t>
            </a:r>
          </a:p>
        </p:txBody>
      </p:sp>
      <p:pic>
        <p:nvPicPr>
          <p:cNvPr id="13321" name="Picture 12"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13322" name="Picture 13"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13323" name="Picture 14" descr="jbnkjh"/>
          <p:cNvPicPr>
            <a:picLocks noChangeAspect="1" noChangeArrowheads="1"/>
          </p:cNvPicPr>
          <p:nvPr/>
        </p:nvPicPr>
        <p:blipFill>
          <a:blip r:embed="rId2"/>
          <a:srcRect/>
          <a:stretch>
            <a:fillRect/>
          </a:stretch>
        </p:blipFill>
        <p:spPr bwMode="auto">
          <a:xfrm rot="10800000">
            <a:off x="8472488" y="6189663"/>
            <a:ext cx="671512" cy="668337"/>
          </a:xfrm>
          <a:prstGeom prst="rect">
            <a:avLst/>
          </a:prstGeom>
          <a:noFill/>
          <a:ln w="9525">
            <a:noFill/>
            <a:miter lim="800000"/>
            <a:headEnd/>
            <a:tailEnd/>
          </a:ln>
        </p:spPr>
      </p:pic>
      <p:pic>
        <p:nvPicPr>
          <p:cNvPr id="13324" name="Picture 15"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wipe(down)">
                                      <p:cBhvr>
                                        <p:cTn id="7" dur="500"/>
                                        <p:tgtEl>
                                          <p:spTgt spid="860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6025"/>
                                        </p:tgtEl>
                                        <p:attrNameLst>
                                          <p:attrName>style.visibility</p:attrName>
                                        </p:attrNameLst>
                                      </p:cBhvr>
                                      <p:to>
                                        <p:strVal val="visible"/>
                                      </p:to>
                                    </p:set>
                                    <p:animEffect transition="in" filter="wipe(down)">
                                      <p:cBhvr>
                                        <p:cTn id="10" dur="500"/>
                                        <p:tgtEl>
                                          <p:spTgt spid="860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6026"/>
                                        </p:tgtEl>
                                        <p:attrNameLst>
                                          <p:attrName>style.visibility</p:attrName>
                                        </p:attrNameLst>
                                      </p:cBhvr>
                                      <p:to>
                                        <p:strVal val="visible"/>
                                      </p:to>
                                    </p:set>
                                    <p:animEffect transition="in" filter="wipe(down)">
                                      <p:cBhvr>
                                        <p:cTn id="13" dur="500"/>
                                        <p:tgtEl>
                                          <p:spTgt spid="860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6027"/>
                                        </p:tgtEl>
                                        <p:attrNameLst>
                                          <p:attrName>style.visibility</p:attrName>
                                        </p:attrNameLst>
                                      </p:cBhvr>
                                      <p:to>
                                        <p:strVal val="visible"/>
                                      </p:to>
                                    </p:set>
                                    <p:animEffect transition="in" filter="wipe(down)">
                                      <p:cBhvr>
                                        <p:cTn id="16" dur="500"/>
                                        <p:tgtEl>
                                          <p:spTgt spid="860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6022"/>
                                        </p:tgtEl>
                                        <p:attrNameLst>
                                          <p:attrName>style.visibility</p:attrName>
                                        </p:attrNameLst>
                                      </p:cBhvr>
                                      <p:to>
                                        <p:strVal val="visible"/>
                                      </p:to>
                                    </p:set>
                                    <p:animEffect transition="in" filter="wipe(down)">
                                      <p:cBhvr>
                                        <p:cTn id="19"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P spid="86023" grpId="0"/>
      <p:bldP spid="86025" grpId="0"/>
      <p:bldP spid="86026" grpId="0"/>
      <p:bldP spid="860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rgbClr val="FFFFFF"/>
          </a:bgClr>
        </a:pattFill>
        <a:effectLst/>
      </p:bgPr>
    </p:bg>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514600" y="304800"/>
            <a:ext cx="4572000" cy="915988"/>
          </a:xfrm>
          <a:prstGeom prst="rect">
            <a:avLst/>
          </a:prstGeom>
          <a:noFill/>
          <a:ln w="9525">
            <a:noFill/>
            <a:miter lim="800000"/>
            <a:headEnd/>
            <a:tailEnd/>
          </a:ln>
        </p:spPr>
        <p:txBody>
          <a:bodyPr>
            <a:spAutoFit/>
          </a:bodyPr>
          <a:lstStyle/>
          <a:p>
            <a:endParaRPr lang="en-US" sz="1800" b="1">
              <a:latin typeface="Arial" charset="0"/>
            </a:endParaRPr>
          </a:p>
          <a:p>
            <a:endParaRPr lang="en-US" sz="1800" b="1">
              <a:latin typeface="Arial" charset="0"/>
            </a:endParaRPr>
          </a:p>
          <a:p>
            <a:endParaRPr lang="en-US" sz="1800" b="1" u="sng">
              <a:latin typeface="Arial" charset="0"/>
            </a:endParaRPr>
          </a:p>
        </p:txBody>
      </p:sp>
      <p:sp>
        <p:nvSpPr>
          <p:cNvPr id="14339" name="Text Box 7"/>
          <p:cNvSpPr txBox="1">
            <a:spLocks noChangeArrowheads="1"/>
          </p:cNvSpPr>
          <p:nvPr/>
        </p:nvSpPr>
        <p:spPr bwMode="auto">
          <a:xfrm>
            <a:off x="2057400" y="228600"/>
            <a:ext cx="6172200" cy="461963"/>
          </a:xfrm>
          <a:prstGeom prst="rect">
            <a:avLst/>
          </a:prstGeom>
          <a:noFill/>
          <a:ln w="9525">
            <a:noFill/>
            <a:miter lim="800000"/>
            <a:headEnd/>
            <a:tailEnd/>
          </a:ln>
        </p:spPr>
        <p:txBody>
          <a:bodyPr>
            <a:spAutoFit/>
          </a:bodyPr>
          <a:lstStyle/>
          <a:p>
            <a:pPr algn="ctr">
              <a:spcBef>
                <a:spcPct val="50000"/>
              </a:spcBef>
            </a:pPr>
            <a:r>
              <a:rPr lang="en-US" sz="2400" u="sng">
                <a:latin typeface="Arial" charset="0"/>
              </a:rPr>
              <a:t>Tập làm văn</a:t>
            </a:r>
          </a:p>
        </p:txBody>
      </p:sp>
      <p:pic>
        <p:nvPicPr>
          <p:cNvPr id="14340" name="Picture 8"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14341" name="Picture 9"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14342" name="Picture 10"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pic>
        <p:nvPicPr>
          <p:cNvPr id="14343" name="Picture 11" descr="jbnkjh"/>
          <p:cNvPicPr>
            <a:picLocks noChangeAspect="1" noChangeArrowheads="1"/>
          </p:cNvPicPr>
          <p:nvPr/>
        </p:nvPicPr>
        <p:blipFill>
          <a:blip r:embed="rId2"/>
          <a:srcRect/>
          <a:stretch>
            <a:fillRect/>
          </a:stretch>
        </p:blipFill>
        <p:spPr bwMode="auto">
          <a:xfrm rot="10800000">
            <a:off x="8474075" y="6188075"/>
            <a:ext cx="671513" cy="668338"/>
          </a:xfrm>
          <a:prstGeom prst="rect">
            <a:avLst/>
          </a:prstGeom>
          <a:noFill/>
          <a:ln w="9525">
            <a:noFill/>
            <a:miter lim="800000"/>
            <a:headEnd/>
            <a:tailEnd/>
          </a:ln>
        </p:spPr>
      </p:pic>
      <p:sp>
        <p:nvSpPr>
          <p:cNvPr id="14344" name="Rectangle 12"/>
          <p:cNvSpPr>
            <a:spLocks noChangeArrowheads="1"/>
          </p:cNvSpPr>
          <p:nvPr/>
        </p:nvSpPr>
        <p:spPr bwMode="auto">
          <a:xfrm>
            <a:off x="2971800" y="1341438"/>
            <a:ext cx="5481638" cy="523875"/>
          </a:xfrm>
          <a:prstGeom prst="rect">
            <a:avLst/>
          </a:prstGeom>
          <a:noFill/>
          <a:ln w="9525">
            <a:noFill/>
            <a:miter lim="800000"/>
            <a:headEnd/>
            <a:tailEnd/>
          </a:ln>
        </p:spPr>
        <p:txBody>
          <a:bodyPr wrap="none">
            <a:spAutoFit/>
          </a:bodyPr>
          <a:lstStyle/>
          <a:p>
            <a:pPr eaLnBrk="0" hangingPunct="0">
              <a:spcBef>
                <a:spcPct val="50000"/>
              </a:spcBef>
            </a:pPr>
            <a:r>
              <a:rPr lang="en-US" b="1">
                <a:solidFill>
                  <a:schemeClr val="bg2"/>
                </a:solidFill>
                <a:latin typeface="Arial" charset="0"/>
              </a:rPr>
              <a:t>Luyện tập làm </a:t>
            </a:r>
            <a:r>
              <a:rPr lang="vi-VN" b="1">
                <a:solidFill>
                  <a:schemeClr val="bg2"/>
                </a:solidFill>
                <a:latin typeface="Arial" charset="0"/>
              </a:rPr>
              <a:t>đơ</a:t>
            </a:r>
            <a:r>
              <a:rPr lang="en-US" b="1">
                <a:solidFill>
                  <a:schemeClr val="bg2"/>
                </a:solidFill>
                <a:latin typeface="Arial" charset="0"/>
              </a:rPr>
              <a:t>n (Trang 111</a:t>
            </a:r>
            <a:r>
              <a:rPr lang="en-US" sz="2400" b="1">
                <a:solidFill>
                  <a:schemeClr val="bg2"/>
                </a:solidFill>
                <a:latin typeface="Arial" charset="0"/>
              </a:rPr>
              <a:t>)</a:t>
            </a:r>
          </a:p>
        </p:txBody>
      </p:sp>
      <p:pic>
        <p:nvPicPr>
          <p:cNvPr id="87053" name="Picture 13" descr="rose001"/>
          <p:cNvPicPr>
            <a:picLocks noChangeAspect="1" noChangeArrowheads="1"/>
          </p:cNvPicPr>
          <p:nvPr/>
        </p:nvPicPr>
        <p:blipFill>
          <a:blip r:embed="rId3"/>
          <a:srcRect/>
          <a:stretch>
            <a:fillRect/>
          </a:stretch>
        </p:blipFill>
        <p:spPr bwMode="auto">
          <a:xfrm>
            <a:off x="23813" y="1981200"/>
            <a:ext cx="3862387" cy="4876800"/>
          </a:xfrm>
          <a:prstGeom prst="rect">
            <a:avLst/>
          </a:prstGeom>
          <a:noFill/>
          <a:ln w="9525">
            <a:noFill/>
            <a:miter lim="800000"/>
            <a:headEnd/>
            <a:tailEnd/>
          </a:ln>
        </p:spPr>
      </p:pic>
      <p:sp>
        <p:nvSpPr>
          <p:cNvPr id="14346" name="Text Box 14"/>
          <p:cNvSpPr txBox="1">
            <a:spLocks noChangeArrowheads="1"/>
          </p:cNvSpPr>
          <p:nvPr/>
        </p:nvSpPr>
        <p:spPr bwMode="auto">
          <a:xfrm>
            <a:off x="2971800" y="2590800"/>
            <a:ext cx="5867400" cy="584200"/>
          </a:xfrm>
          <a:prstGeom prst="rect">
            <a:avLst/>
          </a:prstGeom>
          <a:noFill/>
          <a:ln w="9525">
            <a:noFill/>
            <a:miter lim="800000"/>
            <a:headEnd/>
            <a:tailEnd/>
          </a:ln>
        </p:spPr>
        <p:txBody>
          <a:bodyPr>
            <a:spAutoFit/>
          </a:bodyPr>
          <a:lstStyle/>
          <a:p>
            <a:pPr>
              <a:spcBef>
                <a:spcPct val="50000"/>
              </a:spcBef>
            </a:pPr>
            <a:r>
              <a:rPr lang="en-US" sz="3200">
                <a:solidFill>
                  <a:srgbClr val="FF0066"/>
                </a:solidFill>
                <a:latin typeface="Arial" charset="0"/>
              </a:rPr>
              <a:t>Học sinh thảo luận theo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87053"/>
                                        </p:tgtEl>
                                        <p:attrNameLst>
                                          <p:attrName>style.visibility</p:attrName>
                                        </p:attrNameLst>
                                      </p:cBhvr>
                                      <p:to>
                                        <p:strVal val="visible"/>
                                      </p:to>
                                    </p:set>
                                    <p:anim calcmode="lin" valueType="num">
                                      <p:cBhvr>
                                        <p:cTn id="7" dur="1000" fill="hold"/>
                                        <p:tgtEl>
                                          <p:spTgt spid="87053"/>
                                        </p:tgtEl>
                                        <p:attrNameLst>
                                          <p:attrName>ppt_w</p:attrName>
                                        </p:attrNameLst>
                                      </p:cBhvr>
                                      <p:tavLst>
                                        <p:tav tm="0">
                                          <p:val>
                                            <p:strVal val="#ppt_w*0.70"/>
                                          </p:val>
                                        </p:tav>
                                        <p:tav tm="100000">
                                          <p:val>
                                            <p:strVal val="#ppt_w"/>
                                          </p:val>
                                        </p:tav>
                                      </p:tavLst>
                                    </p:anim>
                                    <p:anim calcmode="lin" valueType="num">
                                      <p:cBhvr>
                                        <p:cTn id="8" dur="1000" fill="hold"/>
                                        <p:tgtEl>
                                          <p:spTgt spid="87053"/>
                                        </p:tgtEl>
                                        <p:attrNameLst>
                                          <p:attrName>ppt_h</p:attrName>
                                        </p:attrNameLst>
                                      </p:cBhvr>
                                      <p:tavLst>
                                        <p:tav tm="0">
                                          <p:val>
                                            <p:strVal val="#ppt_h"/>
                                          </p:val>
                                        </p:tav>
                                        <p:tav tm="100000">
                                          <p:val>
                                            <p:strVal val="#ppt_h"/>
                                          </p:val>
                                        </p:tav>
                                      </p:tavLst>
                                    </p:anim>
                                    <p:animEffect transition="in" filter="fade">
                                      <p:cBhvr>
                                        <p:cTn id="9" dur="1000"/>
                                        <p:tgtEl>
                                          <p:spTgt spid="87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2" name="Group 6"/>
          <p:cNvGrpSpPr>
            <a:grpSpLocks/>
          </p:cNvGrpSpPr>
          <p:nvPr/>
        </p:nvGrpSpPr>
        <p:grpSpPr bwMode="auto">
          <a:xfrm>
            <a:off x="2720975" y="2209800"/>
            <a:ext cx="3908425" cy="542925"/>
            <a:chOff x="1714" y="1584"/>
            <a:chExt cx="2462" cy="342"/>
          </a:xfrm>
        </p:grpSpPr>
        <p:sp>
          <p:nvSpPr>
            <p:cNvPr id="15371" name="Rectangle 3"/>
            <p:cNvSpPr>
              <a:spLocks noChangeArrowheads="1"/>
            </p:cNvSpPr>
            <p:nvPr/>
          </p:nvSpPr>
          <p:spPr bwMode="auto">
            <a:xfrm>
              <a:off x="1714" y="1584"/>
              <a:ext cx="658" cy="330"/>
            </a:xfrm>
            <a:prstGeom prst="rect">
              <a:avLst/>
            </a:prstGeom>
            <a:noFill/>
            <a:ln w="9525">
              <a:noFill/>
              <a:miter lim="800000"/>
              <a:headEnd/>
              <a:tailEnd/>
            </a:ln>
          </p:spPr>
          <p:txBody>
            <a:bodyPr wrap="none">
              <a:spAutoFit/>
            </a:bodyPr>
            <a:lstStyle/>
            <a:p>
              <a:pPr eaLnBrk="0" hangingPunct="0">
                <a:spcBef>
                  <a:spcPct val="50000"/>
                </a:spcBef>
              </a:pPr>
              <a:r>
                <a:rPr lang="en-US" u="sng">
                  <a:solidFill>
                    <a:srgbClr val="FF0066"/>
                  </a:solidFill>
                  <a:latin typeface="Arial" charset="0"/>
                </a:rPr>
                <a:t>Đề 1:</a:t>
              </a:r>
            </a:p>
          </p:txBody>
        </p:sp>
        <p:sp>
          <p:nvSpPr>
            <p:cNvPr id="15372" name="Rectangle 4"/>
            <p:cNvSpPr>
              <a:spLocks noChangeArrowheads="1"/>
            </p:cNvSpPr>
            <p:nvPr/>
          </p:nvSpPr>
          <p:spPr bwMode="auto">
            <a:xfrm>
              <a:off x="2578" y="1599"/>
              <a:ext cx="1598" cy="327"/>
            </a:xfrm>
            <a:prstGeom prst="rect">
              <a:avLst/>
            </a:prstGeom>
            <a:noFill/>
            <a:ln w="9525">
              <a:noFill/>
              <a:miter lim="800000"/>
              <a:headEnd/>
              <a:tailEnd/>
            </a:ln>
          </p:spPr>
          <p:txBody>
            <a:bodyPr wrap="none">
              <a:spAutoFit/>
            </a:bodyPr>
            <a:lstStyle/>
            <a:p>
              <a:pPr eaLnBrk="0" hangingPunct="0">
                <a:spcBef>
                  <a:spcPct val="50000"/>
                </a:spcBef>
              </a:pPr>
              <a:r>
                <a:rPr lang="en-US">
                  <a:solidFill>
                    <a:srgbClr val="FF0066"/>
                  </a:solidFill>
                  <a:latin typeface="Arial" charset="0"/>
                </a:rPr>
                <a:t>Lý do viết đơn.</a:t>
              </a:r>
            </a:p>
          </p:txBody>
        </p:sp>
      </p:grpSp>
      <p:sp>
        <p:nvSpPr>
          <p:cNvPr id="73733" name="Rectangle 5"/>
          <p:cNvSpPr>
            <a:spLocks noChangeArrowheads="1"/>
          </p:cNvSpPr>
          <p:nvPr/>
        </p:nvSpPr>
        <p:spPr bwMode="auto">
          <a:xfrm>
            <a:off x="609600" y="3048000"/>
            <a:ext cx="8077200" cy="3046413"/>
          </a:xfrm>
          <a:prstGeom prst="rect">
            <a:avLst/>
          </a:prstGeom>
          <a:noFill/>
          <a:ln w="9525">
            <a:noFill/>
            <a:miter lim="800000"/>
            <a:headEnd/>
            <a:tailEnd/>
          </a:ln>
        </p:spPr>
        <p:txBody>
          <a:bodyPr>
            <a:spAutoFit/>
          </a:bodyPr>
          <a:lstStyle/>
          <a:p>
            <a:pPr algn="just" eaLnBrk="0" hangingPunct="0">
              <a:spcBef>
                <a:spcPct val="50000"/>
              </a:spcBef>
            </a:pPr>
            <a:r>
              <a:rPr lang="en-US" sz="2400">
                <a:solidFill>
                  <a:schemeClr val="bg2"/>
                </a:solidFill>
                <a:latin typeface="Tahoma" pitchFamily="34" charset="0"/>
              </a:rPr>
              <a:t>Hiện nay ở khu thôn An Bộ, </a:t>
            </a:r>
            <a:r>
              <a:rPr lang="en-US" sz="2400">
                <a:solidFill>
                  <a:schemeClr val="bg2"/>
                </a:solidFill>
                <a:latin typeface="Arial" charset="0"/>
              </a:rPr>
              <a:t>xã</a:t>
            </a:r>
            <a:r>
              <a:rPr lang="en-US" sz="2400">
                <a:solidFill>
                  <a:schemeClr val="bg2"/>
                </a:solidFill>
                <a:latin typeface="Tahoma" pitchFamily="34" charset="0"/>
              </a:rPr>
              <a:t> Hiệp Hoà đoạn đường từ trạm xá đến cổng trợ có rất nhiều cành cây vướng vào đường dây điện, một số cành sà xuống thấp, gây ảnh hưởng đến môi trường và cảnh quan đô thị. Đặc biệt mùa mưa bão sắp đến sẽ gây nguy hiểm đến tính mạng con người và tài sản nếu cành cây gẫy vào đường dây điện. Chúng tôi đề nghị Công ty cây xanh cần cho tỉa cành sớm để đề phòng xảy ra tai nạn đáng tiếc.</a:t>
            </a:r>
          </a:p>
        </p:txBody>
      </p:sp>
      <p:sp>
        <p:nvSpPr>
          <p:cNvPr id="15365" name="Rectangle 7"/>
          <p:cNvSpPr>
            <a:spLocks noChangeArrowheads="1"/>
          </p:cNvSpPr>
          <p:nvPr/>
        </p:nvSpPr>
        <p:spPr bwMode="auto">
          <a:xfrm>
            <a:off x="1962150" y="13858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15366" name="Rectangle 8"/>
          <p:cNvSpPr>
            <a:spLocks noChangeArrowheads="1"/>
          </p:cNvSpPr>
          <p:nvPr/>
        </p:nvSpPr>
        <p:spPr bwMode="auto">
          <a:xfrm>
            <a:off x="1943100" y="2524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15367" name="Picture 9"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15368" name="Picture 10"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pic>
        <p:nvPicPr>
          <p:cNvPr id="15369" name="Picture 11" descr="jbnkjh"/>
          <p:cNvPicPr>
            <a:picLocks noChangeAspect="1" noChangeArrowheads="1"/>
          </p:cNvPicPr>
          <p:nvPr/>
        </p:nvPicPr>
        <p:blipFill>
          <a:blip r:embed="rId3"/>
          <a:srcRect/>
          <a:stretch>
            <a:fillRect/>
          </a:stretch>
        </p:blipFill>
        <p:spPr bwMode="auto">
          <a:xfrm rot="10800000">
            <a:off x="8474075" y="6188075"/>
            <a:ext cx="671513" cy="668338"/>
          </a:xfrm>
          <a:prstGeom prst="rect">
            <a:avLst/>
          </a:prstGeom>
          <a:noFill/>
          <a:ln w="9525">
            <a:noFill/>
            <a:miter lim="800000"/>
            <a:headEnd/>
            <a:tailEnd/>
          </a:ln>
        </p:spPr>
      </p:pic>
      <p:pic>
        <p:nvPicPr>
          <p:cNvPr id="15370" name="Picture 12" descr="jbnkjh"/>
          <p:cNvPicPr>
            <a:picLocks noChangeAspect="1" noChangeArrowheads="1"/>
          </p:cNvPicPr>
          <p:nvPr/>
        </p:nvPicPr>
        <p:blipFill>
          <a:blip r:embed="rId3"/>
          <a:srcRect/>
          <a:stretch>
            <a:fillRect/>
          </a:stretch>
        </p:blipFill>
        <p:spPr bwMode="auto">
          <a:xfrm rot="-5400000">
            <a:off x="1588" y="6188075"/>
            <a:ext cx="671512"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fade">
                                      <p:cBhvr>
                                        <p:cTn id="12" dur="500"/>
                                        <p:tgtEl>
                                          <p:spTgt spid="73733"/>
                                        </p:tgtEl>
                                      </p:cBhvr>
                                    </p:animEffect>
                                    <p:anim calcmode="lin" valueType="num">
                                      <p:cBhvr>
                                        <p:cTn id="13" dur="500" fill="hold"/>
                                        <p:tgtEl>
                                          <p:spTgt spid="73733"/>
                                        </p:tgtEl>
                                        <p:attrNameLst>
                                          <p:attrName>ppt_x</p:attrName>
                                        </p:attrNameLst>
                                      </p:cBhvr>
                                      <p:tavLst>
                                        <p:tav tm="0">
                                          <p:val>
                                            <p:strVal val="#ppt_x"/>
                                          </p:val>
                                        </p:tav>
                                        <p:tav tm="100000">
                                          <p:val>
                                            <p:strVal val="#ppt_x"/>
                                          </p:val>
                                        </p:tav>
                                      </p:tavLst>
                                    </p:anim>
                                    <p:anim calcmode="lin" valueType="num">
                                      <p:cBhvr>
                                        <p:cTn id="14" dur="500" fill="hold"/>
                                        <p:tgtEl>
                                          <p:spTgt spid="73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2" name="Group 6"/>
          <p:cNvGrpSpPr>
            <a:grpSpLocks/>
          </p:cNvGrpSpPr>
          <p:nvPr/>
        </p:nvGrpSpPr>
        <p:grpSpPr bwMode="auto">
          <a:xfrm>
            <a:off x="2797175" y="2376488"/>
            <a:ext cx="3603625" cy="519112"/>
            <a:chOff x="1632" y="240"/>
            <a:chExt cx="2270" cy="327"/>
          </a:xfrm>
        </p:grpSpPr>
        <p:sp>
          <p:nvSpPr>
            <p:cNvPr id="16395" name="Rectangle 3"/>
            <p:cNvSpPr>
              <a:spLocks noChangeArrowheads="1"/>
            </p:cNvSpPr>
            <p:nvPr/>
          </p:nvSpPr>
          <p:spPr bwMode="auto">
            <a:xfrm>
              <a:off x="1632" y="240"/>
              <a:ext cx="816" cy="327"/>
            </a:xfrm>
            <a:prstGeom prst="rect">
              <a:avLst/>
            </a:prstGeom>
            <a:noFill/>
            <a:ln w="9525">
              <a:noFill/>
              <a:miter lim="800000"/>
              <a:headEnd/>
              <a:tailEnd/>
            </a:ln>
          </p:spPr>
          <p:txBody>
            <a:bodyPr>
              <a:spAutoFit/>
            </a:bodyPr>
            <a:lstStyle/>
            <a:p>
              <a:pPr eaLnBrk="0" hangingPunct="0">
                <a:spcBef>
                  <a:spcPct val="50000"/>
                </a:spcBef>
              </a:pPr>
              <a:r>
                <a:rPr lang="en-US" u="sng">
                  <a:solidFill>
                    <a:srgbClr val="FF0066"/>
                  </a:solidFill>
                  <a:latin typeface="Arial" charset="0"/>
                </a:rPr>
                <a:t>Đề 2:</a:t>
              </a:r>
            </a:p>
          </p:txBody>
        </p:sp>
        <p:sp>
          <p:nvSpPr>
            <p:cNvPr id="16396" name="Rectangle 4"/>
            <p:cNvSpPr>
              <a:spLocks noChangeArrowheads="1"/>
            </p:cNvSpPr>
            <p:nvPr/>
          </p:nvSpPr>
          <p:spPr bwMode="auto">
            <a:xfrm>
              <a:off x="2304" y="240"/>
              <a:ext cx="1598" cy="327"/>
            </a:xfrm>
            <a:prstGeom prst="rect">
              <a:avLst/>
            </a:prstGeom>
            <a:noFill/>
            <a:ln w="9525">
              <a:noFill/>
              <a:miter lim="800000"/>
              <a:headEnd/>
              <a:tailEnd/>
            </a:ln>
          </p:spPr>
          <p:txBody>
            <a:bodyPr wrap="none">
              <a:spAutoFit/>
            </a:bodyPr>
            <a:lstStyle/>
            <a:p>
              <a:pPr eaLnBrk="0" hangingPunct="0">
                <a:spcBef>
                  <a:spcPct val="50000"/>
                </a:spcBef>
              </a:pPr>
              <a:r>
                <a:rPr lang="en-US">
                  <a:solidFill>
                    <a:srgbClr val="FF0066"/>
                  </a:solidFill>
                  <a:latin typeface="Arial" charset="0"/>
                </a:rPr>
                <a:t>Lý do viết đơn.</a:t>
              </a:r>
            </a:p>
          </p:txBody>
        </p:sp>
      </p:grpSp>
      <p:sp>
        <p:nvSpPr>
          <p:cNvPr id="75781" name="Rectangle 5"/>
          <p:cNvSpPr>
            <a:spLocks noChangeArrowheads="1"/>
          </p:cNvSpPr>
          <p:nvPr/>
        </p:nvSpPr>
        <p:spPr bwMode="auto">
          <a:xfrm>
            <a:off x="685800" y="3200400"/>
            <a:ext cx="8153400" cy="3046413"/>
          </a:xfrm>
          <a:prstGeom prst="rect">
            <a:avLst/>
          </a:prstGeom>
          <a:noFill/>
          <a:ln w="9525">
            <a:noFill/>
            <a:miter lim="800000"/>
            <a:headEnd/>
            <a:tailEnd/>
          </a:ln>
        </p:spPr>
        <p:txBody>
          <a:bodyPr>
            <a:spAutoFit/>
          </a:bodyPr>
          <a:lstStyle/>
          <a:p>
            <a:pPr algn="just" eaLnBrk="0" hangingPunct="0">
              <a:spcBef>
                <a:spcPct val="50000"/>
              </a:spcBef>
            </a:pPr>
            <a:r>
              <a:rPr lang="en-US" sz="2400">
                <a:solidFill>
                  <a:schemeClr val="bg2"/>
                </a:solidFill>
                <a:latin typeface="Tahoma" pitchFamily="34" charset="0"/>
              </a:rPr>
              <a:t>Hiện nay trên đoạn sông Phùng Khắc chảy qua thôn An Bộ </a:t>
            </a:r>
            <a:r>
              <a:rPr lang="en-US" sz="2400">
                <a:solidFill>
                  <a:schemeClr val="bg2"/>
                </a:solidFill>
                <a:latin typeface="Arial" charset="0"/>
              </a:rPr>
              <a:t> xã Hiệp Hoà </a:t>
            </a:r>
            <a:r>
              <a:rPr lang="en-US" sz="2400">
                <a:solidFill>
                  <a:schemeClr val="bg2"/>
                </a:solidFill>
                <a:latin typeface="Tahoma" pitchFamily="34" charset="0"/>
              </a:rPr>
              <a:t>có một số người dùng thuốc nổ đánh bắt cá. Việc làm này không chỉ làm hại cho môi trường sinh thái như: chết cá con, cua, ốc, … mọi sinh vật sống ở đoạn sông này mà còn gây nguy hiểm cho người qua lại. Chúng tôi đề nghị Uỷ ban nhân dân xã Hiệp Hoà có biện pháp kịp thời để nghiêm cấm việc đánh bắt cá bằng thuốc nổ, đảm bảo cho người qua lại và môi trường sinh thái ở đây.</a:t>
            </a:r>
          </a:p>
        </p:txBody>
      </p:sp>
      <p:sp>
        <p:nvSpPr>
          <p:cNvPr id="16389" name="Rectangle 7"/>
          <p:cNvSpPr>
            <a:spLocks noChangeArrowheads="1"/>
          </p:cNvSpPr>
          <p:nvPr/>
        </p:nvSpPr>
        <p:spPr bwMode="auto">
          <a:xfrm>
            <a:off x="1962150" y="13858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16390" name="Rectangle 8"/>
          <p:cNvSpPr>
            <a:spLocks noChangeArrowheads="1"/>
          </p:cNvSpPr>
          <p:nvPr/>
        </p:nvSpPr>
        <p:spPr bwMode="auto">
          <a:xfrm>
            <a:off x="1943100" y="2524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16391" name="Picture 9"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16392" name="Picture 10"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pic>
        <p:nvPicPr>
          <p:cNvPr id="16393" name="Picture 11" descr="jbnkjh"/>
          <p:cNvPicPr>
            <a:picLocks noChangeAspect="1" noChangeArrowheads="1"/>
          </p:cNvPicPr>
          <p:nvPr/>
        </p:nvPicPr>
        <p:blipFill>
          <a:blip r:embed="rId3"/>
          <a:srcRect/>
          <a:stretch>
            <a:fillRect/>
          </a:stretch>
        </p:blipFill>
        <p:spPr bwMode="auto">
          <a:xfrm rot="10800000">
            <a:off x="8474075" y="6188075"/>
            <a:ext cx="671513" cy="668338"/>
          </a:xfrm>
          <a:prstGeom prst="rect">
            <a:avLst/>
          </a:prstGeom>
          <a:noFill/>
          <a:ln w="9525">
            <a:noFill/>
            <a:miter lim="800000"/>
            <a:headEnd/>
            <a:tailEnd/>
          </a:ln>
        </p:spPr>
      </p:pic>
      <p:pic>
        <p:nvPicPr>
          <p:cNvPr id="16394" name="Picture 12" descr="jbnkjh"/>
          <p:cNvPicPr>
            <a:picLocks noChangeAspect="1" noChangeArrowheads="1"/>
          </p:cNvPicPr>
          <p:nvPr/>
        </p:nvPicPr>
        <p:blipFill>
          <a:blip r:embed="rId3"/>
          <a:srcRect/>
          <a:stretch>
            <a:fillRect/>
          </a:stretch>
        </p:blipFill>
        <p:spPr bwMode="auto">
          <a:xfrm rot="-5400000">
            <a:off x="1588" y="6188075"/>
            <a:ext cx="671512"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5781"/>
                                        </p:tgtEl>
                                        <p:attrNameLst>
                                          <p:attrName>style.visibility</p:attrName>
                                        </p:attrNameLst>
                                      </p:cBhvr>
                                      <p:to>
                                        <p:strVal val="visible"/>
                                      </p:to>
                                    </p:set>
                                    <p:animEffect transition="in" filter="fade">
                                      <p:cBhvr>
                                        <p:cTn id="12" dur="500"/>
                                        <p:tgtEl>
                                          <p:spTgt spid="75781"/>
                                        </p:tgtEl>
                                      </p:cBhvr>
                                    </p:animEffect>
                                    <p:anim calcmode="lin" valueType="num">
                                      <p:cBhvr>
                                        <p:cTn id="13" dur="500" fill="hold"/>
                                        <p:tgtEl>
                                          <p:spTgt spid="75781"/>
                                        </p:tgtEl>
                                        <p:attrNameLst>
                                          <p:attrName>ppt_x</p:attrName>
                                        </p:attrNameLst>
                                      </p:cBhvr>
                                      <p:tavLst>
                                        <p:tav tm="0">
                                          <p:val>
                                            <p:strVal val="#ppt_x"/>
                                          </p:val>
                                        </p:tav>
                                        <p:tav tm="100000">
                                          <p:val>
                                            <p:strVal val="#ppt_x"/>
                                          </p:val>
                                        </p:tav>
                                      </p:tavLst>
                                    </p:anim>
                                    <p:anim calcmode="lin" valueType="num">
                                      <p:cBhvr>
                                        <p:cTn id="14" dur="500" fill="hold"/>
                                        <p:tgtEl>
                                          <p:spTgt spid="757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962150" y="10810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17411" name="Rectangle 3"/>
          <p:cNvSpPr>
            <a:spLocks noChangeArrowheads="1"/>
          </p:cNvSpPr>
          <p:nvPr/>
        </p:nvSpPr>
        <p:spPr bwMode="auto">
          <a:xfrm>
            <a:off x="1943100" y="-52388"/>
            <a:ext cx="5734050" cy="523876"/>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sp>
        <p:nvSpPr>
          <p:cNvPr id="105476" name="Rectangle 4"/>
          <p:cNvSpPr>
            <a:spLocks noChangeArrowheads="1"/>
          </p:cNvSpPr>
          <p:nvPr/>
        </p:nvSpPr>
        <p:spPr bwMode="auto">
          <a:xfrm>
            <a:off x="3810000" y="1676400"/>
            <a:ext cx="4191000" cy="457200"/>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FF0066"/>
                </a:solidFill>
                <a:latin typeface="Arial" charset="0"/>
              </a:rPr>
              <a:t>Chọn một trong 2 đề sau:</a:t>
            </a:r>
          </a:p>
        </p:txBody>
      </p:sp>
      <p:sp>
        <p:nvSpPr>
          <p:cNvPr id="105477" name="Rectangle 5"/>
          <p:cNvSpPr>
            <a:spLocks noChangeArrowheads="1"/>
          </p:cNvSpPr>
          <p:nvPr/>
        </p:nvSpPr>
        <p:spPr bwMode="auto">
          <a:xfrm>
            <a:off x="533400" y="2590800"/>
            <a:ext cx="8305800" cy="1525588"/>
          </a:xfrm>
          <a:prstGeom prst="rect">
            <a:avLst/>
          </a:prstGeom>
          <a:noFill/>
          <a:ln w="9525">
            <a:noFill/>
            <a:miter lim="800000"/>
            <a:headEnd/>
            <a:tailEnd/>
          </a:ln>
        </p:spPr>
        <p:txBody>
          <a:bodyPr>
            <a:spAutoFit/>
          </a:bodyPr>
          <a:lstStyle/>
          <a:p>
            <a:pPr algn="just" eaLnBrk="0" hangingPunct="0">
              <a:spcBef>
                <a:spcPct val="50000"/>
              </a:spcBef>
            </a:pPr>
            <a:r>
              <a:rPr lang="en-US" sz="2000">
                <a:solidFill>
                  <a:schemeClr val="hlink"/>
                </a:solidFill>
                <a:latin typeface="Arial" charset="0"/>
              </a:rPr>
              <a:t>Phố em có một hàng cây to, nhiều cành vướng vào đường dây điện, một số cành sà xuống thấp, </a:t>
            </a:r>
            <a:r>
              <a:rPr lang="en-US" sz="1800">
                <a:solidFill>
                  <a:schemeClr val="hlink"/>
                </a:solidFill>
                <a:latin typeface="Arial" charset="0"/>
              </a:rPr>
              <a:t>mùa mưa bão đến dễ gây nguy hiểm. Em hãy giúp bác tổ trưởng dân phố làm đơn gửi công ty cây xanh hoặc uỷ ban nhân dân địa phương (quận, huyện,thị xã, thị trấn,…) đề nghị cho tỉa cành để tránh xẩy ra tai nạn đáng tiếc.</a:t>
            </a:r>
          </a:p>
        </p:txBody>
      </p:sp>
      <p:sp>
        <p:nvSpPr>
          <p:cNvPr id="105478" name="Text Box 6"/>
          <p:cNvSpPr txBox="1">
            <a:spLocks noChangeArrowheads="1"/>
          </p:cNvSpPr>
          <p:nvPr/>
        </p:nvSpPr>
        <p:spPr bwMode="auto">
          <a:xfrm>
            <a:off x="533400" y="2209800"/>
            <a:ext cx="990600" cy="396875"/>
          </a:xfrm>
          <a:prstGeom prst="rect">
            <a:avLst/>
          </a:prstGeom>
          <a:noFill/>
          <a:ln w="9525">
            <a:noFill/>
            <a:miter lim="800000"/>
            <a:headEnd/>
            <a:tailEnd/>
          </a:ln>
        </p:spPr>
        <p:txBody>
          <a:bodyPr>
            <a:spAutoFit/>
          </a:bodyPr>
          <a:lstStyle/>
          <a:p>
            <a:pPr>
              <a:spcBef>
                <a:spcPct val="50000"/>
              </a:spcBef>
            </a:pPr>
            <a:r>
              <a:rPr lang="en-US" sz="2000" b="1" u="sng">
                <a:latin typeface="Arial" charset="0"/>
              </a:rPr>
              <a:t>Đề 1:</a:t>
            </a:r>
          </a:p>
        </p:txBody>
      </p:sp>
      <p:sp>
        <p:nvSpPr>
          <p:cNvPr id="105479" name="Text Box 7"/>
          <p:cNvSpPr txBox="1">
            <a:spLocks noChangeArrowheads="1"/>
          </p:cNvSpPr>
          <p:nvPr/>
        </p:nvSpPr>
        <p:spPr bwMode="auto">
          <a:xfrm>
            <a:off x="533400" y="4191000"/>
            <a:ext cx="990600" cy="396875"/>
          </a:xfrm>
          <a:prstGeom prst="rect">
            <a:avLst/>
          </a:prstGeom>
          <a:noFill/>
          <a:ln w="9525">
            <a:noFill/>
            <a:miter lim="800000"/>
            <a:headEnd/>
            <a:tailEnd/>
          </a:ln>
        </p:spPr>
        <p:txBody>
          <a:bodyPr>
            <a:spAutoFit/>
          </a:bodyPr>
          <a:lstStyle/>
          <a:p>
            <a:pPr>
              <a:spcBef>
                <a:spcPct val="50000"/>
              </a:spcBef>
            </a:pPr>
            <a:r>
              <a:rPr lang="en-US" sz="2000" b="1" u="sng">
                <a:latin typeface="Arial" charset="0"/>
              </a:rPr>
              <a:t>Đề 2:</a:t>
            </a:r>
          </a:p>
        </p:txBody>
      </p:sp>
      <p:sp>
        <p:nvSpPr>
          <p:cNvPr id="105480" name="Rectangle 8"/>
          <p:cNvSpPr>
            <a:spLocks noChangeArrowheads="1"/>
          </p:cNvSpPr>
          <p:nvPr/>
        </p:nvSpPr>
        <p:spPr bwMode="auto">
          <a:xfrm>
            <a:off x="533400" y="4648200"/>
            <a:ext cx="8229600" cy="1920875"/>
          </a:xfrm>
          <a:prstGeom prst="rect">
            <a:avLst/>
          </a:prstGeom>
          <a:noFill/>
          <a:ln w="9525">
            <a:noFill/>
            <a:miter lim="800000"/>
            <a:headEnd/>
            <a:tailEnd/>
          </a:ln>
        </p:spPr>
        <p:txBody>
          <a:bodyPr>
            <a:spAutoFit/>
          </a:bodyPr>
          <a:lstStyle/>
          <a:p>
            <a:pPr algn="just" eaLnBrk="0" hangingPunct="0">
              <a:spcBef>
                <a:spcPct val="50000"/>
              </a:spcBef>
            </a:pPr>
            <a:r>
              <a:rPr lang="en-US" sz="2000">
                <a:solidFill>
                  <a:schemeClr val="tx2"/>
                </a:solidFill>
                <a:latin typeface="Arial" charset="0"/>
              </a:rPr>
              <a:t>Nơi em ở có một con suối hoặc một con sông chảy qua. Gần đây, có một số người dùng thuốc nổ đánh bắt cá, làm cá chết nhiều và gây nguy hiểm cho người qua lại. Em hãy giúp bác tổ trưởng thôn (hoặc tổ trưởng dân phố) làm đơn gửi uỷ ban nhân dân hoặc công an địa phương (xã, phường, thị trấn,…) đề nghị ngăn chặn việc làm trên để bảo vệ đàn cá và đảm bảo an toàn cho nhân dân.</a:t>
            </a:r>
          </a:p>
        </p:txBody>
      </p:sp>
      <p:pic>
        <p:nvPicPr>
          <p:cNvPr id="17417" name="Picture 9"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17418" name="Picture 10"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17419" name="Picture 11" descr="jbnkjh"/>
          <p:cNvPicPr>
            <a:picLocks noChangeAspect="1" noChangeArrowheads="1"/>
          </p:cNvPicPr>
          <p:nvPr/>
        </p:nvPicPr>
        <p:blipFill>
          <a:blip r:embed="rId2"/>
          <a:srcRect/>
          <a:stretch>
            <a:fillRect/>
          </a:stretch>
        </p:blipFill>
        <p:spPr bwMode="auto">
          <a:xfrm rot="10800000">
            <a:off x="8472488" y="6189663"/>
            <a:ext cx="671512" cy="668337"/>
          </a:xfrm>
          <a:prstGeom prst="rect">
            <a:avLst/>
          </a:prstGeom>
          <a:noFill/>
          <a:ln w="9525">
            <a:noFill/>
            <a:miter lim="800000"/>
            <a:headEnd/>
            <a:tailEnd/>
          </a:ln>
        </p:spPr>
      </p:pic>
      <p:pic>
        <p:nvPicPr>
          <p:cNvPr id="17420" name="Picture 12"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sp>
        <p:nvSpPr>
          <p:cNvPr id="105485" name="Text Box 13"/>
          <p:cNvSpPr txBox="1">
            <a:spLocks noChangeArrowheads="1"/>
          </p:cNvSpPr>
          <p:nvPr/>
        </p:nvSpPr>
        <p:spPr bwMode="auto">
          <a:xfrm>
            <a:off x="990600" y="1676400"/>
            <a:ext cx="3048000" cy="954088"/>
          </a:xfrm>
          <a:prstGeom prst="rect">
            <a:avLst/>
          </a:prstGeom>
          <a:noFill/>
          <a:ln w="9525">
            <a:noFill/>
            <a:miter lim="800000"/>
            <a:headEnd/>
            <a:tailEnd/>
          </a:ln>
        </p:spPr>
        <p:txBody>
          <a:bodyPr>
            <a:spAutoFit/>
          </a:bodyPr>
          <a:lstStyle/>
          <a:p>
            <a:pPr>
              <a:spcBef>
                <a:spcPct val="50000"/>
              </a:spcBef>
            </a:pPr>
            <a:r>
              <a:rPr lang="en-US">
                <a:solidFill>
                  <a:srgbClr val="FF0066"/>
                </a:solidFill>
                <a:latin typeface="Arial" charset="0"/>
              </a:rPr>
              <a:t>Học sinh thực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fade">
                                      <p:cBhvr>
                                        <p:cTn id="7" dur="1000"/>
                                        <p:tgtEl>
                                          <p:spTgt spid="105476"/>
                                        </p:tgtEl>
                                      </p:cBhvr>
                                    </p:animEffect>
                                    <p:anim calcmode="lin" valueType="num">
                                      <p:cBhvr>
                                        <p:cTn id="8" dur="1000" fill="hold"/>
                                        <p:tgtEl>
                                          <p:spTgt spid="105476"/>
                                        </p:tgtEl>
                                        <p:attrNameLst>
                                          <p:attrName>ppt_x</p:attrName>
                                        </p:attrNameLst>
                                      </p:cBhvr>
                                      <p:tavLst>
                                        <p:tav tm="0">
                                          <p:val>
                                            <p:strVal val="#ppt_x"/>
                                          </p:val>
                                        </p:tav>
                                        <p:tav tm="100000">
                                          <p:val>
                                            <p:strVal val="#ppt_x"/>
                                          </p:val>
                                        </p:tav>
                                      </p:tavLst>
                                    </p:anim>
                                    <p:anim calcmode="lin" valueType="num">
                                      <p:cBhvr>
                                        <p:cTn id="9" dur="1000" fill="hold"/>
                                        <p:tgtEl>
                                          <p:spTgt spid="10547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fade">
                                      <p:cBhvr>
                                        <p:cTn id="12" dur="1000"/>
                                        <p:tgtEl>
                                          <p:spTgt spid="105477"/>
                                        </p:tgtEl>
                                      </p:cBhvr>
                                    </p:animEffect>
                                    <p:anim calcmode="lin" valueType="num">
                                      <p:cBhvr>
                                        <p:cTn id="13" dur="1000" fill="hold"/>
                                        <p:tgtEl>
                                          <p:spTgt spid="105477"/>
                                        </p:tgtEl>
                                        <p:attrNameLst>
                                          <p:attrName>ppt_x</p:attrName>
                                        </p:attrNameLst>
                                      </p:cBhvr>
                                      <p:tavLst>
                                        <p:tav tm="0">
                                          <p:val>
                                            <p:strVal val="#ppt_x"/>
                                          </p:val>
                                        </p:tav>
                                        <p:tav tm="100000">
                                          <p:val>
                                            <p:strVal val="#ppt_x"/>
                                          </p:val>
                                        </p:tav>
                                      </p:tavLst>
                                    </p:anim>
                                    <p:anim calcmode="lin" valueType="num">
                                      <p:cBhvr>
                                        <p:cTn id="14" dur="1000" fill="hold"/>
                                        <p:tgtEl>
                                          <p:spTgt spid="10547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5478"/>
                                        </p:tgtEl>
                                        <p:attrNameLst>
                                          <p:attrName>style.visibility</p:attrName>
                                        </p:attrNameLst>
                                      </p:cBhvr>
                                      <p:to>
                                        <p:strVal val="visible"/>
                                      </p:to>
                                    </p:set>
                                    <p:animEffect transition="in" filter="fade">
                                      <p:cBhvr>
                                        <p:cTn id="17" dur="1000"/>
                                        <p:tgtEl>
                                          <p:spTgt spid="105478"/>
                                        </p:tgtEl>
                                      </p:cBhvr>
                                    </p:animEffect>
                                    <p:anim calcmode="lin" valueType="num">
                                      <p:cBhvr>
                                        <p:cTn id="18" dur="1000" fill="hold"/>
                                        <p:tgtEl>
                                          <p:spTgt spid="105478"/>
                                        </p:tgtEl>
                                        <p:attrNameLst>
                                          <p:attrName>ppt_x</p:attrName>
                                        </p:attrNameLst>
                                      </p:cBhvr>
                                      <p:tavLst>
                                        <p:tav tm="0">
                                          <p:val>
                                            <p:strVal val="#ppt_x"/>
                                          </p:val>
                                        </p:tav>
                                        <p:tav tm="100000">
                                          <p:val>
                                            <p:strVal val="#ppt_x"/>
                                          </p:val>
                                        </p:tav>
                                      </p:tavLst>
                                    </p:anim>
                                    <p:anim calcmode="lin" valueType="num">
                                      <p:cBhvr>
                                        <p:cTn id="19" dur="1000" fill="hold"/>
                                        <p:tgtEl>
                                          <p:spTgt spid="10547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5479"/>
                                        </p:tgtEl>
                                        <p:attrNameLst>
                                          <p:attrName>style.visibility</p:attrName>
                                        </p:attrNameLst>
                                      </p:cBhvr>
                                      <p:to>
                                        <p:strVal val="visible"/>
                                      </p:to>
                                    </p:set>
                                    <p:animEffect transition="in" filter="fade">
                                      <p:cBhvr>
                                        <p:cTn id="22" dur="1000"/>
                                        <p:tgtEl>
                                          <p:spTgt spid="105479"/>
                                        </p:tgtEl>
                                      </p:cBhvr>
                                    </p:animEffect>
                                    <p:anim calcmode="lin" valueType="num">
                                      <p:cBhvr>
                                        <p:cTn id="23" dur="1000" fill="hold"/>
                                        <p:tgtEl>
                                          <p:spTgt spid="105479"/>
                                        </p:tgtEl>
                                        <p:attrNameLst>
                                          <p:attrName>ppt_x</p:attrName>
                                        </p:attrNameLst>
                                      </p:cBhvr>
                                      <p:tavLst>
                                        <p:tav tm="0">
                                          <p:val>
                                            <p:strVal val="#ppt_x"/>
                                          </p:val>
                                        </p:tav>
                                        <p:tav tm="100000">
                                          <p:val>
                                            <p:strVal val="#ppt_x"/>
                                          </p:val>
                                        </p:tav>
                                      </p:tavLst>
                                    </p:anim>
                                    <p:anim calcmode="lin" valueType="num">
                                      <p:cBhvr>
                                        <p:cTn id="24" dur="1000" fill="hold"/>
                                        <p:tgtEl>
                                          <p:spTgt spid="10547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5480"/>
                                        </p:tgtEl>
                                        <p:attrNameLst>
                                          <p:attrName>style.visibility</p:attrName>
                                        </p:attrNameLst>
                                      </p:cBhvr>
                                      <p:to>
                                        <p:strVal val="visible"/>
                                      </p:to>
                                    </p:set>
                                    <p:animEffect transition="in" filter="fade">
                                      <p:cBhvr>
                                        <p:cTn id="27" dur="1000"/>
                                        <p:tgtEl>
                                          <p:spTgt spid="105480"/>
                                        </p:tgtEl>
                                      </p:cBhvr>
                                    </p:animEffect>
                                    <p:anim calcmode="lin" valueType="num">
                                      <p:cBhvr>
                                        <p:cTn id="28" dur="1000" fill="hold"/>
                                        <p:tgtEl>
                                          <p:spTgt spid="105480"/>
                                        </p:tgtEl>
                                        <p:attrNameLst>
                                          <p:attrName>ppt_x</p:attrName>
                                        </p:attrNameLst>
                                      </p:cBhvr>
                                      <p:tavLst>
                                        <p:tav tm="0">
                                          <p:val>
                                            <p:strVal val="#ppt_x"/>
                                          </p:val>
                                        </p:tav>
                                        <p:tav tm="100000">
                                          <p:val>
                                            <p:strVal val="#ppt_x"/>
                                          </p:val>
                                        </p:tav>
                                      </p:tavLst>
                                    </p:anim>
                                    <p:anim calcmode="lin" valueType="num">
                                      <p:cBhvr>
                                        <p:cTn id="29" dur="1000" fill="hold"/>
                                        <p:tgtEl>
                                          <p:spTgt spid="10548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5485"/>
                                        </p:tgtEl>
                                        <p:attrNameLst>
                                          <p:attrName>style.visibility</p:attrName>
                                        </p:attrNameLst>
                                      </p:cBhvr>
                                      <p:to>
                                        <p:strVal val="visible"/>
                                      </p:to>
                                    </p:set>
                                    <p:animEffect transition="in" filter="fade">
                                      <p:cBhvr>
                                        <p:cTn id="32" dur="1000"/>
                                        <p:tgtEl>
                                          <p:spTgt spid="105485"/>
                                        </p:tgtEl>
                                      </p:cBhvr>
                                    </p:animEffect>
                                    <p:anim calcmode="lin" valueType="num">
                                      <p:cBhvr>
                                        <p:cTn id="33" dur="1000" fill="hold"/>
                                        <p:tgtEl>
                                          <p:spTgt spid="105485"/>
                                        </p:tgtEl>
                                        <p:attrNameLst>
                                          <p:attrName>ppt_x</p:attrName>
                                        </p:attrNameLst>
                                      </p:cBhvr>
                                      <p:tavLst>
                                        <p:tav tm="0">
                                          <p:val>
                                            <p:strVal val="#ppt_x"/>
                                          </p:val>
                                        </p:tav>
                                        <p:tav tm="100000">
                                          <p:val>
                                            <p:strVal val="#ppt_x"/>
                                          </p:val>
                                        </p:tav>
                                      </p:tavLst>
                                    </p:anim>
                                    <p:anim calcmode="lin" valueType="num">
                                      <p:cBhvr>
                                        <p:cTn id="34" dur="1000" fill="hold"/>
                                        <p:tgtEl>
                                          <p:spTgt spid="105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77" grpId="0"/>
      <p:bldP spid="105478" grpId="0"/>
      <p:bldP spid="105479" grpId="0"/>
      <p:bldP spid="105480" grpId="0"/>
      <p:bldP spid="1054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1906588"/>
            <a:ext cx="6699250" cy="4956175"/>
            <a:chOff x="288" y="150"/>
            <a:chExt cx="4320" cy="3639"/>
          </a:xfrm>
        </p:grpSpPr>
        <p:sp>
          <p:nvSpPr>
            <p:cNvPr id="18441" name="Rectangle 5"/>
            <p:cNvSpPr>
              <a:spLocks noChangeArrowheads="1"/>
            </p:cNvSpPr>
            <p:nvPr/>
          </p:nvSpPr>
          <p:spPr bwMode="auto">
            <a:xfrm>
              <a:off x="2016" y="150"/>
              <a:ext cx="2158"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hlink"/>
                  </a:solidFill>
                  <a:latin typeface="Arial" charset="0"/>
                </a:rPr>
                <a:t>Quy trình của mẫu đơn</a:t>
              </a:r>
            </a:p>
          </p:txBody>
        </p:sp>
        <p:sp>
          <p:nvSpPr>
            <p:cNvPr id="18442" name="Rectangle 6"/>
            <p:cNvSpPr>
              <a:spLocks noChangeArrowheads="1"/>
            </p:cNvSpPr>
            <p:nvPr/>
          </p:nvSpPr>
          <p:spPr bwMode="auto">
            <a:xfrm>
              <a:off x="288" y="468"/>
              <a:ext cx="1394"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hlink"/>
                  </a:solidFill>
                  <a:latin typeface="Arial" charset="0"/>
                </a:rPr>
                <a:t>1. Phần đầu đơn:</a:t>
              </a:r>
            </a:p>
          </p:txBody>
        </p:sp>
        <p:sp>
          <p:nvSpPr>
            <p:cNvPr id="18443" name="Rectangle 7"/>
            <p:cNvSpPr>
              <a:spLocks noChangeArrowheads="1"/>
            </p:cNvSpPr>
            <p:nvPr/>
          </p:nvSpPr>
          <p:spPr bwMode="auto">
            <a:xfrm>
              <a:off x="384" y="720"/>
              <a:ext cx="1732"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Quốc hiệu, tiêu ngữ.</a:t>
              </a:r>
            </a:p>
          </p:txBody>
        </p:sp>
        <p:sp>
          <p:nvSpPr>
            <p:cNvPr id="18444" name="Rectangle 8"/>
            <p:cNvSpPr>
              <a:spLocks noChangeArrowheads="1"/>
            </p:cNvSpPr>
            <p:nvPr/>
          </p:nvSpPr>
          <p:spPr bwMode="auto">
            <a:xfrm>
              <a:off x="384" y="961"/>
              <a:ext cx="1811"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Nơi và ngày viết đơn</a:t>
              </a:r>
              <a:r>
                <a:rPr lang="en-US" sz="2400">
                  <a:solidFill>
                    <a:schemeClr val="accent2"/>
                  </a:solidFill>
                  <a:latin typeface="Arial" charset="0"/>
                </a:rPr>
                <a:t>.</a:t>
              </a:r>
            </a:p>
          </p:txBody>
        </p:sp>
        <p:sp>
          <p:nvSpPr>
            <p:cNvPr id="18445" name="Rectangle 9"/>
            <p:cNvSpPr>
              <a:spLocks noChangeArrowheads="1"/>
            </p:cNvSpPr>
            <p:nvPr/>
          </p:nvSpPr>
          <p:spPr bwMode="auto">
            <a:xfrm>
              <a:off x="384" y="1248"/>
              <a:ext cx="1221"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Tên của đơn.</a:t>
              </a:r>
            </a:p>
          </p:txBody>
        </p:sp>
        <p:sp>
          <p:nvSpPr>
            <p:cNvPr id="18446" name="Rectangle 10"/>
            <p:cNvSpPr>
              <a:spLocks noChangeArrowheads="1"/>
            </p:cNvSpPr>
            <p:nvPr/>
          </p:nvSpPr>
          <p:spPr bwMode="auto">
            <a:xfrm>
              <a:off x="384" y="1537"/>
              <a:ext cx="1312"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Nơi nhận đơn</a:t>
              </a:r>
              <a:r>
                <a:rPr lang="en-US" sz="2400">
                  <a:solidFill>
                    <a:schemeClr val="accent2"/>
                  </a:solidFill>
                  <a:latin typeface="Arial" charset="0"/>
                </a:rPr>
                <a:t>.</a:t>
              </a:r>
            </a:p>
          </p:txBody>
        </p:sp>
        <p:sp>
          <p:nvSpPr>
            <p:cNvPr id="18447" name="Rectangle 11"/>
            <p:cNvSpPr>
              <a:spLocks noChangeArrowheads="1"/>
            </p:cNvSpPr>
            <p:nvPr/>
          </p:nvSpPr>
          <p:spPr bwMode="auto">
            <a:xfrm>
              <a:off x="384" y="1812"/>
              <a:ext cx="1522"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hlink"/>
                  </a:solidFill>
                  <a:latin typeface="Arial" charset="0"/>
                </a:rPr>
                <a:t>2. Phần chính đơn:</a:t>
              </a:r>
            </a:p>
          </p:txBody>
        </p:sp>
        <p:sp>
          <p:nvSpPr>
            <p:cNvPr id="18448" name="Rectangle 12"/>
            <p:cNvSpPr>
              <a:spLocks noChangeArrowheads="1"/>
            </p:cNvSpPr>
            <p:nvPr/>
          </p:nvSpPr>
          <p:spPr bwMode="auto">
            <a:xfrm>
              <a:off x="384" y="2015"/>
              <a:ext cx="1672" cy="336"/>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accent2"/>
                  </a:solidFill>
                  <a:latin typeface="Arial" charset="0"/>
                </a:rPr>
                <a:t>- Giới thiệu bản thân</a:t>
              </a:r>
              <a:r>
                <a:rPr lang="en-US" sz="2400">
                  <a:solidFill>
                    <a:schemeClr val="accent2"/>
                  </a:solidFill>
                  <a:latin typeface="Arial" charset="0"/>
                </a:rPr>
                <a:t>.</a:t>
              </a:r>
            </a:p>
          </p:txBody>
        </p:sp>
        <p:sp>
          <p:nvSpPr>
            <p:cNvPr id="18449" name="Rectangle 13"/>
            <p:cNvSpPr>
              <a:spLocks noChangeArrowheads="1"/>
            </p:cNvSpPr>
            <p:nvPr/>
          </p:nvSpPr>
          <p:spPr bwMode="auto">
            <a:xfrm>
              <a:off x="384" y="2255"/>
              <a:ext cx="2239"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Trình bày tình hình thực tế.</a:t>
              </a:r>
            </a:p>
          </p:txBody>
        </p:sp>
        <p:sp>
          <p:nvSpPr>
            <p:cNvPr id="18450" name="Rectangle 14"/>
            <p:cNvSpPr>
              <a:spLocks noChangeArrowheads="1"/>
            </p:cNvSpPr>
            <p:nvPr/>
          </p:nvSpPr>
          <p:spPr bwMode="auto">
            <a:xfrm>
              <a:off x="384" y="2496"/>
              <a:ext cx="4224"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Nêu những tác động xấu đã xẩy ra hoặc có thể xảy ra.</a:t>
              </a:r>
            </a:p>
          </p:txBody>
        </p:sp>
        <p:sp>
          <p:nvSpPr>
            <p:cNvPr id="18451" name="Rectangle 15"/>
            <p:cNvSpPr>
              <a:spLocks noChangeArrowheads="1"/>
            </p:cNvSpPr>
            <p:nvPr/>
          </p:nvSpPr>
          <p:spPr bwMode="auto">
            <a:xfrm>
              <a:off x="384" y="2737"/>
              <a:ext cx="2122"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Kiến nghị cách giải quyết</a:t>
              </a:r>
              <a:r>
                <a:rPr lang="en-US" sz="2400">
                  <a:solidFill>
                    <a:schemeClr val="accent2"/>
                  </a:solidFill>
                  <a:latin typeface="Arial" charset="0"/>
                </a:rPr>
                <a:t>.</a:t>
              </a:r>
            </a:p>
          </p:txBody>
        </p:sp>
        <p:sp>
          <p:nvSpPr>
            <p:cNvPr id="18452" name="Rectangle 16"/>
            <p:cNvSpPr>
              <a:spLocks noChangeArrowheads="1"/>
            </p:cNvSpPr>
            <p:nvPr/>
          </p:nvSpPr>
          <p:spPr bwMode="auto">
            <a:xfrm>
              <a:off x="384" y="3060"/>
              <a:ext cx="1422"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hlink"/>
                  </a:solidFill>
                  <a:latin typeface="Arial" charset="0"/>
                </a:rPr>
                <a:t>3. Phần cuối đơn:</a:t>
              </a:r>
            </a:p>
          </p:txBody>
        </p:sp>
        <p:sp>
          <p:nvSpPr>
            <p:cNvPr id="18453" name="Rectangle 17"/>
            <p:cNvSpPr>
              <a:spLocks noChangeArrowheads="1"/>
            </p:cNvSpPr>
            <p:nvPr/>
          </p:nvSpPr>
          <p:spPr bwMode="auto">
            <a:xfrm>
              <a:off x="384" y="3252"/>
              <a:ext cx="1106"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accent2"/>
                  </a:solidFill>
                  <a:latin typeface="Arial" charset="0"/>
                </a:rPr>
                <a:t>- Lời cảm ơn.</a:t>
              </a:r>
            </a:p>
          </p:txBody>
        </p:sp>
        <p:sp>
          <p:nvSpPr>
            <p:cNvPr id="18454" name="Rectangle 18"/>
            <p:cNvSpPr>
              <a:spLocks noChangeArrowheads="1"/>
            </p:cNvSpPr>
            <p:nvPr/>
          </p:nvSpPr>
          <p:spPr bwMode="auto">
            <a:xfrm>
              <a:off x="336" y="3495"/>
              <a:ext cx="2237"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accent2"/>
                  </a:solidFill>
                  <a:latin typeface="Arial" charset="0"/>
                </a:rPr>
                <a:t>- Chữ ký của người viết đơn.</a:t>
              </a:r>
            </a:p>
          </p:txBody>
        </p:sp>
      </p:grpSp>
      <p:sp>
        <p:nvSpPr>
          <p:cNvPr id="18435" name="Rectangle 19"/>
          <p:cNvSpPr>
            <a:spLocks noChangeArrowheads="1"/>
          </p:cNvSpPr>
          <p:nvPr/>
        </p:nvSpPr>
        <p:spPr bwMode="auto">
          <a:xfrm>
            <a:off x="1828800" y="0"/>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18436" name="Picture 20"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18437" name="Picture 21"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18438" name="Picture 22"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pic>
        <p:nvPicPr>
          <p:cNvPr id="18439" name="Picture 23" descr="jbnkjh"/>
          <p:cNvPicPr>
            <a:picLocks noChangeAspect="1" noChangeArrowheads="1"/>
          </p:cNvPicPr>
          <p:nvPr/>
        </p:nvPicPr>
        <p:blipFill>
          <a:blip r:embed="rId2"/>
          <a:srcRect/>
          <a:stretch>
            <a:fillRect/>
          </a:stretch>
        </p:blipFill>
        <p:spPr bwMode="auto">
          <a:xfrm rot="10800000">
            <a:off x="8474075" y="6188075"/>
            <a:ext cx="671513" cy="668338"/>
          </a:xfrm>
          <a:prstGeom prst="rect">
            <a:avLst/>
          </a:prstGeom>
          <a:noFill/>
          <a:ln w="9525">
            <a:noFill/>
            <a:miter lim="800000"/>
            <a:headEnd/>
            <a:tailEnd/>
          </a:ln>
        </p:spPr>
      </p:pic>
      <p:sp>
        <p:nvSpPr>
          <p:cNvPr id="18440" name="Text Box 24"/>
          <p:cNvSpPr txBox="1">
            <a:spLocks noChangeArrowheads="1"/>
          </p:cNvSpPr>
          <p:nvPr/>
        </p:nvSpPr>
        <p:spPr bwMode="auto">
          <a:xfrm>
            <a:off x="2057400" y="1295400"/>
            <a:ext cx="6096000" cy="523875"/>
          </a:xfrm>
          <a:prstGeom prst="rect">
            <a:avLst/>
          </a:prstGeom>
          <a:noFill/>
          <a:ln w="9525">
            <a:noFill/>
            <a:miter lim="800000"/>
            <a:headEnd/>
            <a:tailEnd/>
          </a:ln>
        </p:spPr>
        <p:txBody>
          <a:bodyPr>
            <a:spAutoFit/>
          </a:bodyPr>
          <a:lstStyle/>
          <a:p>
            <a:pPr>
              <a:spcBef>
                <a:spcPct val="50000"/>
              </a:spcBef>
            </a:pPr>
            <a:r>
              <a:rPr lang="en-US">
                <a:latin typeface="Arial" charset="0"/>
              </a:rPr>
              <a:t>Luyện tập làm </a:t>
            </a:r>
            <a:r>
              <a:rPr lang="vi-VN">
                <a:latin typeface="Arial" charset="0"/>
              </a:rPr>
              <a:t>đơ</a:t>
            </a:r>
            <a:r>
              <a:rPr lang="en-US">
                <a:latin typeface="Arial" charset="0"/>
              </a:rPr>
              <a:t>n ( Trang 111)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py of hinh nen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1140" name="Rectangle 4"/>
          <p:cNvSpPr>
            <a:spLocks noChangeArrowheads="1"/>
          </p:cNvSpPr>
          <p:nvPr/>
        </p:nvSpPr>
        <p:spPr bwMode="auto">
          <a:xfrm>
            <a:off x="2971800" y="2286000"/>
            <a:ext cx="3200400" cy="519113"/>
          </a:xfrm>
          <a:prstGeom prst="rect">
            <a:avLst/>
          </a:prstGeom>
          <a:noFill/>
          <a:ln w="9525">
            <a:noFill/>
            <a:miter lim="800000"/>
            <a:headEnd/>
            <a:tailEnd/>
          </a:ln>
        </p:spPr>
        <p:txBody>
          <a:bodyPr wrap="none">
            <a:spAutoFit/>
          </a:bodyPr>
          <a:lstStyle/>
          <a:p>
            <a:pPr eaLnBrk="0" hangingPunct="0">
              <a:spcBef>
                <a:spcPct val="50000"/>
              </a:spcBef>
            </a:pPr>
            <a:r>
              <a:rPr lang="en-US">
                <a:solidFill>
                  <a:srgbClr val="FF0066"/>
                </a:solidFill>
                <a:latin typeface="Arial" charset="0"/>
              </a:rPr>
              <a:t>Nhận xét đánh giá:</a:t>
            </a:r>
          </a:p>
        </p:txBody>
      </p:sp>
      <p:sp>
        <p:nvSpPr>
          <p:cNvPr id="91141" name="Rectangle 5"/>
          <p:cNvSpPr>
            <a:spLocks noChangeArrowheads="1"/>
          </p:cNvSpPr>
          <p:nvPr/>
        </p:nvSpPr>
        <p:spPr bwMode="auto">
          <a:xfrm>
            <a:off x="533400" y="3276600"/>
            <a:ext cx="7848600" cy="519113"/>
          </a:xfrm>
          <a:prstGeom prst="rect">
            <a:avLst/>
          </a:prstGeom>
          <a:noFill/>
          <a:ln w="9525">
            <a:noFill/>
            <a:miter lim="800000"/>
            <a:headEnd/>
            <a:tailEnd/>
          </a:ln>
        </p:spPr>
        <p:txBody>
          <a:bodyPr>
            <a:spAutoFit/>
          </a:bodyPr>
          <a:lstStyle/>
          <a:p>
            <a:pPr eaLnBrk="0" hangingPunct="0">
              <a:spcBef>
                <a:spcPct val="50000"/>
              </a:spcBef>
            </a:pPr>
            <a:r>
              <a:rPr lang="en-US">
                <a:solidFill>
                  <a:schemeClr val="bg2"/>
                </a:solidFill>
                <a:latin typeface="Arial" charset="0"/>
              </a:rPr>
              <a:t>+ Nội dung của lá đơn đã đầy đủ 3 phần chưa?</a:t>
            </a:r>
          </a:p>
        </p:txBody>
      </p:sp>
      <p:sp>
        <p:nvSpPr>
          <p:cNvPr id="91142" name="Rectangle 6"/>
          <p:cNvSpPr>
            <a:spLocks noChangeArrowheads="1"/>
          </p:cNvSpPr>
          <p:nvPr/>
        </p:nvSpPr>
        <p:spPr bwMode="auto">
          <a:xfrm>
            <a:off x="533400" y="3886200"/>
            <a:ext cx="8056563" cy="519113"/>
          </a:xfrm>
          <a:prstGeom prst="rect">
            <a:avLst/>
          </a:prstGeom>
          <a:noFill/>
          <a:ln w="9525">
            <a:noFill/>
            <a:miter lim="800000"/>
            <a:headEnd/>
            <a:tailEnd/>
          </a:ln>
        </p:spPr>
        <p:txBody>
          <a:bodyPr wrap="none">
            <a:spAutoFit/>
          </a:bodyPr>
          <a:lstStyle/>
          <a:p>
            <a:pPr eaLnBrk="0" hangingPunct="0">
              <a:spcBef>
                <a:spcPct val="50000"/>
              </a:spcBef>
            </a:pPr>
            <a:r>
              <a:rPr lang="en-US">
                <a:solidFill>
                  <a:schemeClr val="bg2"/>
                </a:solidFill>
                <a:latin typeface="Arial" charset="0"/>
              </a:rPr>
              <a:t>+ Phần lý do trình bày có sức thuyết phục không?</a:t>
            </a:r>
          </a:p>
        </p:txBody>
      </p:sp>
      <p:sp>
        <p:nvSpPr>
          <p:cNvPr id="91143" name="Rectangle 7"/>
          <p:cNvSpPr>
            <a:spLocks noChangeArrowheads="1"/>
          </p:cNvSpPr>
          <p:nvPr/>
        </p:nvSpPr>
        <p:spPr bwMode="auto">
          <a:xfrm>
            <a:off x="533400" y="4495800"/>
            <a:ext cx="7788275" cy="523875"/>
          </a:xfrm>
          <a:prstGeom prst="rect">
            <a:avLst/>
          </a:prstGeom>
          <a:noFill/>
          <a:ln w="9525">
            <a:noFill/>
            <a:miter lim="800000"/>
            <a:headEnd/>
            <a:tailEnd/>
          </a:ln>
        </p:spPr>
        <p:txBody>
          <a:bodyPr wrap="none">
            <a:spAutoFit/>
          </a:bodyPr>
          <a:lstStyle/>
          <a:p>
            <a:pPr eaLnBrk="0" hangingPunct="0"/>
            <a:r>
              <a:rPr lang="en-US">
                <a:solidFill>
                  <a:schemeClr val="bg2"/>
                </a:solidFill>
                <a:latin typeface="Arial" charset="0"/>
              </a:rPr>
              <a:t>+ Chữ viết trong đơn có đẹp và sạch sẽ không?</a:t>
            </a:r>
          </a:p>
        </p:txBody>
      </p:sp>
      <p:sp>
        <p:nvSpPr>
          <p:cNvPr id="19463" name="Rectangle 8"/>
          <p:cNvSpPr>
            <a:spLocks noChangeArrowheads="1"/>
          </p:cNvSpPr>
          <p:nvPr/>
        </p:nvSpPr>
        <p:spPr bwMode="auto">
          <a:xfrm>
            <a:off x="1962150" y="13858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66"/>
                </a:solidFill>
                <a:latin typeface="Arial" charset="0"/>
              </a:rPr>
              <a:t>Luyện tập làm </a:t>
            </a:r>
            <a:r>
              <a:rPr lang="vi-VN" b="1">
                <a:solidFill>
                  <a:srgbClr val="FF0066"/>
                </a:solidFill>
                <a:latin typeface="Arial" charset="0"/>
              </a:rPr>
              <a:t>đơ</a:t>
            </a:r>
            <a:r>
              <a:rPr lang="en-US" b="1">
                <a:solidFill>
                  <a:srgbClr val="FF0066"/>
                </a:solidFill>
                <a:latin typeface="Arial" charset="0"/>
              </a:rPr>
              <a:t>n (Trang 111)</a:t>
            </a:r>
          </a:p>
        </p:txBody>
      </p:sp>
      <p:sp>
        <p:nvSpPr>
          <p:cNvPr id="19464" name="Rectangle 9"/>
          <p:cNvSpPr>
            <a:spLocks noChangeArrowheads="1"/>
          </p:cNvSpPr>
          <p:nvPr/>
        </p:nvSpPr>
        <p:spPr bwMode="auto">
          <a:xfrm>
            <a:off x="1943100" y="2524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solidFill>
                  <a:srgbClr val="FF0066"/>
                </a:solidFill>
                <a:latin typeface="Arial" charset="0"/>
              </a:rPr>
              <a:t>Tập làm v</a:t>
            </a:r>
            <a:r>
              <a:rPr lang="vi-VN" b="1" u="sng">
                <a:solidFill>
                  <a:srgbClr val="FF0066"/>
                </a:solidFill>
                <a:latin typeface="Arial" charset="0"/>
              </a:rPr>
              <a:t>ă</a:t>
            </a:r>
            <a:r>
              <a:rPr lang="en-US" b="1" u="sng">
                <a:solidFill>
                  <a:srgbClr val="FF0066"/>
                </a:solidFill>
                <a:latin typeface="Arial" charset="0"/>
              </a:rPr>
              <a:t>n</a:t>
            </a:r>
          </a:p>
        </p:txBody>
      </p:sp>
      <p:pic>
        <p:nvPicPr>
          <p:cNvPr id="19465" name="Picture 10"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19466" name="Picture 11"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pic>
        <p:nvPicPr>
          <p:cNvPr id="19467" name="Picture 12" descr="jbnkjh"/>
          <p:cNvPicPr>
            <a:picLocks noChangeAspect="1" noChangeArrowheads="1"/>
          </p:cNvPicPr>
          <p:nvPr/>
        </p:nvPicPr>
        <p:blipFill>
          <a:blip r:embed="rId3"/>
          <a:srcRect/>
          <a:stretch>
            <a:fillRect/>
          </a:stretch>
        </p:blipFill>
        <p:spPr bwMode="auto">
          <a:xfrm rot="10800000">
            <a:off x="8474075" y="6188075"/>
            <a:ext cx="671513" cy="668338"/>
          </a:xfrm>
          <a:prstGeom prst="rect">
            <a:avLst/>
          </a:prstGeom>
          <a:noFill/>
          <a:ln w="9525">
            <a:noFill/>
            <a:miter lim="800000"/>
            <a:headEnd/>
            <a:tailEnd/>
          </a:ln>
        </p:spPr>
      </p:pic>
      <p:pic>
        <p:nvPicPr>
          <p:cNvPr id="19468" name="Picture 13" descr="jbnkjh"/>
          <p:cNvPicPr>
            <a:picLocks noChangeAspect="1" noChangeArrowheads="1"/>
          </p:cNvPicPr>
          <p:nvPr/>
        </p:nvPicPr>
        <p:blipFill>
          <a:blip r:embed="rId3"/>
          <a:srcRect/>
          <a:stretch>
            <a:fillRect/>
          </a:stretch>
        </p:blipFill>
        <p:spPr bwMode="auto">
          <a:xfrm rot="-5400000">
            <a:off x="1588" y="6188075"/>
            <a:ext cx="671512"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p:cTn id="7" dur="1000" fill="hold"/>
                                        <p:tgtEl>
                                          <p:spTgt spid="91140"/>
                                        </p:tgtEl>
                                        <p:attrNameLst>
                                          <p:attrName>ppt_w</p:attrName>
                                        </p:attrNameLst>
                                      </p:cBhvr>
                                      <p:tavLst>
                                        <p:tav tm="0">
                                          <p:val>
                                            <p:fltVal val="0"/>
                                          </p:val>
                                        </p:tav>
                                        <p:tav tm="100000">
                                          <p:val>
                                            <p:strVal val="#ppt_w"/>
                                          </p:val>
                                        </p:tav>
                                      </p:tavLst>
                                    </p:anim>
                                    <p:anim calcmode="lin" valueType="num">
                                      <p:cBhvr>
                                        <p:cTn id="8" dur="1000" fill="hold"/>
                                        <p:tgtEl>
                                          <p:spTgt spid="91140"/>
                                        </p:tgtEl>
                                        <p:attrNameLst>
                                          <p:attrName>ppt_h</p:attrName>
                                        </p:attrNameLst>
                                      </p:cBhvr>
                                      <p:tavLst>
                                        <p:tav tm="0">
                                          <p:val>
                                            <p:fltVal val="0"/>
                                          </p:val>
                                        </p:tav>
                                        <p:tav tm="100000">
                                          <p:val>
                                            <p:strVal val="#ppt_h"/>
                                          </p:val>
                                        </p:tav>
                                      </p:tavLst>
                                    </p:anim>
                                    <p:anim calcmode="lin" valueType="num">
                                      <p:cBhvr>
                                        <p:cTn id="9" dur="1000" fill="hold"/>
                                        <p:tgtEl>
                                          <p:spTgt spid="911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1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91141"/>
                                        </p:tgtEl>
                                        <p:attrNameLst>
                                          <p:attrName>style.visibility</p:attrName>
                                        </p:attrNameLst>
                                      </p:cBhvr>
                                      <p:to>
                                        <p:strVal val="visible"/>
                                      </p:to>
                                    </p:set>
                                    <p:animScale>
                                      <p:cBhvr>
                                        <p:cTn id="15" dur="1000" decel="50000" fill="hold">
                                          <p:stCondLst>
                                            <p:cond delay="0"/>
                                          </p:stCondLst>
                                        </p:cTn>
                                        <p:tgtEl>
                                          <p:spTgt spid="91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1141"/>
                                        </p:tgtEl>
                                        <p:attrNameLst>
                                          <p:attrName>ppt_x</p:attrName>
                                          <p:attrName>ppt_y</p:attrName>
                                        </p:attrNameLst>
                                      </p:cBhvr>
                                    </p:animMotion>
                                    <p:animEffect transition="in" filter="fade">
                                      <p:cBhvr>
                                        <p:cTn id="17" dur="1000"/>
                                        <p:tgtEl>
                                          <p:spTgt spid="91141"/>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91142"/>
                                        </p:tgtEl>
                                        <p:attrNameLst>
                                          <p:attrName>style.visibility</p:attrName>
                                        </p:attrNameLst>
                                      </p:cBhvr>
                                      <p:to>
                                        <p:strVal val="visible"/>
                                      </p:to>
                                    </p:set>
                                    <p:animScale>
                                      <p:cBhvr>
                                        <p:cTn id="20" dur="1000" decel="50000" fill="hold">
                                          <p:stCondLst>
                                            <p:cond delay="0"/>
                                          </p:stCondLst>
                                        </p:cTn>
                                        <p:tgtEl>
                                          <p:spTgt spid="91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1142"/>
                                        </p:tgtEl>
                                        <p:attrNameLst>
                                          <p:attrName>ppt_x</p:attrName>
                                          <p:attrName>ppt_y</p:attrName>
                                        </p:attrNameLst>
                                      </p:cBhvr>
                                    </p:animMotion>
                                    <p:animEffect transition="in" filter="fade">
                                      <p:cBhvr>
                                        <p:cTn id="22" dur="1000"/>
                                        <p:tgtEl>
                                          <p:spTgt spid="91142"/>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91143"/>
                                        </p:tgtEl>
                                        <p:attrNameLst>
                                          <p:attrName>style.visibility</p:attrName>
                                        </p:attrNameLst>
                                      </p:cBhvr>
                                      <p:to>
                                        <p:strVal val="visible"/>
                                      </p:to>
                                    </p:set>
                                    <p:animScale>
                                      <p:cBhvr>
                                        <p:cTn id="25" dur="1000" decel="50000" fill="hold">
                                          <p:stCondLst>
                                            <p:cond delay="0"/>
                                          </p:stCondLst>
                                        </p:cTn>
                                        <p:tgtEl>
                                          <p:spTgt spid="911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1143"/>
                                        </p:tgtEl>
                                        <p:attrNameLst>
                                          <p:attrName>ppt_x</p:attrName>
                                          <p:attrName>ppt_y</p:attrName>
                                        </p:attrNameLst>
                                      </p:cBhvr>
                                    </p:animMotion>
                                    <p:animEffect transition="in" filter="fade">
                                      <p:cBhvr>
                                        <p:cTn id="27" dur="10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P spid="91142" grpId="0"/>
      <p:bldP spid="911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7827" name="Rectangle 3"/>
          <p:cNvSpPr>
            <a:spLocks noChangeArrowheads="1"/>
          </p:cNvSpPr>
          <p:nvPr/>
        </p:nvSpPr>
        <p:spPr bwMode="auto">
          <a:xfrm>
            <a:off x="228600" y="1600200"/>
            <a:ext cx="1530350" cy="366713"/>
          </a:xfrm>
          <a:prstGeom prst="rect">
            <a:avLst/>
          </a:prstGeom>
          <a:noFill/>
          <a:ln w="9525">
            <a:noFill/>
            <a:miter lim="800000"/>
            <a:headEnd/>
            <a:tailEnd/>
          </a:ln>
        </p:spPr>
        <p:txBody>
          <a:bodyPr wrap="none">
            <a:spAutoFit/>
          </a:bodyPr>
          <a:lstStyle/>
          <a:p>
            <a:pPr eaLnBrk="0" hangingPunct="0">
              <a:spcBef>
                <a:spcPct val="50000"/>
              </a:spcBef>
            </a:pPr>
            <a:r>
              <a:rPr lang="en-US" sz="1800" u="sng">
                <a:solidFill>
                  <a:srgbClr val="FF0066"/>
                </a:solidFill>
                <a:latin typeface="Arial" charset="0"/>
              </a:rPr>
              <a:t>Bài làm đề 1:</a:t>
            </a:r>
          </a:p>
        </p:txBody>
      </p:sp>
      <p:grpSp>
        <p:nvGrpSpPr>
          <p:cNvPr id="2" name="Group 17"/>
          <p:cNvGrpSpPr>
            <a:grpSpLocks/>
          </p:cNvGrpSpPr>
          <p:nvPr/>
        </p:nvGrpSpPr>
        <p:grpSpPr bwMode="auto">
          <a:xfrm>
            <a:off x="4495800" y="1524000"/>
            <a:ext cx="3951288" cy="1098550"/>
            <a:chOff x="2304" y="16"/>
            <a:chExt cx="2489" cy="692"/>
          </a:xfrm>
        </p:grpSpPr>
        <p:sp>
          <p:nvSpPr>
            <p:cNvPr id="20501" name="Rectangle 4"/>
            <p:cNvSpPr>
              <a:spLocks noChangeArrowheads="1"/>
            </p:cNvSpPr>
            <p:nvPr/>
          </p:nvSpPr>
          <p:spPr bwMode="auto">
            <a:xfrm>
              <a:off x="2304" y="16"/>
              <a:ext cx="2489" cy="233"/>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Cộng hoà xã hội chủ nghĩa Việt Nam</a:t>
              </a:r>
            </a:p>
          </p:txBody>
        </p:sp>
        <p:sp>
          <p:nvSpPr>
            <p:cNvPr id="20502" name="Rectangle 5"/>
            <p:cNvSpPr>
              <a:spLocks noChangeArrowheads="1"/>
            </p:cNvSpPr>
            <p:nvPr/>
          </p:nvSpPr>
          <p:spPr bwMode="auto">
            <a:xfrm>
              <a:off x="2640" y="256"/>
              <a:ext cx="1937" cy="231"/>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Độc lập - Tự do - Hạnh phúc</a:t>
              </a:r>
            </a:p>
          </p:txBody>
        </p:sp>
        <p:sp>
          <p:nvSpPr>
            <p:cNvPr id="20503" name="Rectangle 6"/>
            <p:cNvSpPr>
              <a:spLocks noChangeArrowheads="1"/>
            </p:cNvSpPr>
            <p:nvPr/>
          </p:nvSpPr>
          <p:spPr bwMode="auto">
            <a:xfrm>
              <a:off x="2784" y="495"/>
              <a:ext cx="2007" cy="213"/>
            </a:xfrm>
            <a:prstGeom prst="rect">
              <a:avLst/>
            </a:prstGeom>
            <a:noFill/>
            <a:ln w="9525">
              <a:noFill/>
              <a:miter lim="800000"/>
              <a:headEnd/>
              <a:tailEnd/>
            </a:ln>
          </p:spPr>
          <p:txBody>
            <a:bodyPr wrap="none">
              <a:spAutoFit/>
            </a:bodyPr>
            <a:lstStyle/>
            <a:p>
              <a:pPr eaLnBrk="0" hangingPunct="0">
                <a:spcBef>
                  <a:spcPct val="50000"/>
                </a:spcBef>
              </a:pPr>
              <a:r>
                <a:rPr lang="en-US" sz="1600" i="1">
                  <a:solidFill>
                    <a:schemeClr val="bg2"/>
                  </a:solidFill>
                  <a:latin typeface="Arial" charset="0"/>
                </a:rPr>
                <a:t>Hà Nội, ngày … tháng … năm …</a:t>
              </a:r>
            </a:p>
          </p:txBody>
        </p:sp>
      </p:grpSp>
      <p:sp>
        <p:nvSpPr>
          <p:cNvPr id="77831" name="Rectangle 7"/>
          <p:cNvSpPr>
            <a:spLocks noChangeArrowheads="1"/>
          </p:cNvSpPr>
          <p:nvPr/>
        </p:nvSpPr>
        <p:spPr bwMode="auto">
          <a:xfrm>
            <a:off x="3429000" y="2438400"/>
            <a:ext cx="1779588" cy="400050"/>
          </a:xfrm>
          <a:prstGeom prst="rect">
            <a:avLst/>
          </a:prstGeom>
          <a:noFill/>
          <a:ln w="9525">
            <a:noFill/>
            <a:miter lim="800000"/>
            <a:headEnd/>
            <a:tailEnd/>
          </a:ln>
        </p:spPr>
        <p:txBody>
          <a:bodyPr wrap="none">
            <a:spAutoFit/>
          </a:bodyPr>
          <a:lstStyle/>
          <a:p>
            <a:pPr eaLnBrk="0" hangingPunct="0">
              <a:spcBef>
                <a:spcPct val="50000"/>
              </a:spcBef>
            </a:pPr>
            <a:r>
              <a:rPr lang="en-US" sz="2000">
                <a:solidFill>
                  <a:srgbClr val="FF0066"/>
                </a:solidFill>
                <a:latin typeface="Arial" charset="0"/>
              </a:rPr>
              <a:t>Đơn kiến nghị</a:t>
            </a:r>
          </a:p>
        </p:txBody>
      </p:sp>
      <p:sp>
        <p:nvSpPr>
          <p:cNvPr id="77832" name="Rectangle 8"/>
          <p:cNvSpPr>
            <a:spLocks noChangeArrowheads="1"/>
          </p:cNvSpPr>
          <p:nvPr/>
        </p:nvSpPr>
        <p:spPr bwMode="auto">
          <a:xfrm>
            <a:off x="762000" y="2819400"/>
            <a:ext cx="6724650" cy="369888"/>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Kính gửi: Uỷ ban nhân dân xã …., quận( huyện) ….., tỉnh (TP)...</a:t>
            </a:r>
          </a:p>
        </p:txBody>
      </p:sp>
      <p:sp>
        <p:nvSpPr>
          <p:cNvPr id="77833" name="Rectangle 9"/>
          <p:cNvSpPr>
            <a:spLocks noChangeArrowheads="1"/>
          </p:cNvSpPr>
          <p:nvPr/>
        </p:nvSpPr>
        <p:spPr bwMode="auto">
          <a:xfrm>
            <a:off x="304800" y="3200400"/>
            <a:ext cx="2914650" cy="366713"/>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Tên tôi là: Nguyễn Văn An.</a:t>
            </a:r>
          </a:p>
        </p:txBody>
      </p:sp>
      <p:sp>
        <p:nvSpPr>
          <p:cNvPr id="77834" name="Rectangle 10"/>
          <p:cNvSpPr>
            <a:spLocks noChangeArrowheads="1"/>
          </p:cNvSpPr>
          <p:nvPr/>
        </p:nvSpPr>
        <p:spPr bwMode="auto">
          <a:xfrm>
            <a:off x="228600" y="3581400"/>
            <a:ext cx="6461125" cy="366713"/>
          </a:xfrm>
          <a:prstGeom prst="rect">
            <a:avLst/>
          </a:prstGeom>
          <a:noFill/>
          <a:ln w="9525">
            <a:noFill/>
            <a:miter lim="800000"/>
            <a:headEnd/>
            <a:tailEnd/>
          </a:ln>
        </p:spPr>
        <p:txBody>
          <a:bodyPr>
            <a:spAutoFit/>
          </a:bodyPr>
          <a:lstStyle/>
          <a:p>
            <a:pPr eaLnBrk="0" hangingPunct="0">
              <a:spcBef>
                <a:spcPct val="50000"/>
              </a:spcBef>
            </a:pPr>
            <a:r>
              <a:rPr lang="en-US" sz="1800">
                <a:solidFill>
                  <a:schemeClr val="bg2"/>
                </a:solidFill>
                <a:latin typeface="Arial" charset="0"/>
              </a:rPr>
              <a:t> Chức vụ: Xóm trưởng xóm….- thôn ….- xã …...</a:t>
            </a:r>
          </a:p>
        </p:txBody>
      </p:sp>
      <p:sp>
        <p:nvSpPr>
          <p:cNvPr id="77835" name="Rectangle 11"/>
          <p:cNvSpPr>
            <a:spLocks noChangeArrowheads="1"/>
          </p:cNvSpPr>
          <p:nvPr/>
        </p:nvSpPr>
        <p:spPr bwMode="auto">
          <a:xfrm>
            <a:off x="306388" y="3951288"/>
            <a:ext cx="7466012" cy="396875"/>
          </a:xfrm>
          <a:prstGeom prst="rect">
            <a:avLst/>
          </a:prstGeom>
          <a:noFill/>
          <a:ln w="9525">
            <a:noFill/>
            <a:miter lim="800000"/>
            <a:headEnd/>
            <a:tailEnd/>
          </a:ln>
        </p:spPr>
        <p:txBody>
          <a:bodyPr>
            <a:spAutoFit/>
          </a:bodyPr>
          <a:lstStyle/>
          <a:p>
            <a:pPr eaLnBrk="0" hangingPunct="0">
              <a:spcBef>
                <a:spcPct val="50000"/>
              </a:spcBef>
            </a:pPr>
            <a:r>
              <a:rPr lang="en-US" sz="1800">
                <a:solidFill>
                  <a:schemeClr val="bg2"/>
                </a:solidFill>
                <a:latin typeface="Tahoma" pitchFamily="34" charset="0"/>
              </a:rPr>
              <a:t>Tôi xin được trình bày với Uỷ ban </a:t>
            </a:r>
            <a:r>
              <a:rPr lang="en-US" sz="2000">
                <a:solidFill>
                  <a:schemeClr val="bg2"/>
                </a:solidFill>
                <a:latin typeface="Arial" charset="0"/>
              </a:rPr>
              <a:t>nhân dân xã</a:t>
            </a:r>
            <a:r>
              <a:rPr lang="en-US" sz="1800">
                <a:solidFill>
                  <a:schemeClr val="bg2"/>
                </a:solidFill>
                <a:latin typeface="Tahoma" pitchFamily="34" charset="0"/>
              </a:rPr>
              <a:t> một việc như sau:</a:t>
            </a:r>
          </a:p>
        </p:txBody>
      </p:sp>
      <p:sp>
        <p:nvSpPr>
          <p:cNvPr id="77836" name="Rectangle 12"/>
          <p:cNvSpPr>
            <a:spLocks noChangeArrowheads="1"/>
          </p:cNvSpPr>
          <p:nvPr/>
        </p:nvSpPr>
        <p:spPr bwMode="auto">
          <a:xfrm>
            <a:off x="228600" y="4305300"/>
            <a:ext cx="8915400" cy="1477963"/>
          </a:xfrm>
          <a:prstGeom prst="rect">
            <a:avLst/>
          </a:prstGeom>
          <a:noFill/>
          <a:ln w="9525">
            <a:noFill/>
            <a:miter lim="800000"/>
            <a:headEnd/>
            <a:tailEnd/>
          </a:ln>
        </p:spPr>
        <p:txBody>
          <a:bodyPr>
            <a:spAutoFit/>
          </a:bodyPr>
          <a:lstStyle/>
          <a:p>
            <a:pPr algn="just" eaLnBrk="0" hangingPunct="0">
              <a:spcBef>
                <a:spcPct val="50000"/>
              </a:spcBef>
            </a:pPr>
            <a:r>
              <a:rPr lang="en-US" sz="1800">
                <a:solidFill>
                  <a:schemeClr val="bg2"/>
                </a:solidFill>
                <a:latin typeface="Arial" charset="0"/>
              </a:rPr>
              <a:t>Hiện nay ở khu thôn ….xã …..đoạn đường từ trạm xá đến cổng chợ có rất nhiều cành cây vướng vào đường dây điện, một số cành sà xuống thấp, gây ảnh hưởng đến môi trường và cảnh quan đô thị. Đặc biệt mùa mưa bão sắp đến sẽ gây nguy hiểm đến tính mạng con người và tài sản nếu cành cây gẫy vào đường dây điện. Chúng tôi đề nghị Công ty cây xanh cần cho tỉa cành sớm để đề phòng xảy ra tai nạn đáng tiếc.</a:t>
            </a:r>
          </a:p>
        </p:txBody>
      </p:sp>
      <p:sp>
        <p:nvSpPr>
          <p:cNvPr id="77837" name="Rectangle 13"/>
          <p:cNvSpPr>
            <a:spLocks noChangeArrowheads="1"/>
          </p:cNvSpPr>
          <p:nvPr/>
        </p:nvSpPr>
        <p:spPr bwMode="auto">
          <a:xfrm>
            <a:off x="531813" y="5957888"/>
            <a:ext cx="2949575" cy="366712"/>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Tôi xin chân thành cảm ơn!</a:t>
            </a:r>
          </a:p>
        </p:txBody>
      </p:sp>
      <p:sp>
        <p:nvSpPr>
          <p:cNvPr id="77838" name="Rectangle 14"/>
          <p:cNvSpPr>
            <a:spLocks noChangeArrowheads="1"/>
          </p:cNvSpPr>
          <p:nvPr/>
        </p:nvSpPr>
        <p:spPr bwMode="auto">
          <a:xfrm>
            <a:off x="6704013" y="5856288"/>
            <a:ext cx="1743075" cy="369887"/>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Người làm đơn</a:t>
            </a:r>
          </a:p>
        </p:txBody>
      </p:sp>
      <p:sp>
        <p:nvSpPr>
          <p:cNvPr id="77839" name="Rectangle 15"/>
          <p:cNvSpPr>
            <a:spLocks noChangeArrowheads="1"/>
          </p:cNvSpPr>
          <p:nvPr/>
        </p:nvSpPr>
        <p:spPr bwMode="auto">
          <a:xfrm>
            <a:off x="7466013" y="6186488"/>
            <a:ext cx="466725" cy="369887"/>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An</a:t>
            </a:r>
          </a:p>
        </p:txBody>
      </p:sp>
      <p:sp>
        <p:nvSpPr>
          <p:cNvPr id="77840" name="Rectangle 16"/>
          <p:cNvSpPr>
            <a:spLocks noChangeArrowheads="1"/>
          </p:cNvSpPr>
          <p:nvPr/>
        </p:nvSpPr>
        <p:spPr bwMode="auto">
          <a:xfrm>
            <a:off x="6627813" y="6491288"/>
            <a:ext cx="1787525" cy="369887"/>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Nguyễn Văn An</a:t>
            </a:r>
          </a:p>
        </p:txBody>
      </p:sp>
      <p:sp>
        <p:nvSpPr>
          <p:cNvPr id="20495" name="Rectangle 19"/>
          <p:cNvSpPr>
            <a:spLocks noChangeArrowheads="1"/>
          </p:cNvSpPr>
          <p:nvPr/>
        </p:nvSpPr>
        <p:spPr bwMode="auto">
          <a:xfrm>
            <a:off x="1981200" y="1066800"/>
            <a:ext cx="573405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hlink"/>
                </a:solidFill>
                <a:latin typeface="Arial" charset="0"/>
              </a:rPr>
              <a:t>Luyện tập làm </a:t>
            </a:r>
            <a:r>
              <a:rPr lang="vi-VN" sz="2400" b="1">
                <a:solidFill>
                  <a:schemeClr val="hlink"/>
                </a:solidFill>
                <a:latin typeface="Arial" charset="0"/>
              </a:rPr>
              <a:t>đơ</a:t>
            </a:r>
            <a:r>
              <a:rPr lang="en-US" sz="2400" b="1">
                <a:solidFill>
                  <a:schemeClr val="hlink"/>
                </a:solidFill>
                <a:latin typeface="Arial" charset="0"/>
              </a:rPr>
              <a:t>n (Trang 111)</a:t>
            </a:r>
          </a:p>
        </p:txBody>
      </p:sp>
      <p:sp>
        <p:nvSpPr>
          <p:cNvPr id="20496" name="Rectangle 20"/>
          <p:cNvSpPr>
            <a:spLocks noChangeArrowheads="1"/>
          </p:cNvSpPr>
          <p:nvPr/>
        </p:nvSpPr>
        <p:spPr bwMode="auto">
          <a:xfrm>
            <a:off x="1943100" y="61913"/>
            <a:ext cx="5734050" cy="461962"/>
          </a:xfrm>
          <a:prstGeom prst="rect">
            <a:avLst/>
          </a:prstGeom>
          <a:noFill/>
          <a:ln w="9525">
            <a:noFill/>
            <a:miter lim="800000"/>
            <a:headEnd/>
            <a:tailEnd/>
          </a:ln>
        </p:spPr>
        <p:txBody>
          <a:bodyPr>
            <a:spAutoFit/>
          </a:bodyPr>
          <a:lstStyle/>
          <a:p>
            <a:pPr algn="ctr" eaLnBrk="0" hangingPunct="0">
              <a:spcBef>
                <a:spcPct val="50000"/>
              </a:spcBef>
            </a:pPr>
            <a:r>
              <a:rPr lang="en-US" sz="2400" b="1" u="sng">
                <a:latin typeface="Arial" charset="0"/>
              </a:rPr>
              <a:t>Tập làm v</a:t>
            </a:r>
            <a:r>
              <a:rPr lang="vi-VN" sz="2400" b="1" u="sng">
                <a:latin typeface="Arial" charset="0"/>
              </a:rPr>
              <a:t>ă</a:t>
            </a:r>
            <a:r>
              <a:rPr lang="en-US" sz="2400" b="1" u="sng">
                <a:latin typeface="Arial" charset="0"/>
              </a:rPr>
              <a:t>n</a:t>
            </a:r>
          </a:p>
        </p:txBody>
      </p:sp>
      <p:pic>
        <p:nvPicPr>
          <p:cNvPr id="20497" name="Picture 21"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20498" name="Picture 22"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pic>
        <p:nvPicPr>
          <p:cNvPr id="20499" name="Picture 23" descr="jbnkjh"/>
          <p:cNvPicPr>
            <a:picLocks noChangeAspect="1" noChangeArrowheads="1"/>
          </p:cNvPicPr>
          <p:nvPr/>
        </p:nvPicPr>
        <p:blipFill>
          <a:blip r:embed="rId3"/>
          <a:srcRect/>
          <a:stretch>
            <a:fillRect/>
          </a:stretch>
        </p:blipFill>
        <p:spPr bwMode="auto">
          <a:xfrm rot="10800000">
            <a:off x="8472488" y="6189663"/>
            <a:ext cx="671512" cy="668337"/>
          </a:xfrm>
          <a:prstGeom prst="rect">
            <a:avLst/>
          </a:prstGeom>
          <a:noFill/>
          <a:ln w="9525">
            <a:noFill/>
            <a:miter lim="800000"/>
            <a:headEnd/>
            <a:tailEnd/>
          </a:ln>
        </p:spPr>
      </p:pic>
      <p:pic>
        <p:nvPicPr>
          <p:cNvPr id="20500" name="Picture 24" descr="jbnkjh"/>
          <p:cNvPicPr>
            <a:picLocks noChangeAspect="1" noChangeArrowheads="1"/>
          </p:cNvPicPr>
          <p:nvPr/>
        </p:nvPicPr>
        <p:blipFill>
          <a:blip r:embed="rId3"/>
          <a:srcRect/>
          <a:stretch>
            <a:fillRect/>
          </a:stretch>
        </p:blipFill>
        <p:spPr bwMode="auto">
          <a:xfrm rot="-5400000">
            <a:off x="-1587" y="6188075"/>
            <a:ext cx="671512"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500" fill="hold"/>
                                        <p:tgtEl>
                                          <p:spTgt spid="77827"/>
                                        </p:tgtEl>
                                        <p:attrNameLst>
                                          <p:attrName>ppt_w</p:attrName>
                                        </p:attrNameLst>
                                      </p:cBhvr>
                                      <p:tavLst>
                                        <p:tav tm="0">
                                          <p:val>
                                            <p:fltVal val="0"/>
                                          </p:val>
                                        </p:tav>
                                        <p:tav tm="100000">
                                          <p:val>
                                            <p:strVal val="#ppt_w"/>
                                          </p:val>
                                        </p:tav>
                                      </p:tavLst>
                                    </p:anim>
                                    <p:anim calcmode="lin" valueType="num">
                                      <p:cBhvr>
                                        <p:cTn id="8" dur="500" fill="hold"/>
                                        <p:tgtEl>
                                          <p:spTgt spid="77827"/>
                                        </p:tgtEl>
                                        <p:attrNameLst>
                                          <p:attrName>ppt_h</p:attrName>
                                        </p:attrNameLst>
                                      </p:cBhvr>
                                      <p:tavLst>
                                        <p:tav tm="0">
                                          <p:val>
                                            <p:fltVal val="0"/>
                                          </p:val>
                                        </p:tav>
                                        <p:tav tm="100000">
                                          <p:val>
                                            <p:strVal val="#ppt_h"/>
                                          </p:val>
                                        </p:tav>
                                      </p:tavLst>
                                    </p:anim>
                                    <p:animEffect transition="in" filter="fade">
                                      <p:cBhvr>
                                        <p:cTn id="9" dur="500"/>
                                        <p:tgtEl>
                                          <p:spTgt spid="77827"/>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7831"/>
                                        </p:tgtEl>
                                        <p:attrNameLst>
                                          <p:attrName>style.visibility</p:attrName>
                                        </p:attrNameLst>
                                      </p:cBhvr>
                                      <p:to>
                                        <p:strVal val="visible"/>
                                      </p:to>
                                    </p:set>
                                    <p:anim calcmode="lin" valueType="num">
                                      <p:cBhvr>
                                        <p:cTn id="17" dur="500" fill="hold"/>
                                        <p:tgtEl>
                                          <p:spTgt spid="77831"/>
                                        </p:tgtEl>
                                        <p:attrNameLst>
                                          <p:attrName>ppt_w</p:attrName>
                                        </p:attrNameLst>
                                      </p:cBhvr>
                                      <p:tavLst>
                                        <p:tav tm="0">
                                          <p:val>
                                            <p:fltVal val="0"/>
                                          </p:val>
                                        </p:tav>
                                        <p:tav tm="100000">
                                          <p:val>
                                            <p:strVal val="#ppt_w"/>
                                          </p:val>
                                        </p:tav>
                                      </p:tavLst>
                                    </p:anim>
                                    <p:anim calcmode="lin" valueType="num">
                                      <p:cBhvr>
                                        <p:cTn id="18" dur="500" fill="hold"/>
                                        <p:tgtEl>
                                          <p:spTgt spid="77831"/>
                                        </p:tgtEl>
                                        <p:attrNameLst>
                                          <p:attrName>ppt_h</p:attrName>
                                        </p:attrNameLst>
                                      </p:cBhvr>
                                      <p:tavLst>
                                        <p:tav tm="0">
                                          <p:val>
                                            <p:fltVal val="0"/>
                                          </p:val>
                                        </p:tav>
                                        <p:tav tm="100000">
                                          <p:val>
                                            <p:strVal val="#ppt_h"/>
                                          </p:val>
                                        </p:tav>
                                      </p:tavLst>
                                    </p:anim>
                                    <p:animEffect transition="in" filter="fade">
                                      <p:cBhvr>
                                        <p:cTn id="19" dur="500"/>
                                        <p:tgtEl>
                                          <p:spTgt spid="7783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7832"/>
                                        </p:tgtEl>
                                        <p:attrNameLst>
                                          <p:attrName>style.visibility</p:attrName>
                                        </p:attrNameLst>
                                      </p:cBhvr>
                                      <p:to>
                                        <p:strVal val="visible"/>
                                      </p:to>
                                    </p:set>
                                    <p:anim calcmode="lin" valueType="num">
                                      <p:cBhvr>
                                        <p:cTn id="22" dur="500" fill="hold"/>
                                        <p:tgtEl>
                                          <p:spTgt spid="77832"/>
                                        </p:tgtEl>
                                        <p:attrNameLst>
                                          <p:attrName>ppt_w</p:attrName>
                                        </p:attrNameLst>
                                      </p:cBhvr>
                                      <p:tavLst>
                                        <p:tav tm="0">
                                          <p:val>
                                            <p:fltVal val="0"/>
                                          </p:val>
                                        </p:tav>
                                        <p:tav tm="100000">
                                          <p:val>
                                            <p:strVal val="#ppt_w"/>
                                          </p:val>
                                        </p:tav>
                                      </p:tavLst>
                                    </p:anim>
                                    <p:anim calcmode="lin" valueType="num">
                                      <p:cBhvr>
                                        <p:cTn id="23" dur="500" fill="hold"/>
                                        <p:tgtEl>
                                          <p:spTgt spid="77832"/>
                                        </p:tgtEl>
                                        <p:attrNameLst>
                                          <p:attrName>ppt_h</p:attrName>
                                        </p:attrNameLst>
                                      </p:cBhvr>
                                      <p:tavLst>
                                        <p:tav tm="0">
                                          <p:val>
                                            <p:fltVal val="0"/>
                                          </p:val>
                                        </p:tav>
                                        <p:tav tm="100000">
                                          <p:val>
                                            <p:strVal val="#ppt_h"/>
                                          </p:val>
                                        </p:tav>
                                      </p:tavLst>
                                    </p:anim>
                                    <p:animEffect transition="in" filter="fade">
                                      <p:cBhvr>
                                        <p:cTn id="24" dur="500"/>
                                        <p:tgtEl>
                                          <p:spTgt spid="7783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7833"/>
                                        </p:tgtEl>
                                        <p:attrNameLst>
                                          <p:attrName>style.visibility</p:attrName>
                                        </p:attrNameLst>
                                      </p:cBhvr>
                                      <p:to>
                                        <p:strVal val="visible"/>
                                      </p:to>
                                    </p:set>
                                    <p:anim calcmode="lin" valueType="num">
                                      <p:cBhvr>
                                        <p:cTn id="27" dur="500" fill="hold"/>
                                        <p:tgtEl>
                                          <p:spTgt spid="77833"/>
                                        </p:tgtEl>
                                        <p:attrNameLst>
                                          <p:attrName>ppt_w</p:attrName>
                                        </p:attrNameLst>
                                      </p:cBhvr>
                                      <p:tavLst>
                                        <p:tav tm="0">
                                          <p:val>
                                            <p:fltVal val="0"/>
                                          </p:val>
                                        </p:tav>
                                        <p:tav tm="100000">
                                          <p:val>
                                            <p:strVal val="#ppt_w"/>
                                          </p:val>
                                        </p:tav>
                                      </p:tavLst>
                                    </p:anim>
                                    <p:anim calcmode="lin" valueType="num">
                                      <p:cBhvr>
                                        <p:cTn id="28" dur="500" fill="hold"/>
                                        <p:tgtEl>
                                          <p:spTgt spid="77833"/>
                                        </p:tgtEl>
                                        <p:attrNameLst>
                                          <p:attrName>ppt_h</p:attrName>
                                        </p:attrNameLst>
                                      </p:cBhvr>
                                      <p:tavLst>
                                        <p:tav tm="0">
                                          <p:val>
                                            <p:fltVal val="0"/>
                                          </p:val>
                                        </p:tav>
                                        <p:tav tm="100000">
                                          <p:val>
                                            <p:strVal val="#ppt_h"/>
                                          </p:val>
                                        </p:tav>
                                      </p:tavLst>
                                    </p:anim>
                                    <p:animEffect transition="in" filter="fade">
                                      <p:cBhvr>
                                        <p:cTn id="29" dur="500"/>
                                        <p:tgtEl>
                                          <p:spTgt spid="7783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77834"/>
                                        </p:tgtEl>
                                        <p:attrNameLst>
                                          <p:attrName>style.visibility</p:attrName>
                                        </p:attrNameLst>
                                      </p:cBhvr>
                                      <p:to>
                                        <p:strVal val="visible"/>
                                      </p:to>
                                    </p:set>
                                    <p:anim calcmode="lin" valueType="num">
                                      <p:cBhvr>
                                        <p:cTn id="32" dur="500" fill="hold"/>
                                        <p:tgtEl>
                                          <p:spTgt spid="77834"/>
                                        </p:tgtEl>
                                        <p:attrNameLst>
                                          <p:attrName>ppt_w</p:attrName>
                                        </p:attrNameLst>
                                      </p:cBhvr>
                                      <p:tavLst>
                                        <p:tav tm="0">
                                          <p:val>
                                            <p:fltVal val="0"/>
                                          </p:val>
                                        </p:tav>
                                        <p:tav tm="100000">
                                          <p:val>
                                            <p:strVal val="#ppt_w"/>
                                          </p:val>
                                        </p:tav>
                                      </p:tavLst>
                                    </p:anim>
                                    <p:anim calcmode="lin" valueType="num">
                                      <p:cBhvr>
                                        <p:cTn id="33" dur="500" fill="hold"/>
                                        <p:tgtEl>
                                          <p:spTgt spid="77834"/>
                                        </p:tgtEl>
                                        <p:attrNameLst>
                                          <p:attrName>ppt_h</p:attrName>
                                        </p:attrNameLst>
                                      </p:cBhvr>
                                      <p:tavLst>
                                        <p:tav tm="0">
                                          <p:val>
                                            <p:fltVal val="0"/>
                                          </p:val>
                                        </p:tav>
                                        <p:tav tm="100000">
                                          <p:val>
                                            <p:strVal val="#ppt_h"/>
                                          </p:val>
                                        </p:tav>
                                      </p:tavLst>
                                    </p:anim>
                                    <p:animEffect transition="in" filter="fade">
                                      <p:cBhvr>
                                        <p:cTn id="34" dur="500"/>
                                        <p:tgtEl>
                                          <p:spTgt spid="7783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77835"/>
                                        </p:tgtEl>
                                        <p:attrNameLst>
                                          <p:attrName>style.visibility</p:attrName>
                                        </p:attrNameLst>
                                      </p:cBhvr>
                                      <p:to>
                                        <p:strVal val="visible"/>
                                      </p:to>
                                    </p:set>
                                    <p:anim calcmode="lin" valueType="num">
                                      <p:cBhvr>
                                        <p:cTn id="37" dur="500" fill="hold"/>
                                        <p:tgtEl>
                                          <p:spTgt spid="77835"/>
                                        </p:tgtEl>
                                        <p:attrNameLst>
                                          <p:attrName>ppt_w</p:attrName>
                                        </p:attrNameLst>
                                      </p:cBhvr>
                                      <p:tavLst>
                                        <p:tav tm="0">
                                          <p:val>
                                            <p:fltVal val="0"/>
                                          </p:val>
                                        </p:tav>
                                        <p:tav tm="100000">
                                          <p:val>
                                            <p:strVal val="#ppt_w"/>
                                          </p:val>
                                        </p:tav>
                                      </p:tavLst>
                                    </p:anim>
                                    <p:anim calcmode="lin" valueType="num">
                                      <p:cBhvr>
                                        <p:cTn id="38" dur="500" fill="hold"/>
                                        <p:tgtEl>
                                          <p:spTgt spid="77835"/>
                                        </p:tgtEl>
                                        <p:attrNameLst>
                                          <p:attrName>ppt_h</p:attrName>
                                        </p:attrNameLst>
                                      </p:cBhvr>
                                      <p:tavLst>
                                        <p:tav tm="0">
                                          <p:val>
                                            <p:fltVal val="0"/>
                                          </p:val>
                                        </p:tav>
                                        <p:tav tm="100000">
                                          <p:val>
                                            <p:strVal val="#ppt_h"/>
                                          </p:val>
                                        </p:tav>
                                      </p:tavLst>
                                    </p:anim>
                                    <p:animEffect transition="in" filter="fade">
                                      <p:cBhvr>
                                        <p:cTn id="39" dur="500"/>
                                        <p:tgtEl>
                                          <p:spTgt spid="7783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77836"/>
                                        </p:tgtEl>
                                        <p:attrNameLst>
                                          <p:attrName>style.visibility</p:attrName>
                                        </p:attrNameLst>
                                      </p:cBhvr>
                                      <p:to>
                                        <p:strVal val="visible"/>
                                      </p:to>
                                    </p:set>
                                    <p:anim calcmode="lin" valueType="num">
                                      <p:cBhvr>
                                        <p:cTn id="42" dur="500" fill="hold"/>
                                        <p:tgtEl>
                                          <p:spTgt spid="77836"/>
                                        </p:tgtEl>
                                        <p:attrNameLst>
                                          <p:attrName>ppt_w</p:attrName>
                                        </p:attrNameLst>
                                      </p:cBhvr>
                                      <p:tavLst>
                                        <p:tav tm="0">
                                          <p:val>
                                            <p:fltVal val="0"/>
                                          </p:val>
                                        </p:tav>
                                        <p:tav tm="100000">
                                          <p:val>
                                            <p:strVal val="#ppt_w"/>
                                          </p:val>
                                        </p:tav>
                                      </p:tavLst>
                                    </p:anim>
                                    <p:anim calcmode="lin" valueType="num">
                                      <p:cBhvr>
                                        <p:cTn id="43" dur="500" fill="hold"/>
                                        <p:tgtEl>
                                          <p:spTgt spid="77836"/>
                                        </p:tgtEl>
                                        <p:attrNameLst>
                                          <p:attrName>ppt_h</p:attrName>
                                        </p:attrNameLst>
                                      </p:cBhvr>
                                      <p:tavLst>
                                        <p:tav tm="0">
                                          <p:val>
                                            <p:fltVal val="0"/>
                                          </p:val>
                                        </p:tav>
                                        <p:tav tm="100000">
                                          <p:val>
                                            <p:strVal val="#ppt_h"/>
                                          </p:val>
                                        </p:tav>
                                      </p:tavLst>
                                    </p:anim>
                                    <p:animEffect transition="in" filter="fade">
                                      <p:cBhvr>
                                        <p:cTn id="44" dur="500"/>
                                        <p:tgtEl>
                                          <p:spTgt spid="7783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77837"/>
                                        </p:tgtEl>
                                        <p:attrNameLst>
                                          <p:attrName>style.visibility</p:attrName>
                                        </p:attrNameLst>
                                      </p:cBhvr>
                                      <p:to>
                                        <p:strVal val="visible"/>
                                      </p:to>
                                    </p:set>
                                    <p:anim calcmode="lin" valueType="num">
                                      <p:cBhvr>
                                        <p:cTn id="47" dur="500" fill="hold"/>
                                        <p:tgtEl>
                                          <p:spTgt spid="77837"/>
                                        </p:tgtEl>
                                        <p:attrNameLst>
                                          <p:attrName>ppt_w</p:attrName>
                                        </p:attrNameLst>
                                      </p:cBhvr>
                                      <p:tavLst>
                                        <p:tav tm="0">
                                          <p:val>
                                            <p:fltVal val="0"/>
                                          </p:val>
                                        </p:tav>
                                        <p:tav tm="100000">
                                          <p:val>
                                            <p:strVal val="#ppt_w"/>
                                          </p:val>
                                        </p:tav>
                                      </p:tavLst>
                                    </p:anim>
                                    <p:anim calcmode="lin" valueType="num">
                                      <p:cBhvr>
                                        <p:cTn id="48" dur="500" fill="hold"/>
                                        <p:tgtEl>
                                          <p:spTgt spid="77837"/>
                                        </p:tgtEl>
                                        <p:attrNameLst>
                                          <p:attrName>ppt_h</p:attrName>
                                        </p:attrNameLst>
                                      </p:cBhvr>
                                      <p:tavLst>
                                        <p:tav tm="0">
                                          <p:val>
                                            <p:fltVal val="0"/>
                                          </p:val>
                                        </p:tav>
                                        <p:tav tm="100000">
                                          <p:val>
                                            <p:strVal val="#ppt_h"/>
                                          </p:val>
                                        </p:tav>
                                      </p:tavLst>
                                    </p:anim>
                                    <p:animEffect transition="in" filter="fade">
                                      <p:cBhvr>
                                        <p:cTn id="49" dur="500"/>
                                        <p:tgtEl>
                                          <p:spTgt spid="7783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77838"/>
                                        </p:tgtEl>
                                        <p:attrNameLst>
                                          <p:attrName>style.visibility</p:attrName>
                                        </p:attrNameLst>
                                      </p:cBhvr>
                                      <p:to>
                                        <p:strVal val="visible"/>
                                      </p:to>
                                    </p:set>
                                    <p:anim calcmode="lin" valueType="num">
                                      <p:cBhvr>
                                        <p:cTn id="52" dur="500" fill="hold"/>
                                        <p:tgtEl>
                                          <p:spTgt spid="77838"/>
                                        </p:tgtEl>
                                        <p:attrNameLst>
                                          <p:attrName>ppt_w</p:attrName>
                                        </p:attrNameLst>
                                      </p:cBhvr>
                                      <p:tavLst>
                                        <p:tav tm="0">
                                          <p:val>
                                            <p:fltVal val="0"/>
                                          </p:val>
                                        </p:tav>
                                        <p:tav tm="100000">
                                          <p:val>
                                            <p:strVal val="#ppt_w"/>
                                          </p:val>
                                        </p:tav>
                                      </p:tavLst>
                                    </p:anim>
                                    <p:anim calcmode="lin" valueType="num">
                                      <p:cBhvr>
                                        <p:cTn id="53" dur="500" fill="hold"/>
                                        <p:tgtEl>
                                          <p:spTgt spid="77838"/>
                                        </p:tgtEl>
                                        <p:attrNameLst>
                                          <p:attrName>ppt_h</p:attrName>
                                        </p:attrNameLst>
                                      </p:cBhvr>
                                      <p:tavLst>
                                        <p:tav tm="0">
                                          <p:val>
                                            <p:fltVal val="0"/>
                                          </p:val>
                                        </p:tav>
                                        <p:tav tm="100000">
                                          <p:val>
                                            <p:strVal val="#ppt_h"/>
                                          </p:val>
                                        </p:tav>
                                      </p:tavLst>
                                    </p:anim>
                                    <p:animEffect transition="in" filter="fade">
                                      <p:cBhvr>
                                        <p:cTn id="54" dur="500"/>
                                        <p:tgtEl>
                                          <p:spTgt spid="7783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77839"/>
                                        </p:tgtEl>
                                        <p:attrNameLst>
                                          <p:attrName>style.visibility</p:attrName>
                                        </p:attrNameLst>
                                      </p:cBhvr>
                                      <p:to>
                                        <p:strVal val="visible"/>
                                      </p:to>
                                    </p:set>
                                    <p:anim calcmode="lin" valueType="num">
                                      <p:cBhvr>
                                        <p:cTn id="57" dur="500" fill="hold"/>
                                        <p:tgtEl>
                                          <p:spTgt spid="77839"/>
                                        </p:tgtEl>
                                        <p:attrNameLst>
                                          <p:attrName>ppt_w</p:attrName>
                                        </p:attrNameLst>
                                      </p:cBhvr>
                                      <p:tavLst>
                                        <p:tav tm="0">
                                          <p:val>
                                            <p:fltVal val="0"/>
                                          </p:val>
                                        </p:tav>
                                        <p:tav tm="100000">
                                          <p:val>
                                            <p:strVal val="#ppt_w"/>
                                          </p:val>
                                        </p:tav>
                                      </p:tavLst>
                                    </p:anim>
                                    <p:anim calcmode="lin" valueType="num">
                                      <p:cBhvr>
                                        <p:cTn id="58" dur="500" fill="hold"/>
                                        <p:tgtEl>
                                          <p:spTgt spid="77839"/>
                                        </p:tgtEl>
                                        <p:attrNameLst>
                                          <p:attrName>ppt_h</p:attrName>
                                        </p:attrNameLst>
                                      </p:cBhvr>
                                      <p:tavLst>
                                        <p:tav tm="0">
                                          <p:val>
                                            <p:fltVal val="0"/>
                                          </p:val>
                                        </p:tav>
                                        <p:tav tm="100000">
                                          <p:val>
                                            <p:strVal val="#ppt_h"/>
                                          </p:val>
                                        </p:tav>
                                      </p:tavLst>
                                    </p:anim>
                                    <p:animEffect transition="in" filter="fade">
                                      <p:cBhvr>
                                        <p:cTn id="59" dur="500"/>
                                        <p:tgtEl>
                                          <p:spTgt spid="77839"/>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77840"/>
                                        </p:tgtEl>
                                        <p:attrNameLst>
                                          <p:attrName>style.visibility</p:attrName>
                                        </p:attrNameLst>
                                      </p:cBhvr>
                                      <p:to>
                                        <p:strVal val="visible"/>
                                      </p:to>
                                    </p:set>
                                    <p:anim calcmode="lin" valueType="num">
                                      <p:cBhvr>
                                        <p:cTn id="62" dur="500" fill="hold"/>
                                        <p:tgtEl>
                                          <p:spTgt spid="77840"/>
                                        </p:tgtEl>
                                        <p:attrNameLst>
                                          <p:attrName>ppt_w</p:attrName>
                                        </p:attrNameLst>
                                      </p:cBhvr>
                                      <p:tavLst>
                                        <p:tav tm="0">
                                          <p:val>
                                            <p:fltVal val="0"/>
                                          </p:val>
                                        </p:tav>
                                        <p:tav tm="100000">
                                          <p:val>
                                            <p:strVal val="#ppt_w"/>
                                          </p:val>
                                        </p:tav>
                                      </p:tavLst>
                                    </p:anim>
                                    <p:anim calcmode="lin" valueType="num">
                                      <p:cBhvr>
                                        <p:cTn id="63" dur="500" fill="hold"/>
                                        <p:tgtEl>
                                          <p:spTgt spid="77840"/>
                                        </p:tgtEl>
                                        <p:attrNameLst>
                                          <p:attrName>ppt_h</p:attrName>
                                        </p:attrNameLst>
                                      </p:cBhvr>
                                      <p:tavLst>
                                        <p:tav tm="0">
                                          <p:val>
                                            <p:fltVal val="0"/>
                                          </p:val>
                                        </p:tav>
                                        <p:tav tm="100000">
                                          <p:val>
                                            <p:strVal val="#ppt_h"/>
                                          </p:val>
                                        </p:tav>
                                      </p:tavLst>
                                    </p:anim>
                                    <p:animEffect transition="in" filter="fade">
                                      <p:cBhvr>
                                        <p:cTn id="64"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31" grpId="0"/>
      <p:bldP spid="77832" grpId="0"/>
      <p:bldP spid="77833" grpId="0"/>
      <p:bldP spid="77834" grpId="0"/>
      <p:bldP spid="77835" grpId="0"/>
      <p:bldP spid="77836" grpId="0"/>
      <p:bldP spid="77837" grpId="0"/>
      <p:bldP spid="77838" grpId="0"/>
      <p:bldP spid="77839" grpId="0"/>
      <p:bldP spid="778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9875" name="Rectangle 3"/>
          <p:cNvSpPr>
            <a:spLocks noChangeArrowheads="1"/>
          </p:cNvSpPr>
          <p:nvPr/>
        </p:nvSpPr>
        <p:spPr bwMode="auto">
          <a:xfrm>
            <a:off x="381000" y="1462088"/>
            <a:ext cx="1530350" cy="366712"/>
          </a:xfrm>
          <a:prstGeom prst="rect">
            <a:avLst/>
          </a:prstGeom>
          <a:noFill/>
          <a:ln w="9525">
            <a:noFill/>
            <a:miter lim="800000"/>
            <a:headEnd/>
            <a:tailEnd/>
          </a:ln>
        </p:spPr>
        <p:txBody>
          <a:bodyPr wrap="none">
            <a:spAutoFit/>
          </a:bodyPr>
          <a:lstStyle/>
          <a:p>
            <a:pPr eaLnBrk="0" hangingPunct="0">
              <a:spcBef>
                <a:spcPct val="50000"/>
              </a:spcBef>
            </a:pPr>
            <a:r>
              <a:rPr lang="en-US" sz="1800" u="sng">
                <a:solidFill>
                  <a:srgbClr val="FF0066"/>
                </a:solidFill>
                <a:latin typeface="Arial" charset="0"/>
              </a:rPr>
              <a:t>Bài làm đề 2:</a:t>
            </a:r>
          </a:p>
        </p:txBody>
      </p:sp>
      <p:sp>
        <p:nvSpPr>
          <p:cNvPr id="79876" name="Rectangle 4"/>
          <p:cNvSpPr>
            <a:spLocks noChangeArrowheads="1"/>
          </p:cNvSpPr>
          <p:nvPr/>
        </p:nvSpPr>
        <p:spPr bwMode="auto">
          <a:xfrm>
            <a:off x="3886200" y="1462088"/>
            <a:ext cx="3951288" cy="369887"/>
          </a:xfrm>
          <a:prstGeom prst="rect">
            <a:avLst/>
          </a:prstGeom>
          <a:noFill/>
          <a:ln w="9525">
            <a:noFill/>
            <a:miter lim="800000"/>
            <a:headEnd/>
            <a:tailEnd/>
          </a:ln>
        </p:spPr>
        <p:txBody>
          <a:bodyPr wrap="none">
            <a:spAutoFit/>
          </a:bodyPr>
          <a:lstStyle/>
          <a:p>
            <a:pPr eaLnBrk="0" hangingPunct="0"/>
            <a:r>
              <a:rPr lang="en-US" sz="1800">
                <a:solidFill>
                  <a:schemeClr val="bg2"/>
                </a:solidFill>
                <a:latin typeface="Arial" charset="0"/>
              </a:rPr>
              <a:t>Cộng hoà xã hội chủ nghĩa Việt Nam</a:t>
            </a:r>
          </a:p>
        </p:txBody>
      </p:sp>
      <p:sp>
        <p:nvSpPr>
          <p:cNvPr id="79877" name="Rectangle 5"/>
          <p:cNvSpPr>
            <a:spLocks noChangeArrowheads="1"/>
          </p:cNvSpPr>
          <p:nvPr/>
        </p:nvSpPr>
        <p:spPr bwMode="auto">
          <a:xfrm>
            <a:off x="4419600" y="1843088"/>
            <a:ext cx="3074988" cy="366712"/>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Độc lập - Tự do - Hạnh phúc</a:t>
            </a:r>
          </a:p>
        </p:txBody>
      </p:sp>
      <p:sp>
        <p:nvSpPr>
          <p:cNvPr id="79878" name="Rectangle 6"/>
          <p:cNvSpPr>
            <a:spLocks noChangeArrowheads="1"/>
          </p:cNvSpPr>
          <p:nvPr/>
        </p:nvSpPr>
        <p:spPr bwMode="auto">
          <a:xfrm>
            <a:off x="4572000" y="2178050"/>
            <a:ext cx="3201988" cy="338138"/>
          </a:xfrm>
          <a:prstGeom prst="rect">
            <a:avLst/>
          </a:prstGeom>
          <a:noFill/>
          <a:ln w="9525">
            <a:noFill/>
            <a:miter lim="800000"/>
            <a:headEnd/>
            <a:tailEnd/>
          </a:ln>
        </p:spPr>
        <p:txBody>
          <a:bodyPr wrap="none">
            <a:spAutoFit/>
          </a:bodyPr>
          <a:lstStyle/>
          <a:p>
            <a:pPr eaLnBrk="0" hangingPunct="0"/>
            <a:r>
              <a:rPr lang="en-US" sz="1600" i="1">
                <a:solidFill>
                  <a:schemeClr val="bg2"/>
                </a:solidFill>
                <a:latin typeface="Arial" charset="0"/>
              </a:rPr>
              <a:t>……, ngày …. tháng …. năm …..</a:t>
            </a:r>
          </a:p>
        </p:txBody>
      </p:sp>
      <p:sp>
        <p:nvSpPr>
          <p:cNvPr id="79879" name="Rectangle 7"/>
          <p:cNvSpPr>
            <a:spLocks noChangeArrowheads="1"/>
          </p:cNvSpPr>
          <p:nvPr/>
        </p:nvSpPr>
        <p:spPr bwMode="auto">
          <a:xfrm>
            <a:off x="3276600" y="2362200"/>
            <a:ext cx="2100263" cy="461963"/>
          </a:xfrm>
          <a:prstGeom prst="rect">
            <a:avLst/>
          </a:prstGeom>
          <a:noFill/>
          <a:ln w="9525">
            <a:noFill/>
            <a:miter lim="800000"/>
            <a:headEnd/>
            <a:tailEnd/>
          </a:ln>
        </p:spPr>
        <p:txBody>
          <a:bodyPr wrap="none">
            <a:spAutoFit/>
          </a:bodyPr>
          <a:lstStyle/>
          <a:p>
            <a:pPr eaLnBrk="0" hangingPunct="0">
              <a:spcBef>
                <a:spcPct val="50000"/>
              </a:spcBef>
            </a:pPr>
            <a:r>
              <a:rPr lang="en-US" sz="2400">
                <a:solidFill>
                  <a:srgbClr val="FF0066"/>
                </a:solidFill>
                <a:latin typeface="Arial" charset="0"/>
              </a:rPr>
              <a:t>Đơn kiến nghị</a:t>
            </a:r>
          </a:p>
        </p:txBody>
      </p:sp>
      <p:sp>
        <p:nvSpPr>
          <p:cNvPr id="79880" name="Rectangle 8"/>
          <p:cNvSpPr>
            <a:spLocks noChangeArrowheads="1"/>
          </p:cNvSpPr>
          <p:nvPr/>
        </p:nvSpPr>
        <p:spPr bwMode="auto">
          <a:xfrm>
            <a:off x="457200" y="2743200"/>
            <a:ext cx="6237288" cy="369888"/>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Kính gửi: Uỷ ban nhân dân xã ……., huyện ……., tỉnh …….</a:t>
            </a:r>
          </a:p>
        </p:txBody>
      </p:sp>
      <p:sp>
        <p:nvSpPr>
          <p:cNvPr id="79881" name="Rectangle 9"/>
          <p:cNvSpPr>
            <a:spLocks noChangeArrowheads="1"/>
          </p:cNvSpPr>
          <p:nvPr/>
        </p:nvSpPr>
        <p:spPr bwMode="auto">
          <a:xfrm>
            <a:off x="228600" y="3124200"/>
            <a:ext cx="2689225" cy="369888"/>
          </a:xfrm>
          <a:prstGeom prst="rect">
            <a:avLst/>
          </a:prstGeom>
          <a:noFill/>
          <a:ln w="9525">
            <a:noFill/>
            <a:miter lim="800000"/>
            <a:headEnd/>
            <a:tailEnd/>
          </a:ln>
        </p:spPr>
        <p:txBody>
          <a:bodyPr wrap="none">
            <a:spAutoFit/>
          </a:bodyPr>
          <a:lstStyle/>
          <a:p>
            <a:pPr eaLnBrk="0" hangingPunct="0"/>
            <a:r>
              <a:rPr lang="en-US" sz="1800">
                <a:solidFill>
                  <a:schemeClr val="bg2"/>
                </a:solidFill>
                <a:latin typeface="Tahoma" pitchFamily="34" charset="0"/>
              </a:rPr>
              <a:t>Tên tôi là: Lê Văn </a:t>
            </a:r>
            <a:r>
              <a:rPr lang="en-US" sz="1800">
                <a:solidFill>
                  <a:schemeClr val="bg2"/>
                </a:solidFill>
                <a:latin typeface="Arial" charset="0"/>
              </a:rPr>
              <a:t>Miền</a:t>
            </a:r>
            <a:r>
              <a:rPr lang="en-US" sz="1800">
                <a:solidFill>
                  <a:schemeClr val="bg2"/>
                </a:solidFill>
                <a:latin typeface="Tahoma" pitchFamily="34" charset="0"/>
              </a:rPr>
              <a:t>.</a:t>
            </a:r>
          </a:p>
        </p:txBody>
      </p:sp>
      <p:sp>
        <p:nvSpPr>
          <p:cNvPr id="79882" name="Rectangle 10"/>
          <p:cNvSpPr>
            <a:spLocks noChangeArrowheads="1"/>
          </p:cNvSpPr>
          <p:nvPr/>
        </p:nvSpPr>
        <p:spPr bwMode="auto">
          <a:xfrm>
            <a:off x="228600" y="3733800"/>
            <a:ext cx="4759325" cy="369888"/>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Hiện đang là: Trưởng thôn, thôn …..- xã …...</a:t>
            </a:r>
          </a:p>
        </p:txBody>
      </p:sp>
      <p:sp>
        <p:nvSpPr>
          <p:cNvPr id="79883" name="Rectangle 11"/>
          <p:cNvSpPr>
            <a:spLocks noChangeArrowheads="1"/>
          </p:cNvSpPr>
          <p:nvPr/>
        </p:nvSpPr>
        <p:spPr bwMode="auto">
          <a:xfrm>
            <a:off x="228600" y="4038600"/>
            <a:ext cx="8686800" cy="1739900"/>
          </a:xfrm>
          <a:prstGeom prst="rect">
            <a:avLst/>
          </a:prstGeom>
          <a:noFill/>
          <a:ln w="9525">
            <a:noFill/>
            <a:miter lim="800000"/>
            <a:headEnd/>
            <a:tailEnd/>
          </a:ln>
        </p:spPr>
        <p:txBody>
          <a:bodyPr>
            <a:spAutoFit/>
          </a:bodyPr>
          <a:lstStyle/>
          <a:p>
            <a:pPr algn="just" eaLnBrk="0" hangingPunct="0">
              <a:spcBef>
                <a:spcPct val="50000"/>
              </a:spcBef>
            </a:pPr>
            <a:r>
              <a:rPr lang="en-US" sz="1800">
                <a:solidFill>
                  <a:schemeClr val="bg2"/>
                </a:solidFill>
                <a:latin typeface="Tahoma" pitchFamily="34" charset="0"/>
              </a:rPr>
              <a:t>Hiện nay trên đoạn sông ……chảy qua thôn ….., </a:t>
            </a:r>
            <a:r>
              <a:rPr lang="en-US" sz="1800">
                <a:solidFill>
                  <a:schemeClr val="bg2"/>
                </a:solidFill>
                <a:latin typeface="Arial" charset="0"/>
              </a:rPr>
              <a:t>x</a:t>
            </a:r>
            <a:r>
              <a:rPr lang="en-US" sz="1800">
                <a:solidFill>
                  <a:schemeClr val="bg2"/>
                </a:solidFill>
                <a:latin typeface="Tahoma" pitchFamily="34" charset="0"/>
              </a:rPr>
              <a:t>ã …..có một số người dùng thuốc nổ đánh bắt cá. Việc làm này không chỉ làm hại cho môi trường sinh thái như: chết cá con, cua, ốc, … mọi sinh vật sống ở đoạn sông này mà còn gây nguy hiểm cho người qua lại. Chúng tôi đề nghị Uỷ ban nhân dân xã ……có biện pháp kịp thời để nghiêm cấm việc đánh bắt cá bằng thuốc nổ, đảm bảo cho người qua lại và môi trường sinh thái ở đây</a:t>
            </a:r>
            <a:r>
              <a:rPr lang="en-US" sz="1600">
                <a:solidFill>
                  <a:schemeClr val="bg2"/>
                </a:solidFill>
                <a:latin typeface="Tahoma" pitchFamily="34" charset="0"/>
              </a:rPr>
              <a:t>.</a:t>
            </a:r>
          </a:p>
        </p:txBody>
      </p:sp>
      <p:sp>
        <p:nvSpPr>
          <p:cNvPr id="79884" name="Rectangle 12"/>
          <p:cNvSpPr>
            <a:spLocks noChangeArrowheads="1"/>
          </p:cNvSpPr>
          <p:nvPr/>
        </p:nvSpPr>
        <p:spPr bwMode="auto">
          <a:xfrm>
            <a:off x="381000" y="5715000"/>
            <a:ext cx="4310063" cy="369888"/>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Kính mong các đồng chí sớm giải quyết!</a:t>
            </a:r>
          </a:p>
        </p:txBody>
      </p:sp>
      <p:sp>
        <p:nvSpPr>
          <p:cNvPr id="79885" name="Rectangle 13"/>
          <p:cNvSpPr>
            <a:spLocks noChangeArrowheads="1"/>
          </p:cNvSpPr>
          <p:nvPr/>
        </p:nvSpPr>
        <p:spPr bwMode="auto">
          <a:xfrm>
            <a:off x="304800" y="6019800"/>
            <a:ext cx="2835275" cy="366713"/>
          </a:xfrm>
          <a:prstGeom prst="rect">
            <a:avLst/>
          </a:prstGeom>
          <a:noFill/>
          <a:ln w="9525">
            <a:noFill/>
            <a:miter lim="800000"/>
            <a:headEnd/>
            <a:tailEnd/>
          </a:ln>
        </p:spPr>
        <p:txBody>
          <a:bodyPr>
            <a:spAutoFit/>
          </a:bodyPr>
          <a:lstStyle/>
          <a:p>
            <a:pPr eaLnBrk="0" hangingPunct="0">
              <a:spcBef>
                <a:spcPct val="50000"/>
              </a:spcBef>
            </a:pPr>
            <a:r>
              <a:rPr lang="en-US" sz="1800">
                <a:solidFill>
                  <a:schemeClr val="bg2"/>
                </a:solidFill>
                <a:latin typeface="Arial" charset="0"/>
              </a:rPr>
              <a:t>Tôi xin trân trọng cảm ơn!</a:t>
            </a:r>
          </a:p>
        </p:txBody>
      </p:sp>
      <p:sp>
        <p:nvSpPr>
          <p:cNvPr id="79886" name="Rectangle 14"/>
          <p:cNvSpPr>
            <a:spLocks noChangeArrowheads="1"/>
          </p:cNvSpPr>
          <p:nvPr/>
        </p:nvSpPr>
        <p:spPr bwMode="auto">
          <a:xfrm>
            <a:off x="6477000" y="5830888"/>
            <a:ext cx="1743075" cy="369887"/>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Người làm đơn</a:t>
            </a:r>
          </a:p>
        </p:txBody>
      </p:sp>
      <p:sp>
        <p:nvSpPr>
          <p:cNvPr id="79887" name="Rectangle 15"/>
          <p:cNvSpPr>
            <a:spLocks noChangeArrowheads="1"/>
          </p:cNvSpPr>
          <p:nvPr/>
        </p:nvSpPr>
        <p:spPr bwMode="auto">
          <a:xfrm>
            <a:off x="6858000" y="6218238"/>
            <a:ext cx="684213" cy="369887"/>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Miền</a:t>
            </a:r>
          </a:p>
        </p:txBody>
      </p:sp>
      <p:sp>
        <p:nvSpPr>
          <p:cNvPr id="79888" name="Text Box 16"/>
          <p:cNvSpPr txBox="1">
            <a:spLocks noChangeArrowheads="1"/>
          </p:cNvSpPr>
          <p:nvPr/>
        </p:nvSpPr>
        <p:spPr bwMode="auto">
          <a:xfrm>
            <a:off x="6553200" y="6491288"/>
            <a:ext cx="2057400" cy="366712"/>
          </a:xfrm>
          <a:prstGeom prst="rect">
            <a:avLst/>
          </a:prstGeom>
          <a:noFill/>
          <a:ln w="9525">
            <a:noFill/>
            <a:miter lim="800000"/>
            <a:headEnd/>
            <a:tailEnd/>
          </a:ln>
        </p:spPr>
        <p:txBody>
          <a:bodyPr>
            <a:spAutoFit/>
          </a:bodyPr>
          <a:lstStyle/>
          <a:p>
            <a:pPr eaLnBrk="0" hangingPunct="0">
              <a:spcBef>
                <a:spcPct val="50000"/>
              </a:spcBef>
            </a:pPr>
            <a:r>
              <a:rPr lang="en-US" sz="1800">
                <a:solidFill>
                  <a:schemeClr val="bg2"/>
                </a:solidFill>
                <a:latin typeface="Arial" charset="0"/>
              </a:rPr>
              <a:t>Lê V</a:t>
            </a:r>
            <a:r>
              <a:rPr lang="vi-VN" sz="1800">
                <a:solidFill>
                  <a:schemeClr val="bg2"/>
                </a:solidFill>
                <a:latin typeface="Arial" charset="0"/>
              </a:rPr>
              <a:t>ă</a:t>
            </a:r>
            <a:r>
              <a:rPr lang="en-US" sz="1800">
                <a:solidFill>
                  <a:schemeClr val="bg2"/>
                </a:solidFill>
                <a:latin typeface="Arial" charset="0"/>
              </a:rPr>
              <a:t>n Miền</a:t>
            </a:r>
          </a:p>
        </p:txBody>
      </p:sp>
      <p:sp>
        <p:nvSpPr>
          <p:cNvPr id="79889" name="Rectangle 17"/>
          <p:cNvSpPr>
            <a:spLocks noChangeArrowheads="1"/>
          </p:cNvSpPr>
          <p:nvPr/>
        </p:nvSpPr>
        <p:spPr bwMode="auto">
          <a:xfrm>
            <a:off x="228600" y="3429000"/>
            <a:ext cx="2827338" cy="366713"/>
          </a:xfrm>
          <a:prstGeom prst="rect">
            <a:avLst/>
          </a:prstGeom>
          <a:noFill/>
          <a:ln w="9525">
            <a:noFill/>
            <a:miter lim="800000"/>
            <a:headEnd/>
            <a:tailEnd/>
          </a:ln>
        </p:spPr>
        <p:txBody>
          <a:bodyPr wrap="none">
            <a:spAutoFit/>
          </a:bodyPr>
          <a:lstStyle/>
          <a:p>
            <a:pPr eaLnBrk="0" hangingPunct="0"/>
            <a:r>
              <a:rPr lang="en-US" sz="1800">
                <a:solidFill>
                  <a:schemeClr val="bg2"/>
                </a:solidFill>
                <a:latin typeface="Arial" charset="0"/>
              </a:rPr>
              <a:t>Sinh ngày: 16 – 07 - 1960</a:t>
            </a:r>
          </a:p>
        </p:txBody>
      </p:sp>
      <p:sp>
        <p:nvSpPr>
          <p:cNvPr id="21522" name="Rectangle 18"/>
          <p:cNvSpPr>
            <a:spLocks noChangeArrowheads="1"/>
          </p:cNvSpPr>
          <p:nvPr/>
        </p:nvSpPr>
        <p:spPr bwMode="auto">
          <a:xfrm>
            <a:off x="1962150" y="990600"/>
            <a:ext cx="573405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hlink"/>
                </a:solidFill>
                <a:latin typeface="Arial" charset="0"/>
              </a:rPr>
              <a:t>Luyện tập làm </a:t>
            </a:r>
            <a:r>
              <a:rPr lang="vi-VN" sz="2400" b="1">
                <a:solidFill>
                  <a:schemeClr val="hlink"/>
                </a:solidFill>
                <a:latin typeface="Arial" charset="0"/>
              </a:rPr>
              <a:t>đơ</a:t>
            </a:r>
            <a:r>
              <a:rPr lang="en-US" sz="2400" b="1">
                <a:solidFill>
                  <a:schemeClr val="hlink"/>
                </a:solidFill>
                <a:latin typeface="Arial" charset="0"/>
              </a:rPr>
              <a:t>n (Trang 111)</a:t>
            </a:r>
          </a:p>
        </p:txBody>
      </p:sp>
      <p:sp>
        <p:nvSpPr>
          <p:cNvPr id="21523" name="Rectangle 19"/>
          <p:cNvSpPr>
            <a:spLocks noChangeArrowheads="1"/>
          </p:cNvSpPr>
          <p:nvPr/>
        </p:nvSpPr>
        <p:spPr bwMode="auto">
          <a:xfrm>
            <a:off x="1943100" y="-4763"/>
            <a:ext cx="5734050" cy="461963"/>
          </a:xfrm>
          <a:prstGeom prst="rect">
            <a:avLst/>
          </a:prstGeom>
          <a:noFill/>
          <a:ln w="9525">
            <a:noFill/>
            <a:miter lim="800000"/>
            <a:headEnd/>
            <a:tailEnd/>
          </a:ln>
        </p:spPr>
        <p:txBody>
          <a:bodyPr>
            <a:spAutoFit/>
          </a:bodyPr>
          <a:lstStyle/>
          <a:p>
            <a:pPr algn="ctr" eaLnBrk="0" hangingPunct="0">
              <a:spcBef>
                <a:spcPct val="50000"/>
              </a:spcBef>
            </a:pPr>
            <a:r>
              <a:rPr lang="en-US" sz="2400" b="1" u="sng">
                <a:latin typeface="Arial" charset="0"/>
              </a:rPr>
              <a:t>Tập làm v</a:t>
            </a:r>
            <a:r>
              <a:rPr lang="vi-VN" sz="2400" b="1" u="sng">
                <a:latin typeface="Arial" charset="0"/>
              </a:rPr>
              <a:t>ă</a:t>
            </a:r>
            <a:r>
              <a:rPr lang="en-US" sz="2400" b="1" u="sng">
                <a:latin typeface="Arial" charset="0"/>
              </a:rPr>
              <a:t>n</a:t>
            </a:r>
          </a:p>
        </p:txBody>
      </p:sp>
      <p:pic>
        <p:nvPicPr>
          <p:cNvPr id="21524" name="Picture 20"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21525" name="Picture 21"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pic>
        <p:nvPicPr>
          <p:cNvPr id="21526" name="Picture 22" descr="jbnkjh"/>
          <p:cNvPicPr>
            <a:picLocks noChangeAspect="1" noChangeArrowheads="1"/>
          </p:cNvPicPr>
          <p:nvPr/>
        </p:nvPicPr>
        <p:blipFill>
          <a:blip r:embed="rId3"/>
          <a:srcRect/>
          <a:stretch>
            <a:fillRect/>
          </a:stretch>
        </p:blipFill>
        <p:spPr bwMode="auto">
          <a:xfrm rot="10800000">
            <a:off x="8474075" y="6188075"/>
            <a:ext cx="671513" cy="668338"/>
          </a:xfrm>
          <a:prstGeom prst="rect">
            <a:avLst/>
          </a:prstGeom>
          <a:noFill/>
          <a:ln w="9525">
            <a:noFill/>
            <a:miter lim="800000"/>
            <a:headEnd/>
            <a:tailEnd/>
          </a:ln>
        </p:spPr>
      </p:pic>
      <p:pic>
        <p:nvPicPr>
          <p:cNvPr id="21527" name="Picture 23" descr="jbnkjh"/>
          <p:cNvPicPr>
            <a:picLocks noChangeAspect="1" noChangeArrowheads="1"/>
          </p:cNvPicPr>
          <p:nvPr/>
        </p:nvPicPr>
        <p:blipFill>
          <a:blip r:embed="rId3"/>
          <a:srcRect/>
          <a:stretch>
            <a:fillRect/>
          </a:stretch>
        </p:blipFill>
        <p:spPr bwMode="auto">
          <a:xfrm rot="-5400000">
            <a:off x="1588" y="6188075"/>
            <a:ext cx="671512"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additive="base">
                                        <p:cTn id="7" dur="500" fill="hold"/>
                                        <p:tgtEl>
                                          <p:spTgt spid="79875"/>
                                        </p:tgtEl>
                                        <p:attrNameLst>
                                          <p:attrName>ppt_x</p:attrName>
                                        </p:attrNameLst>
                                      </p:cBhvr>
                                      <p:tavLst>
                                        <p:tav tm="0">
                                          <p:val>
                                            <p:strVal val="#ppt_x"/>
                                          </p:val>
                                        </p:tav>
                                        <p:tav tm="100000">
                                          <p:val>
                                            <p:strVal val="#ppt_x"/>
                                          </p:val>
                                        </p:tav>
                                      </p:tavLst>
                                    </p:anim>
                                    <p:anim calcmode="lin" valueType="num">
                                      <p:cBhvr additive="base">
                                        <p:cTn id="8" dur="500" fill="hold"/>
                                        <p:tgtEl>
                                          <p:spTgt spid="798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876"/>
                                        </p:tgtEl>
                                        <p:attrNameLst>
                                          <p:attrName>style.visibility</p:attrName>
                                        </p:attrNameLst>
                                      </p:cBhvr>
                                      <p:to>
                                        <p:strVal val="visible"/>
                                      </p:to>
                                    </p:set>
                                    <p:anim calcmode="lin" valueType="num">
                                      <p:cBhvr additive="base">
                                        <p:cTn id="11" dur="500" fill="hold"/>
                                        <p:tgtEl>
                                          <p:spTgt spid="79876"/>
                                        </p:tgtEl>
                                        <p:attrNameLst>
                                          <p:attrName>ppt_x</p:attrName>
                                        </p:attrNameLst>
                                      </p:cBhvr>
                                      <p:tavLst>
                                        <p:tav tm="0">
                                          <p:val>
                                            <p:strVal val="#ppt_x"/>
                                          </p:val>
                                        </p:tav>
                                        <p:tav tm="100000">
                                          <p:val>
                                            <p:strVal val="#ppt_x"/>
                                          </p:val>
                                        </p:tav>
                                      </p:tavLst>
                                    </p:anim>
                                    <p:anim calcmode="lin" valueType="num">
                                      <p:cBhvr additive="base">
                                        <p:cTn id="12" dur="500" fill="hold"/>
                                        <p:tgtEl>
                                          <p:spTgt spid="798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9877"/>
                                        </p:tgtEl>
                                        <p:attrNameLst>
                                          <p:attrName>style.visibility</p:attrName>
                                        </p:attrNameLst>
                                      </p:cBhvr>
                                      <p:to>
                                        <p:strVal val="visible"/>
                                      </p:to>
                                    </p:set>
                                    <p:anim calcmode="lin" valueType="num">
                                      <p:cBhvr additive="base">
                                        <p:cTn id="15" dur="500" fill="hold"/>
                                        <p:tgtEl>
                                          <p:spTgt spid="79877"/>
                                        </p:tgtEl>
                                        <p:attrNameLst>
                                          <p:attrName>ppt_x</p:attrName>
                                        </p:attrNameLst>
                                      </p:cBhvr>
                                      <p:tavLst>
                                        <p:tav tm="0">
                                          <p:val>
                                            <p:strVal val="#ppt_x"/>
                                          </p:val>
                                        </p:tav>
                                        <p:tav tm="100000">
                                          <p:val>
                                            <p:strVal val="#ppt_x"/>
                                          </p:val>
                                        </p:tav>
                                      </p:tavLst>
                                    </p:anim>
                                    <p:anim calcmode="lin" valueType="num">
                                      <p:cBhvr additive="base">
                                        <p:cTn id="16" dur="500" fill="hold"/>
                                        <p:tgtEl>
                                          <p:spTgt spid="798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9879"/>
                                        </p:tgtEl>
                                        <p:attrNameLst>
                                          <p:attrName>style.visibility</p:attrName>
                                        </p:attrNameLst>
                                      </p:cBhvr>
                                      <p:to>
                                        <p:strVal val="visible"/>
                                      </p:to>
                                    </p:set>
                                    <p:anim calcmode="lin" valueType="num">
                                      <p:cBhvr additive="base">
                                        <p:cTn id="19" dur="500" fill="hold"/>
                                        <p:tgtEl>
                                          <p:spTgt spid="79879"/>
                                        </p:tgtEl>
                                        <p:attrNameLst>
                                          <p:attrName>ppt_x</p:attrName>
                                        </p:attrNameLst>
                                      </p:cBhvr>
                                      <p:tavLst>
                                        <p:tav tm="0">
                                          <p:val>
                                            <p:strVal val="#ppt_x"/>
                                          </p:val>
                                        </p:tav>
                                        <p:tav tm="100000">
                                          <p:val>
                                            <p:strVal val="#ppt_x"/>
                                          </p:val>
                                        </p:tav>
                                      </p:tavLst>
                                    </p:anim>
                                    <p:anim calcmode="lin" valueType="num">
                                      <p:cBhvr additive="base">
                                        <p:cTn id="20" dur="500" fill="hold"/>
                                        <p:tgtEl>
                                          <p:spTgt spid="7987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878"/>
                                        </p:tgtEl>
                                        <p:attrNameLst>
                                          <p:attrName>style.visibility</p:attrName>
                                        </p:attrNameLst>
                                      </p:cBhvr>
                                      <p:to>
                                        <p:strVal val="visible"/>
                                      </p:to>
                                    </p:set>
                                    <p:anim calcmode="lin" valueType="num">
                                      <p:cBhvr additive="base">
                                        <p:cTn id="23" dur="500" fill="hold"/>
                                        <p:tgtEl>
                                          <p:spTgt spid="79878"/>
                                        </p:tgtEl>
                                        <p:attrNameLst>
                                          <p:attrName>ppt_x</p:attrName>
                                        </p:attrNameLst>
                                      </p:cBhvr>
                                      <p:tavLst>
                                        <p:tav tm="0">
                                          <p:val>
                                            <p:strVal val="#ppt_x"/>
                                          </p:val>
                                        </p:tav>
                                        <p:tav tm="100000">
                                          <p:val>
                                            <p:strVal val="#ppt_x"/>
                                          </p:val>
                                        </p:tav>
                                      </p:tavLst>
                                    </p:anim>
                                    <p:anim calcmode="lin" valueType="num">
                                      <p:cBhvr additive="base">
                                        <p:cTn id="24" dur="500" fill="hold"/>
                                        <p:tgtEl>
                                          <p:spTgt spid="7987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9880"/>
                                        </p:tgtEl>
                                        <p:attrNameLst>
                                          <p:attrName>style.visibility</p:attrName>
                                        </p:attrNameLst>
                                      </p:cBhvr>
                                      <p:to>
                                        <p:strVal val="visible"/>
                                      </p:to>
                                    </p:set>
                                    <p:anim calcmode="lin" valueType="num">
                                      <p:cBhvr additive="base">
                                        <p:cTn id="27" dur="500" fill="hold"/>
                                        <p:tgtEl>
                                          <p:spTgt spid="79880"/>
                                        </p:tgtEl>
                                        <p:attrNameLst>
                                          <p:attrName>ppt_x</p:attrName>
                                        </p:attrNameLst>
                                      </p:cBhvr>
                                      <p:tavLst>
                                        <p:tav tm="0">
                                          <p:val>
                                            <p:strVal val="#ppt_x"/>
                                          </p:val>
                                        </p:tav>
                                        <p:tav tm="100000">
                                          <p:val>
                                            <p:strVal val="#ppt_x"/>
                                          </p:val>
                                        </p:tav>
                                      </p:tavLst>
                                    </p:anim>
                                    <p:anim calcmode="lin" valueType="num">
                                      <p:cBhvr additive="base">
                                        <p:cTn id="28" dur="500" fill="hold"/>
                                        <p:tgtEl>
                                          <p:spTgt spid="798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9881"/>
                                        </p:tgtEl>
                                        <p:attrNameLst>
                                          <p:attrName>style.visibility</p:attrName>
                                        </p:attrNameLst>
                                      </p:cBhvr>
                                      <p:to>
                                        <p:strVal val="visible"/>
                                      </p:to>
                                    </p:set>
                                    <p:anim calcmode="lin" valueType="num">
                                      <p:cBhvr additive="base">
                                        <p:cTn id="31" dur="500" fill="hold"/>
                                        <p:tgtEl>
                                          <p:spTgt spid="79881"/>
                                        </p:tgtEl>
                                        <p:attrNameLst>
                                          <p:attrName>ppt_x</p:attrName>
                                        </p:attrNameLst>
                                      </p:cBhvr>
                                      <p:tavLst>
                                        <p:tav tm="0">
                                          <p:val>
                                            <p:strVal val="#ppt_x"/>
                                          </p:val>
                                        </p:tav>
                                        <p:tav tm="100000">
                                          <p:val>
                                            <p:strVal val="#ppt_x"/>
                                          </p:val>
                                        </p:tav>
                                      </p:tavLst>
                                    </p:anim>
                                    <p:anim calcmode="lin" valueType="num">
                                      <p:cBhvr additive="base">
                                        <p:cTn id="32" dur="500" fill="hold"/>
                                        <p:tgtEl>
                                          <p:spTgt spid="798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9889"/>
                                        </p:tgtEl>
                                        <p:attrNameLst>
                                          <p:attrName>style.visibility</p:attrName>
                                        </p:attrNameLst>
                                      </p:cBhvr>
                                      <p:to>
                                        <p:strVal val="visible"/>
                                      </p:to>
                                    </p:set>
                                    <p:anim calcmode="lin" valueType="num">
                                      <p:cBhvr additive="base">
                                        <p:cTn id="35" dur="500" fill="hold"/>
                                        <p:tgtEl>
                                          <p:spTgt spid="79889"/>
                                        </p:tgtEl>
                                        <p:attrNameLst>
                                          <p:attrName>ppt_x</p:attrName>
                                        </p:attrNameLst>
                                      </p:cBhvr>
                                      <p:tavLst>
                                        <p:tav tm="0">
                                          <p:val>
                                            <p:strVal val="#ppt_x"/>
                                          </p:val>
                                        </p:tav>
                                        <p:tav tm="100000">
                                          <p:val>
                                            <p:strVal val="#ppt_x"/>
                                          </p:val>
                                        </p:tav>
                                      </p:tavLst>
                                    </p:anim>
                                    <p:anim calcmode="lin" valueType="num">
                                      <p:cBhvr additive="base">
                                        <p:cTn id="36" dur="500" fill="hold"/>
                                        <p:tgtEl>
                                          <p:spTgt spid="798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9882"/>
                                        </p:tgtEl>
                                        <p:attrNameLst>
                                          <p:attrName>style.visibility</p:attrName>
                                        </p:attrNameLst>
                                      </p:cBhvr>
                                      <p:to>
                                        <p:strVal val="visible"/>
                                      </p:to>
                                    </p:set>
                                    <p:anim calcmode="lin" valueType="num">
                                      <p:cBhvr additive="base">
                                        <p:cTn id="39" dur="500" fill="hold"/>
                                        <p:tgtEl>
                                          <p:spTgt spid="79882"/>
                                        </p:tgtEl>
                                        <p:attrNameLst>
                                          <p:attrName>ppt_x</p:attrName>
                                        </p:attrNameLst>
                                      </p:cBhvr>
                                      <p:tavLst>
                                        <p:tav tm="0">
                                          <p:val>
                                            <p:strVal val="#ppt_x"/>
                                          </p:val>
                                        </p:tav>
                                        <p:tav tm="100000">
                                          <p:val>
                                            <p:strVal val="#ppt_x"/>
                                          </p:val>
                                        </p:tav>
                                      </p:tavLst>
                                    </p:anim>
                                    <p:anim calcmode="lin" valueType="num">
                                      <p:cBhvr additive="base">
                                        <p:cTn id="40" dur="500" fill="hold"/>
                                        <p:tgtEl>
                                          <p:spTgt spid="7988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9885"/>
                                        </p:tgtEl>
                                        <p:attrNameLst>
                                          <p:attrName>style.visibility</p:attrName>
                                        </p:attrNameLst>
                                      </p:cBhvr>
                                      <p:to>
                                        <p:strVal val="visible"/>
                                      </p:to>
                                    </p:set>
                                    <p:anim calcmode="lin" valueType="num">
                                      <p:cBhvr additive="base">
                                        <p:cTn id="43" dur="500" fill="hold"/>
                                        <p:tgtEl>
                                          <p:spTgt spid="79885"/>
                                        </p:tgtEl>
                                        <p:attrNameLst>
                                          <p:attrName>ppt_x</p:attrName>
                                        </p:attrNameLst>
                                      </p:cBhvr>
                                      <p:tavLst>
                                        <p:tav tm="0">
                                          <p:val>
                                            <p:strVal val="#ppt_x"/>
                                          </p:val>
                                        </p:tav>
                                        <p:tav tm="100000">
                                          <p:val>
                                            <p:strVal val="#ppt_x"/>
                                          </p:val>
                                        </p:tav>
                                      </p:tavLst>
                                    </p:anim>
                                    <p:anim calcmode="lin" valueType="num">
                                      <p:cBhvr additive="base">
                                        <p:cTn id="44" dur="500" fill="hold"/>
                                        <p:tgtEl>
                                          <p:spTgt spid="7988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9884"/>
                                        </p:tgtEl>
                                        <p:attrNameLst>
                                          <p:attrName>style.visibility</p:attrName>
                                        </p:attrNameLst>
                                      </p:cBhvr>
                                      <p:to>
                                        <p:strVal val="visible"/>
                                      </p:to>
                                    </p:set>
                                    <p:anim calcmode="lin" valueType="num">
                                      <p:cBhvr additive="base">
                                        <p:cTn id="47" dur="500" fill="hold"/>
                                        <p:tgtEl>
                                          <p:spTgt spid="79884"/>
                                        </p:tgtEl>
                                        <p:attrNameLst>
                                          <p:attrName>ppt_x</p:attrName>
                                        </p:attrNameLst>
                                      </p:cBhvr>
                                      <p:tavLst>
                                        <p:tav tm="0">
                                          <p:val>
                                            <p:strVal val="#ppt_x"/>
                                          </p:val>
                                        </p:tav>
                                        <p:tav tm="100000">
                                          <p:val>
                                            <p:strVal val="#ppt_x"/>
                                          </p:val>
                                        </p:tav>
                                      </p:tavLst>
                                    </p:anim>
                                    <p:anim calcmode="lin" valueType="num">
                                      <p:cBhvr additive="base">
                                        <p:cTn id="48" dur="500" fill="hold"/>
                                        <p:tgtEl>
                                          <p:spTgt spid="7988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9883"/>
                                        </p:tgtEl>
                                        <p:attrNameLst>
                                          <p:attrName>style.visibility</p:attrName>
                                        </p:attrNameLst>
                                      </p:cBhvr>
                                      <p:to>
                                        <p:strVal val="visible"/>
                                      </p:to>
                                    </p:set>
                                    <p:anim calcmode="lin" valueType="num">
                                      <p:cBhvr additive="base">
                                        <p:cTn id="51" dur="500" fill="hold"/>
                                        <p:tgtEl>
                                          <p:spTgt spid="79883"/>
                                        </p:tgtEl>
                                        <p:attrNameLst>
                                          <p:attrName>ppt_x</p:attrName>
                                        </p:attrNameLst>
                                      </p:cBhvr>
                                      <p:tavLst>
                                        <p:tav tm="0">
                                          <p:val>
                                            <p:strVal val="#ppt_x"/>
                                          </p:val>
                                        </p:tav>
                                        <p:tav tm="100000">
                                          <p:val>
                                            <p:strVal val="#ppt_x"/>
                                          </p:val>
                                        </p:tav>
                                      </p:tavLst>
                                    </p:anim>
                                    <p:anim calcmode="lin" valueType="num">
                                      <p:cBhvr additive="base">
                                        <p:cTn id="52" dur="500" fill="hold"/>
                                        <p:tgtEl>
                                          <p:spTgt spid="7988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9886"/>
                                        </p:tgtEl>
                                        <p:attrNameLst>
                                          <p:attrName>style.visibility</p:attrName>
                                        </p:attrNameLst>
                                      </p:cBhvr>
                                      <p:to>
                                        <p:strVal val="visible"/>
                                      </p:to>
                                    </p:set>
                                    <p:anim calcmode="lin" valueType="num">
                                      <p:cBhvr additive="base">
                                        <p:cTn id="55" dur="500" fill="hold"/>
                                        <p:tgtEl>
                                          <p:spTgt spid="79886"/>
                                        </p:tgtEl>
                                        <p:attrNameLst>
                                          <p:attrName>ppt_x</p:attrName>
                                        </p:attrNameLst>
                                      </p:cBhvr>
                                      <p:tavLst>
                                        <p:tav tm="0">
                                          <p:val>
                                            <p:strVal val="#ppt_x"/>
                                          </p:val>
                                        </p:tav>
                                        <p:tav tm="100000">
                                          <p:val>
                                            <p:strVal val="#ppt_x"/>
                                          </p:val>
                                        </p:tav>
                                      </p:tavLst>
                                    </p:anim>
                                    <p:anim calcmode="lin" valueType="num">
                                      <p:cBhvr additive="base">
                                        <p:cTn id="56" dur="500" fill="hold"/>
                                        <p:tgtEl>
                                          <p:spTgt spid="7988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9887"/>
                                        </p:tgtEl>
                                        <p:attrNameLst>
                                          <p:attrName>style.visibility</p:attrName>
                                        </p:attrNameLst>
                                      </p:cBhvr>
                                      <p:to>
                                        <p:strVal val="visible"/>
                                      </p:to>
                                    </p:set>
                                    <p:anim calcmode="lin" valueType="num">
                                      <p:cBhvr additive="base">
                                        <p:cTn id="59" dur="500" fill="hold"/>
                                        <p:tgtEl>
                                          <p:spTgt spid="79887"/>
                                        </p:tgtEl>
                                        <p:attrNameLst>
                                          <p:attrName>ppt_x</p:attrName>
                                        </p:attrNameLst>
                                      </p:cBhvr>
                                      <p:tavLst>
                                        <p:tav tm="0">
                                          <p:val>
                                            <p:strVal val="#ppt_x"/>
                                          </p:val>
                                        </p:tav>
                                        <p:tav tm="100000">
                                          <p:val>
                                            <p:strVal val="#ppt_x"/>
                                          </p:val>
                                        </p:tav>
                                      </p:tavLst>
                                    </p:anim>
                                    <p:anim calcmode="lin" valueType="num">
                                      <p:cBhvr additive="base">
                                        <p:cTn id="60" dur="500" fill="hold"/>
                                        <p:tgtEl>
                                          <p:spTgt spid="7988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9888"/>
                                        </p:tgtEl>
                                        <p:attrNameLst>
                                          <p:attrName>style.visibility</p:attrName>
                                        </p:attrNameLst>
                                      </p:cBhvr>
                                      <p:to>
                                        <p:strVal val="visible"/>
                                      </p:to>
                                    </p:set>
                                    <p:anim calcmode="lin" valueType="num">
                                      <p:cBhvr additive="base">
                                        <p:cTn id="63" dur="500" fill="hold"/>
                                        <p:tgtEl>
                                          <p:spTgt spid="79888"/>
                                        </p:tgtEl>
                                        <p:attrNameLst>
                                          <p:attrName>ppt_x</p:attrName>
                                        </p:attrNameLst>
                                      </p:cBhvr>
                                      <p:tavLst>
                                        <p:tav tm="0">
                                          <p:val>
                                            <p:strVal val="#ppt_x"/>
                                          </p:val>
                                        </p:tav>
                                        <p:tav tm="100000">
                                          <p:val>
                                            <p:strVal val="#ppt_x"/>
                                          </p:val>
                                        </p:tav>
                                      </p:tavLst>
                                    </p:anim>
                                    <p:anim calcmode="lin" valueType="num">
                                      <p:cBhvr additive="base">
                                        <p:cTn id="64" dur="500" fill="hold"/>
                                        <p:tgtEl>
                                          <p:spTgt spid="798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6" grpId="0"/>
      <p:bldP spid="79877" grpId="0"/>
      <p:bldP spid="79878" grpId="0"/>
      <p:bldP spid="79879" grpId="0"/>
      <p:bldP spid="79880" grpId="0"/>
      <p:bldP spid="79881" grpId="0"/>
      <p:bldP spid="79882" grpId="0"/>
      <p:bldP spid="79883" grpId="0"/>
      <p:bldP spid="79884" grpId="0"/>
      <p:bldP spid="79885" grpId="0"/>
      <p:bldP spid="79886" grpId="0"/>
      <p:bldP spid="79887" grpId="0"/>
      <p:bldP spid="79888" grpId="0"/>
      <p:bldP spid="798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28691" name="Rectangle 19"/>
          <p:cNvSpPr>
            <a:spLocks noChangeArrowheads="1"/>
          </p:cNvSpPr>
          <p:nvPr/>
        </p:nvSpPr>
        <p:spPr bwMode="auto">
          <a:xfrm>
            <a:off x="762000" y="990600"/>
            <a:ext cx="2324100" cy="457200"/>
          </a:xfrm>
          <a:prstGeom prst="rect">
            <a:avLst/>
          </a:prstGeom>
          <a:noFill/>
          <a:ln w="9525">
            <a:noFill/>
            <a:miter lim="800000"/>
            <a:headEnd/>
            <a:tailEnd/>
          </a:ln>
        </p:spPr>
        <p:txBody>
          <a:bodyPr wrap="none">
            <a:spAutoFit/>
          </a:bodyPr>
          <a:lstStyle/>
          <a:p>
            <a:pPr eaLnBrk="0" hangingPunct="0">
              <a:spcBef>
                <a:spcPct val="50000"/>
              </a:spcBef>
            </a:pPr>
            <a:r>
              <a:rPr lang="en-US" sz="2400">
                <a:latin typeface="Arial" charset="0"/>
              </a:rPr>
              <a:t>Kiểm tra bài cũ:</a:t>
            </a:r>
          </a:p>
        </p:txBody>
      </p:sp>
      <p:sp>
        <p:nvSpPr>
          <p:cNvPr id="28692" name="Rectangle 20"/>
          <p:cNvSpPr>
            <a:spLocks noChangeArrowheads="1"/>
          </p:cNvSpPr>
          <p:nvPr/>
        </p:nvSpPr>
        <p:spPr bwMode="auto">
          <a:xfrm>
            <a:off x="685800" y="1371600"/>
            <a:ext cx="6443663" cy="461963"/>
          </a:xfrm>
          <a:prstGeom prst="rect">
            <a:avLst/>
          </a:prstGeom>
          <a:noFill/>
          <a:ln w="9525">
            <a:noFill/>
            <a:miter lim="800000"/>
            <a:headEnd/>
            <a:tailEnd/>
          </a:ln>
        </p:spPr>
        <p:txBody>
          <a:bodyPr wrap="none">
            <a:spAutoFit/>
          </a:bodyPr>
          <a:lstStyle/>
          <a:p>
            <a:pPr eaLnBrk="0" hangingPunct="0">
              <a:spcBef>
                <a:spcPct val="50000"/>
              </a:spcBef>
            </a:pPr>
            <a:r>
              <a:rPr lang="en-US" sz="2400">
                <a:latin typeface="Arial" charset="0"/>
              </a:rPr>
              <a:t>Em hãy nêu quy trình bắt buộc của mẫu đơn?</a:t>
            </a:r>
          </a:p>
        </p:txBody>
      </p:sp>
      <p:grpSp>
        <p:nvGrpSpPr>
          <p:cNvPr id="2" name="Group 21"/>
          <p:cNvGrpSpPr>
            <a:grpSpLocks/>
          </p:cNvGrpSpPr>
          <p:nvPr/>
        </p:nvGrpSpPr>
        <p:grpSpPr bwMode="auto">
          <a:xfrm>
            <a:off x="457200" y="1906588"/>
            <a:ext cx="6699250" cy="4956175"/>
            <a:chOff x="288" y="150"/>
            <a:chExt cx="4320" cy="3639"/>
          </a:xfrm>
        </p:grpSpPr>
        <p:sp>
          <p:nvSpPr>
            <p:cNvPr id="4106" name="Rectangle 22"/>
            <p:cNvSpPr>
              <a:spLocks noChangeArrowheads="1"/>
            </p:cNvSpPr>
            <p:nvPr/>
          </p:nvSpPr>
          <p:spPr bwMode="auto">
            <a:xfrm>
              <a:off x="2016" y="150"/>
              <a:ext cx="2158"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hlink"/>
                  </a:solidFill>
                  <a:latin typeface="Arial" charset="0"/>
                </a:rPr>
                <a:t>Quy trình của mẫu đơn</a:t>
              </a:r>
            </a:p>
          </p:txBody>
        </p:sp>
        <p:sp>
          <p:nvSpPr>
            <p:cNvPr id="4107" name="Rectangle 23"/>
            <p:cNvSpPr>
              <a:spLocks noChangeArrowheads="1"/>
            </p:cNvSpPr>
            <p:nvPr/>
          </p:nvSpPr>
          <p:spPr bwMode="auto">
            <a:xfrm>
              <a:off x="288" y="468"/>
              <a:ext cx="1394"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hlink"/>
                  </a:solidFill>
                  <a:latin typeface="Arial" charset="0"/>
                </a:rPr>
                <a:t>1. Phần đầu đơn:</a:t>
              </a:r>
            </a:p>
          </p:txBody>
        </p:sp>
        <p:sp>
          <p:nvSpPr>
            <p:cNvPr id="4108" name="Rectangle 24"/>
            <p:cNvSpPr>
              <a:spLocks noChangeArrowheads="1"/>
            </p:cNvSpPr>
            <p:nvPr/>
          </p:nvSpPr>
          <p:spPr bwMode="auto">
            <a:xfrm>
              <a:off x="384" y="720"/>
              <a:ext cx="1732"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Quốc hiệu, tiêu ngữ.</a:t>
              </a:r>
            </a:p>
          </p:txBody>
        </p:sp>
        <p:sp>
          <p:nvSpPr>
            <p:cNvPr id="4109" name="Rectangle 25"/>
            <p:cNvSpPr>
              <a:spLocks noChangeArrowheads="1"/>
            </p:cNvSpPr>
            <p:nvPr/>
          </p:nvSpPr>
          <p:spPr bwMode="auto">
            <a:xfrm>
              <a:off x="384" y="961"/>
              <a:ext cx="1811"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Nơi và ngày viết đơn</a:t>
              </a:r>
              <a:r>
                <a:rPr lang="en-US" sz="2400">
                  <a:solidFill>
                    <a:schemeClr val="accent2"/>
                  </a:solidFill>
                  <a:latin typeface="Arial" charset="0"/>
                </a:rPr>
                <a:t>.</a:t>
              </a:r>
            </a:p>
          </p:txBody>
        </p:sp>
        <p:sp>
          <p:nvSpPr>
            <p:cNvPr id="4110" name="Rectangle 26"/>
            <p:cNvSpPr>
              <a:spLocks noChangeArrowheads="1"/>
            </p:cNvSpPr>
            <p:nvPr/>
          </p:nvSpPr>
          <p:spPr bwMode="auto">
            <a:xfrm>
              <a:off x="384" y="1248"/>
              <a:ext cx="1221"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Tên của đơn.</a:t>
              </a:r>
            </a:p>
          </p:txBody>
        </p:sp>
        <p:sp>
          <p:nvSpPr>
            <p:cNvPr id="4111" name="Rectangle 27"/>
            <p:cNvSpPr>
              <a:spLocks noChangeArrowheads="1"/>
            </p:cNvSpPr>
            <p:nvPr/>
          </p:nvSpPr>
          <p:spPr bwMode="auto">
            <a:xfrm>
              <a:off x="384" y="1537"/>
              <a:ext cx="1312"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Nơi nhận đơn</a:t>
              </a:r>
              <a:r>
                <a:rPr lang="en-US" sz="2400">
                  <a:solidFill>
                    <a:schemeClr val="accent2"/>
                  </a:solidFill>
                  <a:latin typeface="Arial" charset="0"/>
                </a:rPr>
                <a:t>.</a:t>
              </a:r>
            </a:p>
          </p:txBody>
        </p:sp>
        <p:sp>
          <p:nvSpPr>
            <p:cNvPr id="4112" name="Rectangle 28"/>
            <p:cNvSpPr>
              <a:spLocks noChangeArrowheads="1"/>
            </p:cNvSpPr>
            <p:nvPr/>
          </p:nvSpPr>
          <p:spPr bwMode="auto">
            <a:xfrm>
              <a:off x="384" y="1812"/>
              <a:ext cx="1522"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hlink"/>
                  </a:solidFill>
                  <a:latin typeface="Arial" charset="0"/>
                </a:rPr>
                <a:t>2. Phần chính đơn:</a:t>
              </a:r>
            </a:p>
          </p:txBody>
        </p:sp>
        <p:sp>
          <p:nvSpPr>
            <p:cNvPr id="4113" name="Rectangle 29"/>
            <p:cNvSpPr>
              <a:spLocks noChangeArrowheads="1"/>
            </p:cNvSpPr>
            <p:nvPr/>
          </p:nvSpPr>
          <p:spPr bwMode="auto">
            <a:xfrm>
              <a:off x="384" y="2015"/>
              <a:ext cx="1672" cy="336"/>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accent2"/>
                  </a:solidFill>
                  <a:latin typeface="Arial" charset="0"/>
                </a:rPr>
                <a:t>- Giới thiệu bản thân</a:t>
              </a:r>
              <a:r>
                <a:rPr lang="en-US" sz="2400">
                  <a:solidFill>
                    <a:schemeClr val="accent2"/>
                  </a:solidFill>
                  <a:latin typeface="Arial" charset="0"/>
                </a:rPr>
                <a:t>.</a:t>
              </a:r>
            </a:p>
          </p:txBody>
        </p:sp>
        <p:sp>
          <p:nvSpPr>
            <p:cNvPr id="4114" name="Rectangle 30"/>
            <p:cNvSpPr>
              <a:spLocks noChangeArrowheads="1"/>
            </p:cNvSpPr>
            <p:nvPr/>
          </p:nvSpPr>
          <p:spPr bwMode="auto">
            <a:xfrm>
              <a:off x="384" y="2255"/>
              <a:ext cx="2239"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Trình bày tình hình thực tế.</a:t>
              </a:r>
            </a:p>
          </p:txBody>
        </p:sp>
        <p:sp>
          <p:nvSpPr>
            <p:cNvPr id="4115" name="Rectangle 31"/>
            <p:cNvSpPr>
              <a:spLocks noChangeArrowheads="1"/>
            </p:cNvSpPr>
            <p:nvPr/>
          </p:nvSpPr>
          <p:spPr bwMode="auto">
            <a:xfrm>
              <a:off x="384" y="2496"/>
              <a:ext cx="4224" cy="339"/>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Nêu những tác động xấu đã xẩy ra hoặc có thể xảy ra.</a:t>
              </a:r>
            </a:p>
          </p:txBody>
        </p:sp>
        <p:sp>
          <p:nvSpPr>
            <p:cNvPr id="4116" name="Rectangle 32"/>
            <p:cNvSpPr>
              <a:spLocks noChangeArrowheads="1"/>
            </p:cNvSpPr>
            <p:nvPr/>
          </p:nvSpPr>
          <p:spPr bwMode="auto">
            <a:xfrm>
              <a:off x="384" y="2737"/>
              <a:ext cx="2122" cy="336"/>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 </a:t>
              </a:r>
              <a:r>
                <a:rPr lang="en-US" sz="2000">
                  <a:solidFill>
                    <a:schemeClr val="accent2"/>
                  </a:solidFill>
                  <a:latin typeface="Arial" charset="0"/>
                </a:rPr>
                <a:t>Kiến nghị cách giải quyết</a:t>
              </a:r>
              <a:r>
                <a:rPr lang="en-US" sz="2400">
                  <a:solidFill>
                    <a:schemeClr val="accent2"/>
                  </a:solidFill>
                  <a:latin typeface="Arial" charset="0"/>
                </a:rPr>
                <a:t>.</a:t>
              </a:r>
            </a:p>
          </p:txBody>
        </p:sp>
        <p:sp>
          <p:nvSpPr>
            <p:cNvPr id="4117" name="Rectangle 33"/>
            <p:cNvSpPr>
              <a:spLocks noChangeArrowheads="1"/>
            </p:cNvSpPr>
            <p:nvPr/>
          </p:nvSpPr>
          <p:spPr bwMode="auto">
            <a:xfrm>
              <a:off x="384" y="3060"/>
              <a:ext cx="1422"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hlink"/>
                  </a:solidFill>
                  <a:latin typeface="Arial" charset="0"/>
                </a:rPr>
                <a:t>3. Phần cuối đơn:</a:t>
              </a:r>
            </a:p>
          </p:txBody>
        </p:sp>
        <p:sp>
          <p:nvSpPr>
            <p:cNvPr id="4118" name="Rectangle 34"/>
            <p:cNvSpPr>
              <a:spLocks noChangeArrowheads="1"/>
            </p:cNvSpPr>
            <p:nvPr/>
          </p:nvSpPr>
          <p:spPr bwMode="auto">
            <a:xfrm>
              <a:off x="384" y="3252"/>
              <a:ext cx="1106"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accent2"/>
                  </a:solidFill>
                  <a:latin typeface="Arial" charset="0"/>
                </a:rPr>
                <a:t>- Lời cảm ơn.</a:t>
              </a:r>
            </a:p>
          </p:txBody>
        </p:sp>
        <p:sp>
          <p:nvSpPr>
            <p:cNvPr id="4119" name="Rectangle 35"/>
            <p:cNvSpPr>
              <a:spLocks noChangeArrowheads="1"/>
            </p:cNvSpPr>
            <p:nvPr/>
          </p:nvSpPr>
          <p:spPr bwMode="auto">
            <a:xfrm>
              <a:off x="336" y="3495"/>
              <a:ext cx="2237" cy="294"/>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accent2"/>
                  </a:solidFill>
                  <a:latin typeface="Arial" charset="0"/>
                </a:rPr>
                <a:t>- Chữ ký của người viết đơn.</a:t>
              </a:r>
            </a:p>
          </p:txBody>
        </p:sp>
      </p:grpSp>
      <p:sp>
        <p:nvSpPr>
          <p:cNvPr id="4101" name="Rectangle 36"/>
          <p:cNvSpPr>
            <a:spLocks noChangeArrowheads="1"/>
          </p:cNvSpPr>
          <p:nvPr/>
        </p:nvSpPr>
        <p:spPr bwMode="auto">
          <a:xfrm>
            <a:off x="1828800" y="0"/>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4102" name="Picture 37"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4103" name="Picture 38"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4104" name="Picture 39"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pic>
        <p:nvPicPr>
          <p:cNvPr id="4105" name="Picture 40" descr="jbnkjh"/>
          <p:cNvPicPr>
            <a:picLocks noChangeAspect="1" noChangeArrowheads="1"/>
          </p:cNvPicPr>
          <p:nvPr/>
        </p:nvPicPr>
        <p:blipFill>
          <a:blip r:embed="rId2"/>
          <a:srcRect/>
          <a:stretch>
            <a:fillRect/>
          </a:stretch>
        </p:blipFill>
        <p:spPr bwMode="auto">
          <a:xfrm rot="10800000">
            <a:off x="8474075" y="6188075"/>
            <a:ext cx="671513"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8691"/>
                                        </p:tgtEl>
                                        <p:attrNameLst>
                                          <p:attrName>style.visibility</p:attrName>
                                        </p:attrNameLst>
                                      </p:cBhvr>
                                      <p:to>
                                        <p:strVal val="visible"/>
                                      </p:to>
                                    </p:set>
                                    <p:anim calcmode="lin" valueType="num">
                                      <p:cBhvr>
                                        <p:cTn id="7" dur="500" fill="hold"/>
                                        <p:tgtEl>
                                          <p:spTgt spid="28691"/>
                                        </p:tgtEl>
                                        <p:attrNameLst>
                                          <p:attrName>ppt_w</p:attrName>
                                        </p:attrNameLst>
                                      </p:cBhvr>
                                      <p:tavLst>
                                        <p:tav tm="0">
                                          <p:val>
                                            <p:strVal val="#ppt_w*0.05"/>
                                          </p:val>
                                        </p:tav>
                                        <p:tav tm="100000">
                                          <p:val>
                                            <p:strVal val="#ppt_w"/>
                                          </p:val>
                                        </p:tav>
                                      </p:tavLst>
                                    </p:anim>
                                    <p:anim calcmode="lin" valueType="num">
                                      <p:cBhvr>
                                        <p:cTn id="8" dur="500" fill="hold"/>
                                        <p:tgtEl>
                                          <p:spTgt spid="28691"/>
                                        </p:tgtEl>
                                        <p:attrNameLst>
                                          <p:attrName>ppt_h</p:attrName>
                                        </p:attrNameLst>
                                      </p:cBhvr>
                                      <p:tavLst>
                                        <p:tav tm="0">
                                          <p:val>
                                            <p:strVal val="#ppt_h"/>
                                          </p:val>
                                        </p:tav>
                                        <p:tav tm="100000">
                                          <p:val>
                                            <p:strVal val="#ppt_h"/>
                                          </p:val>
                                        </p:tav>
                                      </p:tavLst>
                                    </p:anim>
                                    <p:anim calcmode="lin" valueType="num">
                                      <p:cBhvr>
                                        <p:cTn id="9" dur="500" fill="hold"/>
                                        <p:tgtEl>
                                          <p:spTgt spid="28691"/>
                                        </p:tgtEl>
                                        <p:attrNameLst>
                                          <p:attrName>ppt_x</p:attrName>
                                        </p:attrNameLst>
                                      </p:cBhvr>
                                      <p:tavLst>
                                        <p:tav tm="0">
                                          <p:val>
                                            <p:strVal val="#ppt_x-.2"/>
                                          </p:val>
                                        </p:tav>
                                        <p:tav tm="100000">
                                          <p:val>
                                            <p:strVal val="#ppt_x"/>
                                          </p:val>
                                        </p:tav>
                                      </p:tavLst>
                                    </p:anim>
                                    <p:anim calcmode="lin" valueType="num">
                                      <p:cBhvr>
                                        <p:cTn id="10" dur="500" fill="hold"/>
                                        <p:tgtEl>
                                          <p:spTgt spid="28691"/>
                                        </p:tgtEl>
                                        <p:attrNameLst>
                                          <p:attrName>ppt_y</p:attrName>
                                        </p:attrNameLst>
                                      </p:cBhvr>
                                      <p:tavLst>
                                        <p:tav tm="0">
                                          <p:val>
                                            <p:strVal val="#ppt_y"/>
                                          </p:val>
                                        </p:tav>
                                        <p:tav tm="100000">
                                          <p:val>
                                            <p:strVal val="#ppt_y"/>
                                          </p:val>
                                        </p:tav>
                                      </p:tavLst>
                                    </p:anim>
                                    <p:animEffect transition="in" filter="fade">
                                      <p:cBhvr>
                                        <p:cTn id="11" dur="500"/>
                                        <p:tgtEl>
                                          <p:spTgt spid="286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28692"/>
                                        </p:tgtEl>
                                        <p:attrNameLst>
                                          <p:attrName>style.visibility</p:attrName>
                                        </p:attrNameLst>
                                      </p:cBhvr>
                                      <p:to>
                                        <p:strVal val="visible"/>
                                      </p:to>
                                    </p:set>
                                    <p:anim calcmode="lin" valueType="num">
                                      <p:cBhvr>
                                        <p:cTn id="16" dur="500" fill="hold"/>
                                        <p:tgtEl>
                                          <p:spTgt spid="28692"/>
                                        </p:tgtEl>
                                        <p:attrNameLst>
                                          <p:attrName>ppt_w</p:attrName>
                                        </p:attrNameLst>
                                      </p:cBhvr>
                                      <p:tavLst>
                                        <p:tav tm="0">
                                          <p:val>
                                            <p:fltVal val="0"/>
                                          </p:val>
                                        </p:tav>
                                        <p:tav tm="100000">
                                          <p:val>
                                            <p:strVal val="#ppt_w"/>
                                          </p:val>
                                        </p:tav>
                                      </p:tavLst>
                                    </p:anim>
                                    <p:anim calcmode="lin" valueType="num">
                                      <p:cBhvr>
                                        <p:cTn id="17" dur="500" fill="hold"/>
                                        <p:tgtEl>
                                          <p:spTgt spid="28692"/>
                                        </p:tgtEl>
                                        <p:attrNameLst>
                                          <p:attrName>ppt_h</p:attrName>
                                        </p:attrNameLst>
                                      </p:cBhvr>
                                      <p:tavLst>
                                        <p:tav tm="0">
                                          <p:val>
                                            <p:fltVal val="0"/>
                                          </p:val>
                                        </p:tav>
                                        <p:tav tm="100000">
                                          <p:val>
                                            <p:strVal val="#ppt_h"/>
                                          </p:val>
                                        </p:tav>
                                      </p:tavLst>
                                    </p:anim>
                                    <p:anim calcmode="lin" valueType="num">
                                      <p:cBhvr>
                                        <p:cTn id="18" dur="500" fill="hold"/>
                                        <p:tgtEl>
                                          <p:spTgt spid="28692"/>
                                        </p:tgtEl>
                                        <p:attrNameLst>
                                          <p:attrName>style.rotation</p:attrName>
                                        </p:attrNameLst>
                                      </p:cBhvr>
                                      <p:tavLst>
                                        <p:tav tm="0">
                                          <p:val>
                                            <p:fltVal val="360"/>
                                          </p:val>
                                        </p:tav>
                                        <p:tav tm="100000">
                                          <p:val>
                                            <p:fltVal val="0"/>
                                          </p:val>
                                        </p:tav>
                                      </p:tavLst>
                                    </p:anim>
                                    <p:animEffect transition="in" filter="fade">
                                      <p:cBhvr>
                                        <p:cTn id="19" dur="500"/>
                                        <p:tgtEl>
                                          <p:spTgt spid="286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 calcmode="lin" valueType="num">
                                      <p:cBhvr>
                                        <p:cTn id="26" dur="500" fill="hold"/>
                                        <p:tgtEl>
                                          <p:spTgt spid="2"/>
                                        </p:tgtEl>
                                        <p:attrNameLst>
                                          <p:attrName>style.rotation</p:attrName>
                                        </p:attrNameLst>
                                      </p:cBhvr>
                                      <p:tavLst>
                                        <p:tav tm="0">
                                          <p:val>
                                            <p:fltVal val="360"/>
                                          </p:val>
                                        </p:tav>
                                        <p:tav tm="100000">
                                          <p:val>
                                            <p:fltVal val="0"/>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286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rgbClr val="FFFFFF"/>
          </a:bgClr>
        </a:pattFill>
        <a:effectLst/>
      </p:bgPr>
    </p:bg>
    <p:spTree>
      <p:nvGrpSpPr>
        <p:cNvPr id="1" name=""/>
        <p:cNvGrpSpPr/>
        <p:nvPr/>
      </p:nvGrpSpPr>
      <p:grpSpPr>
        <a:xfrm>
          <a:off x="0" y="0"/>
          <a:ext cx="0" cy="0"/>
          <a:chOff x="0" y="0"/>
          <a:chExt cx="0" cy="0"/>
        </a:xfrm>
      </p:grpSpPr>
      <p:pic>
        <p:nvPicPr>
          <p:cNvPr id="22530" name="Picture 5" descr="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1" name="Rectangle 6"/>
          <p:cNvSpPr>
            <a:spLocks noChangeArrowheads="1"/>
          </p:cNvSpPr>
          <p:nvPr/>
        </p:nvSpPr>
        <p:spPr bwMode="auto">
          <a:xfrm>
            <a:off x="1962150" y="1133475"/>
            <a:ext cx="5734050" cy="519113"/>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22532" name="Rectangle 7"/>
          <p:cNvSpPr>
            <a:spLocks noChangeArrowheads="1"/>
          </p:cNvSpPr>
          <p:nvPr/>
        </p:nvSpPr>
        <p:spPr bwMode="auto">
          <a:xfrm>
            <a:off x="1943100" y="0"/>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48136" name="Picture 8" descr="73704"/>
          <p:cNvPicPr>
            <a:picLocks noChangeAspect="1" noChangeArrowheads="1"/>
          </p:cNvPicPr>
          <p:nvPr/>
        </p:nvPicPr>
        <p:blipFill>
          <a:blip r:embed="rId3"/>
          <a:srcRect/>
          <a:stretch>
            <a:fillRect/>
          </a:stretch>
        </p:blipFill>
        <p:spPr bwMode="auto">
          <a:xfrm>
            <a:off x="304800" y="1752600"/>
            <a:ext cx="4191000" cy="2514600"/>
          </a:xfrm>
          <a:prstGeom prst="rect">
            <a:avLst/>
          </a:prstGeom>
          <a:noFill/>
          <a:ln w="9525">
            <a:noFill/>
            <a:miter lim="800000"/>
            <a:headEnd/>
            <a:tailEnd/>
          </a:ln>
        </p:spPr>
      </p:pic>
      <p:pic>
        <p:nvPicPr>
          <p:cNvPr id="48137" name="Picture 9" descr="images93810_Hue"/>
          <p:cNvPicPr>
            <a:picLocks noChangeAspect="1" noChangeArrowheads="1"/>
          </p:cNvPicPr>
          <p:nvPr/>
        </p:nvPicPr>
        <p:blipFill>
          <a:blip r:embed="rId4"/>
          <a:srcRect/>
          <a:stretch>
            <a:fillRect/>
          </a:stretch>
        </p:blipFill>
        <p:spPr bwMode="auto">
          <a:xfrm>
            <a:off x="4953000" y="1752600"/>
            <a:ext cx="3886200" cy="2514600"/>
          </a:xfrm>
          <a:prstGeom prst="rect">
            <a:avLst/>
          </a:prstGeom>
          <a:noFill/>
          <a:ln w="9525">
            <a:noFill/>
            <a:miter lim="800000"/>
            <a:headEnd/>
            <a:tailEnd/>
          </a:ln>
        </p:spPr>
      </p:pic>
      <p:pic>
        <p:nvPicPr>
          <p:cNvPr id="48138" name="Picture 10" descr="CA8MJ8X7"/>
          <p:cNvPicPr>
            <a:picLocks noChangeAspect="1" noChangeArrowheads="1"/>
          </p:cNvPicPr>
          <p:nvPr/>
        </p:nvPicPr>
        <p:blipFill>
          <a:blip r:embed="rId5"/>
          <a:srcRect/>
          <a:stretch>
            <a:fillRect/>
          </a:stretch>
        </p:blipFill>
        <p:spPr bwMode="auto">
          <a:xfrm>
            <a:off x="304800" y="4381500"/>
            <a:ext cx="4191000" cy="2400300"/>
          </a:xfrm>
          <a:prstGeom prst="rect">
            <a:avLst/>
          </a:prstGeom>
          <a:noFill/>
          <a:ln w="9525">
            <a:noFill/>
            <a:miter lim="800000"/>
            <a:headEnd/>
            <a:tailEnd/>
          </a:ln>
        </p:spPr>
      </p:pic>
      <p:pic>
        <p:nvPicPr>
          <p:cNvPr id="48139" name="Picture 11" descr="N1gap%20ung"/>
          <p:cNvPicPr>
            <a:picLocks noChangeAspect="1" noChangeArrowheads="1"/>
          </p:cNvPicPr>
          <p:nvPr/>
        </p:nvPicPr>
        <p:blipFill>
          <a:blip r:embed="rId6"/>
          <a:srcRect/>
          <a:stretch>
            <a:fillRect/>
          </a:stretch>
        </p:blipFill>
        <p:spPr bwMode="auto">
          <a:xfrm>
            <a:off x="4953000" y="4357688"/>
            <a:ext cx="3962400" cy="2347912"/>
          </a:xfrm>
          <a:prstGeom prst="rect">
            <a:avLst/>
          </a:prstGeom>
          <a:noFill/>
          <a:ln w="9525">
            <a:noFill/>
            <a:miter lim="800000"/>
            <a:headEnd/>
            <a:tailEnd/>
          </a:ln>
        </p:spPr>
      </p:pic>
      <p:pic>
        <p:nvPicPr>
          <p:cNvPr id="22537" name="Picture 12" descr="jbnkjh"/>
          <p:cNvPicPr>
            <a:picLocks noChangeAspect="1" noChangeArrowheads="1"/>
          </p:cNvPicPr>
          <p:nvPr/>
        </p:nvPicPr>
        <p:blipFill>
          <a:blip r:embed="rId7"/>
          <a:srcRect/>
          <a:stretch>
            <a:fillRect/>
          </a:stretch>
        </p:blipFill>
        <p:spPr bwMode="auto">
          <a:xfrm>
            <a:off x="0" y="0"/>
            <a:ext cx="671513" cy="668338"/>
          </a:xfrm>
          <a:prstGeom prst="rect">
            <a:avLst/>
          </a:prstGeom>
          <a:noFill/>
          <a:ln w="9525">
            <a:noFill/>
            <a:miter lim="800000"/>
            <a:headEnd/>
            <a:tailEnd/>
          </a:ln>
        </p:spPr>
      </p:pic>
      <p:pic>
        <p:nvPicPr>
          <p:cNvPr id="22538" name="Picture 13" descr="jbnkjh"/>
          <p:cNvPicPr>
            <a:picLocks noChangeAspect="1" noChangeArrowheads="1"/>
          </p:cNvPicPr>
          <p:nvPr/>
        </p:nvPicPr>
        <p:blipFill>
          <a:blip r:embed="rId7"/>
          <a:srcRect/>
          <a:stretch>
            <a:fillRect/>
          </a:stretch>
        </p:blipFill>
        <p:spPr bwMode="auto">
          <a:xfrm rot="5400000">
            <a:off x="8474075" y="1588"/>
            <a:ext cx="671513" cy="668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circle(in)">
                                      <p:cBhvr>
                                        <p:cTn id="7" dur="2000"/>
                                        <p:tgtEl>
                                          <p:spTgt spid="48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8137"/>
                                        </p:tgtEl>
                                        <p:attrNameLst>
                                          <p:attrName>style.visibility</p:attrName>
                                        </p:attrNameLst>
                                      </p:cBhvr>
                                      <p:to>
                                        <p:strVal val="visible"/>
                                      </p:to>
                                    </p:set>
                                    <p:animEffect transition="in" filter="wheel(4)">
                                      <p:cBhvr>
                                        <p:cTn id="12" dur="2000"/>
                                        <p:tgtEl>
                                          <p:spTgt spid="481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8138"/>
                                        </p:tgtEl>
                                        <p:attrNameLst>
                                          <p:attrName>style.visibility</p:attrName>
                                        </p:attrNameLst>
                                      </p:cBhvr>
                                      <p:to>
                                        <p:strVal val="visible"/>
                                      </p:to>
                                    </p:set>
                                    <p:animEffect transition="in" filter="wipe(down)">
                                      <p:cBhvr>
                                        <p:cTn id="17" dur="500"/>
                                        <p:tgtEl>
                                          <p:spTgt spid="481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48139"/>
                                        </p:tgtEl>
                                        <p:attrNameLst>
                                          <p:attrName>style.visibility</p:attrName>
                                        </p:attrNameLst>
                                      </p:cBhvr>
                                      <p:to>
                                        <p:strVal val="visible"/>
                                      </p:to>
                                    </p:set>
                                    <p:animEffect transition="in" filter="wedge">
                                      <p:cBhvr>
                                        <p:cTn id="22" dur="20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rgbClr val="FFFFFF"/>
          </a:bgClr>
        </a:pattFill>
        <a:effectLst/>
      </p:bgPr>
    </p:bg>
    <p:spTree>
      <p:nvGrpSpPr>
        <p:cNvPr id="1" name=""/>
        <p:cNvGrpSpPr/>
        <p:nvPr/>
      </p:nvGrpSpPr>
      <p:grpSpPr>
        <a:xfrm>
          <a:off x="0" y="0"/>
          <a:ext cx="0" cy="0"/>
          <a:chOff x="0" y="0"/>
          <a:chExt cx="0" cy="0"/>
        </a:xfrm>
      </p:grpSpPr>
      <p:pic>
        <p:nvPicPr>
          <p:cNvPr id="23554" name="Picture 4" descr="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Rectangle 5"/>
          <p:cNvSpPr>
            <a:spLocks noChangeArrowheads="1"/>
          </p:cNvSpPr>
          <p:nvPr/>
        </p:nvSpPr>
        <p:spPr bwMode="auto">
          <a:xfrm>
            <a:off x="1962150" y="1133475"/>
            <a:ext cx="5734050" cy="519113"/>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23556" name="Rectangle 6"/>
          <p:cNvSpPr>
            <a:spLocks noChangeArrowheads="1"/>
          </p:cNvSpPr>
          <p:nvPr/>
        </p:nvSpPr>
        <p:spPr bwMode="auto">
          <a:xfrm>
            <a:off x="1943100" y="0"/>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51207" name="Picture 7" descr="CAOZKBKR"/>
          <p:cNvPicPr>
            <a:picLocks noChangeAspect="1" noChangeArrowheads="1"/>
          </p:cNvPicPr>
          <p:nvPr/>
        </p:nvPicPr>
        <p:blipFill>
          <a:blip r:embed="rId3"/>
          <a:srcRect/>
          <a:stretch>
            <a:fillRect/>
          </a:stretch>
        </p:blipFill>
        <p:spPr bwMode="auto">
          <a:xfrm>
            <a:off x="381000" y="1600200"/>
            <a:ext cx="4191000" cy="2590800"/>
          </a:xfrm>
          <a:prstGeom prst="rect">
            <a:avLst/>
          </a:prstGeom>
          <a:noFill/>
          <a:ln w="9525">
            <a:noFill/>
            <a:miter lim="800000"/>
            <a:headEnd/>
            <a:tailEnd/>
          </a:ln>
        </p:spPr>
      </p:pic>
      <p:pic>
        <p:nvPicPr>
          <p:cNvPr id="51208" name="Picture 8" descr="ngap%201"/>
          <p:cNvPicPr>
            <a:picLocks noChangeAspect="1" noChangeArrowheads="1"/>
          </p:cNvPicPr>
          <p:nvPr/>
        </p:nvPicPr>
        <p:blipFill>
          <a:blip r:embed="rId4"/>
          <a:srcRect/>
          <a:stretch>
            <a:fillRect/>
          </a:stretch>
        </p:blipFill>
        <p:spPr bwMode="auto">
          <a:xfrm>
            <a:off x="4800600" y="1676400"/>
            <a:ext cx="4114800" cy="2514600"/>
          </a:xfrm>
          <a:prstGeom prst="rect">
            <a:avLst/>
          </a:prstGeom>
          <a:noFill/>
          <a:ln w="9525">
            <a:noFill/>
            <a:miter lim="800000"/>
            <a:headEnd/>
            <a:tailEnd/>
          </a:ln>
        </p:spPr>
      </p:pic>
      <p:pic>
        <p:nvPicPr>
          <p:cNvPr id="51209" name="Picture 9" descr="Ngap_duong-pho3"/>
          <p:cNvPicPr>
            <a:picLocks noChangeAspect="1" noChangeArrowheads="1"/>
          </p:cNvPicPr>
          <p:nvPr/>
        </p:nvPicPr>
        <p:blipFill>
          <a:blip r:embed="rId5"/>
          <a:srcRect/>
          <a:stretch>
            <a:fillRect/>
          </a:stretch>
        </p:blipFill>
        <p:spPr bwMode="auto">
          <a:xfrm>
            <a:off x="381000" y="4225925"/>
            <a:ext cx="4191000" cy="2555875"/>
          </a:xfrm>
          <a:prstGeom prst="rect">
            <a:avLst/>
          </a:prstGeom>
          <a:noFill/>
          <a:ln w="9525">
            <a:noFill/>
            <a:miter lim="800000"/>
            <a:headEnd/>
            <a:tailEnd/>
          </a:ln>
        </p:spPr>
      </p:pic>
      <p:pic>
        <p:nvPicPr>
          <p:cNvPr id="51210" name="Picture 10" descr="1248059397-mua-lu-ha-noi-2"/>
          <p:cNvPicPr>
            <a:picLocks noChangeAspect="1" noChangeArrowheads="1"/>
          </p:cNvPicPr>
          <p:nvPr/>
        </p:nvPicPr>
        <p:blipFill>
          <a:blip r:embed="rId6"/>
          <a:srcRect/>
          <a:stretch>
            <a:fillRect/>
          </a:stretch>
        </p:blipFill>
        <p:spPr bwMode="auto">
          <a:xfrm>
            <a:off x="4800600" y="4267200"/>
            <a:ext cx="4114800" cy="2514600"/>
          </a:xfrm>
          <a:prstGeom prst="rect">
            <a:avLst/>
          </a:prstGeom>
          <a:noFill/>
          <a:ln w="9525">
            <a:noFill/>
            <a:miter lim="800000"/>
            <a:headEnd/>
            <a:tailEnd/>
          </a:ln>
        </p:spPr>
      </p:pic>
      <p:pic>
        <p:nvPicPr>
          <p:cNvPr id="23561" name="Picture 11" descr="jbnkjh"/>
          <p:cNvPicPr>
            <a:picLocks noChangeAspect="1" noChangeArrowheads="1"/>
          </p:cNvPicPr>
          <p:nvPr/>
        </p:nvPicPr>
        <p:blipFill>
          <a:blip r:embed="rId7"/>
          <a:srcRect/>
          <a:stretch>
            <a:fillRect/>
          </a:stretch>
        </p:blipFill>
        <p:spPr bwMode="auto">
          <a:xfrm>
            <a:off x="0" y="0"/>
            <a:ext cx="671513" cy="668338"/>
          </a:xfrm>
          <a:prstGeom prst="rect">
            <a:avLst/>
          </a:prstGeom>
          <a:noFill/>
          <a:ln w="9525">
            <a:noFill/>
            <a:miter lim="800000"/>
            <a:headEnd/>
            <a:tailEnd/>
          </a:ln>
        </p:spPr>
      </p:pic>
      <p:pic>
        <p:nvPicPr>
          <p:cNvPr id="23562" name="Picture 12" descr="jbnkjh"/>
          <p:cNvPicPr>
            <a:picLocks noChangeAspect="1" noChangeArrowheads="1"/>
          </p:cNvPicPr>
          <p:nvPr/>
        </p:nvPicPr>
        <p:blipFill>
          <a:blip r:embed="rId7"/>
          <a:srcRect/>
          <a:stretch>
            <a:fillRect/>
          </a:stretch>
        </p:blipFill>
        <p:spPr bwMode="auto">
          <a:xfrm rot="5400000">
            <a:off x="8474075" y="1588"/>
            <a:ext cx="671513" cy="668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plus(in)">
                                      <p:cBhvr>
                                        <p:cTn id="7" dur="2000"/>
                                        <p:tgtEl>
                                          <p:spTgt spid="51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51208"/>
                                        </p:tgtEl>
                                        <p:attrNameLst>
                                          <p:attrName>style.visibility</p:attrName>
                                        </p:attrNameLst>
                                      </p:cBhvr>
                                      <p:to>
                                        <p:strVal val="visible"/>
                                      </p:to>
                                    </p:set>
                                    <p:animEffect transition="in" filter="fade">
                                      <p:cBhvr>
                                        <p:cTn id="12" dur="1000"/>
                                        <p:tgtEl>
                                          <p:spTgt spid="51208"/>
                                        </p:tgtEl>
                                      </p:cBhvr>
                                    </p:animEffect>
                                    <p:anim calcmode="lin" valueType="num">
                                      <p:cBhvr>
                                        <p:cTn id="13" dur="1000" fill="hold"/>
                                        <p:tgtEl>
                                          <p:spTgt spid="51208"/>
                                        </p:tgtEl>
                                        <p:attrNameLst>
                                          <p:attrName>ppt_x</p:attrName>
                                        </p:attrNameLst>
                                      </p:cBhvr>
                                      <p:tavLst>
                                        <p:tav tm="0">
                                          <p:val>
                                            <p:strVal val="#ppt_x"/>
                                          </p:val>
                                        </p:tav>
                                        <p:tav tm="100000">
                                          <p:val>
                                            <p:strVal val="#ppt_x"/>
                                          </p:val>
                                        </p:tav>
                                      </p:tavLst>
                                    </p:anim>
                                    <p:anim calcmode="lin" valueType="num">
                                      <p:cBhvr>
                                        <p:cTn id="14" dur="900" decel="100000" fill="hold"/>
                                        <p:tgtEl>
                                          <p:spTgt spid="5120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208"/>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51209"/>
                                        </p:tgtEl>
                                        <p:attrNameLst>
                                          <p:attrName>style.visibility</p:attrName>
                                        </p:attrNameLst>
                                      </p:cBhvr>
                                      <p:to>
                                        <p:strVal val="visible"/>
                                      </p:to>
                                    </p:set>
                                    <p:anim calcmode="lin" valueType="num">
                                      <p:cBhvr>
                                        <p:cTn id="20" dur="500" fill="hold"/>
                                        <p:tgtEl>
                                          <p:spTgt spid="51209"/>
                                        </p:tgtEl>
                                        <p:attrNameLst>
                                          <p:attrName>ppt_w</p:attrName>
                                        </p:attrNameLst>
                                      </p:cBhvr>
                                      <p:tavLst>
                                        <p:tav tm="0">
                                          <p:val>
                                            <p:fltVal val="0"/>
                                          </p:val>
                                        </p:tav>
                                        <p:tav tm="100000">
                                          <p:val>
                                            <p:strVal val="#ppt_w"/>
                                          </p:val>
                                        </p:tav>
                                      </p:tavLst>
                                    </p:anim>
                                    <p:anim calcmode="lin" valueType="num">
                                      <p:cBhvr>
                                        <p:cTn id="21" dur="500" fill="hold"/>
                                        <p:tgtEl>
                                          <p:spTgt spid="51209"/>
                                        </p:tgtEl>
                                        <p:attrNameLst>
                                          <p:attrName>ppt_h</p:attrName>
                                        </p:attrNameLst>
                                      </p:cBhvr>
                                      <p:tavLst>
                                        <p:tav tm="0">
                                          <p:val>
                                            <p:fltVal val="0"/>
                                          </p:val>
                                        </p:tav>
                                        <p:tav tm="100000">
                                          <p:val>
                                            <p:strVal val="#ppt_h"/>
                                          </p:val>
                                        </p:tav>
                                      </p:tavLst>
                                    </p:anim>
                                    <p:animEffect transition="in" filter="fade">
                                      <p:cBhvr>
                                        <p:cTn id="22" dur="500"/>
                                        <p:tgtEl>
                                          <p:spTgt spid="512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51210"/>
                                        </p:tgtEl>
                                        <p:attrNameLst>
                                          <p:attrName>style.visibility</p:attrName>
                                        </p:attrNameLst>
                                      </p:cBhvr>
                                      <p:to>
                                        <p:strVal val="visible"/>
                                      </p:to>
                                    </p:set>
                                    <p:animScale>
                                      <p:cBhvr>
                                        <p:cTn id="27" dur="1000" decel="50000" fill="hold">
                                          <p:stCondLst>
                                            <p:cond delay="0"/>
                                          </p:stCondLst>
                                        </p:cTn>
                                        <p:tgtEl>
                                          <p:spTgt spid="512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1210"/>
                                        </p:tgtEl>
                                        <p:attrNameLst>
                                          <p:attrName>ppt_x</p:attrName>
                                          <p:attrName>ppt_y</p:attrName>
                                        </p:attrNameLst>
                                      </p:cBhvr>
                                    </p:animMotion>
                                    <p:animEffect transition="in" filter="fade">
                                      <p:cBhvr>
                                        <p:cTn id="29" dur="10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1" name="Picture 11" descr="cehayfever"/>
          <p:cNvPicPr>
            <a:picLocks noChangeAspect="1" noChangeArrowheads="1" noCrop="1"/>
          </p:cNvPicPr>
          <p:nvPr/>
        </p:nvPicPr>
        <p:blipFill>
          <a:blip r:embed="rId3"/>
          <a:srcRect/>
          <a:stretch>
            <a:fillRect/>
          </a:stretch>
        </p:blipFill>
        <p:spPr bwMode="auto">
          <a:xfrm>
            <a:off x="4724400" y="5486400"/>
            <a:ext cx="1076325" cy="1219200"/>
          </a:xfrm>
          <a:prstGeom prst="rect">
            <a:avLst/>
          </a:prstGeom>
          <a:noFill/>
          <a:ln w="9525">
            <a:noFill/>
            <a:miter lim="800000"/>
            <a:headEnd/>
            <a:tailEnd/>
          </a:ln>
        </p:spPr>
      </p:pic>
      <p:pic>
        <p:nvPicPr>
          <p:cNvPr id="56332" name="Picture 12" descr="cehayfever"/>
          <p:cNvPicPr>
            <a:picLocks noChangeAspect="1" noChangeArrowheads="1" noCrop="1"/>
          </p:cNvPicPr>
          <p:nvPr/>
        </p:nvPicPr>
        <p:blipFill>
          <a:blip r:embed="rId3"/>
          <a:srcRect/>
          <a:stretch>
            <a:fillRect/>
          </a:stretch>
        </p:blipFill>
        <p:spPr bwMode="auto">
          <a:xfrm>
            <a:off x="5791200" y="5029200"/>
            <a:ext cx="1076325" cy="1752600"/>
          </a:xfrm>
          <a:prstGeom prst="rect">
            <a:avLst/>
          </a:prstGeom>
          <a:noFill/>
          <a:ln w="9525">
            <a:noFill/>
            <a:miter lim="800000"/>
            <a:headEnd/>
            <a:tailEnd/>
          </a:ln>
        </p:spPr>
      </p:pic>
      <p:pic>
        <p:nvPicPr>
          <p:cNvPr id="56333" name="Picture 13" descr="cehayfever"/>
          <p:cNvPicPr>
            <a:picLocks noChangeAspect="1" noChangeArrowheads="1" noCrop="1"/>
          </p:cNvPicPr>
          <p:nvPr/>
        </p:nvPicPr>
        <p:blipFill>
          <a:blip r:embed="rId3"/>
          <a:srcRect/>
          <a:stretch>
            <a:fillRect/>
          </a:stretch>
        </p:blipFill>
        <p:spPr bwMode="auto">
          <a:xfrm>
            <a:off x="3657600" y="5943600"/>
            <a:ext cx="1076325" cy="762000"/>
          </a:xfrm>
          <a:prstGeom prst="rect">
            <a:avLst/>
          </a:prstGeom>
          <a:noFill/>
          <a:ln w="9525">
            <a:noFill/>
            <a:miter lim="800000"/>
            <a:headEnd/>
            <a:tailEnd/>
          </a:ln>
        </p:spPr>
      </p:pic>
      <p:sp>
        <p:nvSpPr>
          <p:cNvPr id="56323" name="Text Box 3"/>
          <p:cNvSpPr txBox="1">
            <a:spLocks noChangeArrowheads="1"/>
          </p:cNvSpPr>
          <p:nvPr/>
        </p:nvSpPr>
        <p:spPr bwMode="auto">
          <a:xfrm>
            <a:off x="3048000" y="6019800"/>
            <a:ext cx="4040188" cy="584200"/>
          </a:xfrm>
          <a:prstGeom prst="rect">
            <a:avLst/>
          </a:prstGeom>
          <a:noFill/>
          <a:ln w="9525">
            <a:noFill/>
            <a:miter lim="800000"/>
            <a:headEnd/>
            <a:tailEnd/>
          </a:ln>
        </p:spPr>
        <p:txBody>
          <a:bodyPr>
            <a:spAutoFit/>
          </a:bodyPr>
          <a:lstStyle/>
          <a:p>
            <a:pPr>
              <a:spcBef>
                <a:spcPct val="50000"/>
              </a:spcBef>
            </a:pPr>
            <a:r>
              <a:rPr lang="vi-VN" sz="3200" b="1">
                <a:solidFill>
                  <a:srgbClr val="FF0066"/>
                </a:solidFill>
                <a:latin typeface="Arial" charset="0"/>
              </a:rPr>
              <a:t>2. Chuẩn bị bài sau</a:t>
            </a:r>
          </a:p>
        </p:txBody>
      </p:sp>
      <p:pic>
        <p:nvPicPr>
          <p:cNvPr id="56324" name="Picture 4" descr="Picture94"/>
          <p:cNvPicPr>
            <a:picLocks noChangeAspect="1" noChangeArrowheads="1"/>
          </p:cNvPicPr>
          <p:nvPr/>
        </p:nvPicPr>
        <p:blipFill>
          <a:blip r:embed="rId4">
            <a:clrChange>
              <a:clrFrom>
                <a:srgbClr val="FFFFFF"/>
              </a:clrFrom>
              <a:clrTo>
                <a:srgbClr val="FFFFFF">
                  <a:alpha val="0"/>
                </a:srgbClr>
              </a:clrTo>
            </a:clrChange>
          </a:blip>
          <a:srcRect b="1649"/>
          <a:stretch>
            <a:fillRect/>
          </a:stretch>
        </p:blipFill>
        <p:spPr bwMode="auto">
          <a:xfrm>
            <a:off x="6453188" y="1609725"/>
            <a:ext cx="2690812" cy="3571875"/>
          </a:xfrm>
          <a:prstGeom prst="rect">
            <a:avLst/>
          </a:prstGeom>
          <a:noFill/>
          <a:ln w="9525">
            <a:noFill/>
            <a:miter lim="800000"/>
            <a:headEnd/>
            <a:tailEnd/>
          </a:ln>
        </p:spPr>
      </p:pic>
      <p:sp>
        <p:nvSpPr>
          <p:cNvPr id="56325" name="AutoShape 5"/>
          <p:cNvSpPr>
            <a:spLocks noChangeArrowheads="1"/>
          </p:cNvSpPr>
          <p:nvPr/>
        </p:nvSpPr>
        <p:spPr bwMode="auto">
          <a:xfrm>
            <a:off x="3048000" y="3124200"/>
            <a:ext cx="2281238" cy="1524000"/>
          </a:xfrm>
          <a:prstGeom prst="wedgeEllipseCallout">
            <a:avLst>
              <a:gd name="adj1" fmla="val 155148"/>
              <a:gd name="adj2" fmla="val 3125"/>
            </a:avLst>
          </a:prstGeom>
          <a:solidFill>
            <a:srgbClr val="FFCCFF"/>
          </a:solidFill>
          <a:ln w="28575">
            <a:solidFill>
              <a:srgbClr val="00CC00"/>
            </a:solidFill>
            <a:miter lim="800000"/>
            <a:headEnd/>
            <a:tailEnd/>
          </a:ln>
        </p:spPr>
        <p:txBody>
          <a:bodyPr/>
          <a:lstStyle/>
          <a:p>
            <a:pPr algn="ctr"/>
            <a:r>
              <a:rPr lang="vi-VN" sz="3600">
                <a:solidFill>
                  <a:srgbClr val="0000FF"/>
                </a:solidFill>
                <a:latin typeface="Arial" charset="0"/>
              </a:rPr>
              <a:t>Về nhà</a:t>
            </a:r>
          </a:p>
        </p:txBody>
      </p:sp>
      <p:pic>
        <p:nvPicPr>
          <p:cNvPr id="24584" name="Picture 6" descr="9"/>
          <p:cNvPicPr>
            <a:picLocks noChangeAspect="1" noChangeArrowheads="1"/>
          </p:cNvPicPr>
          <p:nvPr/>
        </p:nvPicPr>
        <p:blipFill>
          <a:blip r:embed="rId5"/>
          <a:srcRect r="50372" b="66057"/>
          <a:stretch>
            <a:fillRect/>
          </a:stretch>
        </p:blipFill>
        <p:spPr bwMode="auto">
          <a:xfrm>
            <a:off x="0" y="0"/>
            <a:ext cx="2732088" cy="1141413"/>
          </a:xfrm>
          <a:prstGeom prst="rect">
            <a:avLst/>
          </a:prstGeom>
          <a:noFill/>
          <a:ln w="9525">
            <a:noFill/>
            <a:miter lim="800000"/>
            <a:headEnd/>
            <a:tailEnd/>
          </a:ln>
        </p:spPr>
      </p:pic>
      <p:pic>
        <p:nvPicPr>
          <p:cNvPr id="24585" name="Picture 7" descr="9"/>
          <p:cNvPicPr>
            <a:picLocks noChangeAspect="1" noChangeArrowheads="1"/>
          </p:cNvPicPr>
          <p:nvPr/>
        </p:nvPicPr>
        <p:blipFill>
          <a:blip r:embed="rId5"/>
          <a:srcRect l="69392" t="55202"/>
          <a:stretch>
            <a:fillRect/>
          </a:stretch>
        </p:blipFill>
        <p:spPr bwMode="auto">
          <a:xfrm>
            <a:off x="7493000" y="5381625"/>
            <a:ext cx="1651000" cy="1476375"/>
          </a:xfrm>
          <a:prstGeom prst="rect">
            <a:avLst/>
          </a:prstGeom>
          <a:noFill/>
          <a:ln w="9525">
            <a:noFill/>
            <a:miter lim="800000"/>
            <a:headEnd/>
            <a:tailEnd/>
          </a:ln>
        </p:spPr>
      </p:pic>
      <p:pic>
        <p:nvPicPr>
          <p:cNvPr id="56328" name="tuoi_than_tien.mid">
            <a:hlinkClick r:id="" action="ppaction://media"/>
          </p:cNvPr>
          <p:cNvPicPr>
            <a:picLocks noRot="1" noChangeAspect="1" noChangeArrowheads="1"/>
          </p:cNvPicPr>
          <p:nvPr>
            <a:audioFile r:link="rId1"/>
          </p:nvPr>
        </p:nvPicPr>
        <p:blipFill>
          <a:blip r:embed="rId6"/>
          <a:srcRect/>
          <a:stretch>
            <a:fillRect/>
          </a:stretch>
        </p:blipFill>
        <p:spPr bwMode="auto">
          <a:xfrm>
            <a:off x="-138113" y="7239000"/>
            <a:ext cx="276226" cy="304800"/>
          </a:xfrm>
          <a:prstGeom prst="rect">
            <a:avLst/>
          </a:prstGeom>
          <a:noFill/>
          <a:ln w="9525">
            <a:noFill/>
            <a:miter lim="800000"/>
            <a:headEnd/>
            <a:tailEnd/>
          </a:ln>
        </p:spPr>
      </p:pic>
      <p:pic>
        <p:nvPicPr>
          <p:cNvPr id="56329" name="Picture 9" descr="rose001"/>
          <p:cNvPicPr>
            <a:picLocks noChangeAspect="1" noChangeArrowheads="1"/>
          </p:cNvPicPr>
          <p:nvPr/>
        </p:nvPicPr>
        <p:blipFill>
          <a:blip r:embed="rId7"/>
          <a:srcRect/>
          <a:stretch>
            <a:fillRect/>
          </a:stretch>
        </p:blipFill>
        <p:spPr bwMode="auto">
          <a:xfrm>
            <a:off x="23813" y="1981200"/>
            <a:ext cx="3505200" cy="4876800"/>
          </a:xfrm>
          <a:prstGeom prst="rect">
            <a:avLst/>
          </a:prstGeom>
          <a:noFill/>
          <a:ln w="9525">
            <a:noFill/>
            <a:miter lim="800000"/>
            <a:headEnd/>
            <a:tailEnd/>
          </a:ln>
        </p:spPr>
      </p:pic>
      <p:pic>
        <p:nvPicPr>
          <p:cNvPr id="56330" name="Picture 10" descr="cehayfever"/>
          <p:cNvPicPr>
            <a:picLocks noChangeAspect="1" noChangeArrowheads="1" noCrop="1"/>
          </p:cNvPicPr>
          <p:nvPr/>
        </p:nvPicPr>
        <p:blipFill>
          <a:blip r:embed="rId3"/>
          <a:srcRect/>
          <a:stretch>
            <a:fillRect/>
          </a:stretch>
        </p:blipFill>
        <p:spPr bwMode="auto">
          <a:xfrm>
            <a:off x="6934200" y="4724400"/>
            <a:ext cx="1600200" cy="1981200"/>
          </a:xfrm>
          <a:prstGeom prst="rect">
            <a:avLst/>
          </a:prstGeom>
          <a:noFill/>
          <a:ln w="9525">
            <a:noFill/>
            <a:miter lim="800000"/>
            <a:headEnd/>
            <a:tailEnd/>
          </a:ln>
        </p:spPr>
      </p:pic>
      <p:sp>
        <p:nvSpPr>
          <p:cNvPr id="24589" name="Text Box 14"/>
          <p:cNvSpPr txBox="1">
            <a:spLocks noChangeArrowheads="1"/>
          </p:cNvSpPr>
          <p:nvPr/>
        </p:nvSpPr>
        <p:spPr bwMode="auto">
          <a:xfrm>
            <a:off x="1246188" y="2438400"/>
            <a:ext cx="3533775" cy="523875"/>
          </a:xfrm>
          <a:prstGeom prst="rect">
            <a:avLst/>
          </a:prstGeom>
          <a:noFill/>
          <a:ln w="9525">
            <a:noFill/>
            <a:miter lim="800000"/>
            <a:headEnd/>
            <a:tailEnd/>
          </a:ln>
        </p:spPr>
        <p:txBody>
          <a:bodyPr>
            <a:spAutoFit/>
          </a:bodyPr>
          <a:lstStyle/>
          <a:p>
            <a:pPr>
              <a:spcBef>
                <a:spcPct val="50000"/>
              </a:spcBef>
            </a:pPr>
            <a:r>
              <a:rPr lang="en-US" b="1" i="1" u="sng">
                <a:solidFill>
                  <a:srgbClr val="FFFF00"/>
                </a:solidFill>
                <a:latin typeface="Arial" charset="0"/>
              </a:rPr>
              <a:t>Củng cố - dặn dò</a:t>
            </a:r>
          </a:p>
        </p:txBody>
      </p:sp>
      <p:sp>
        <p:nvSpPr>
          <p:cNvPr id="56322" name="Text Box 2"/>
          <p:cNvSpPr txBox="1">
            <a:spLocks noChangeArrowheads="1"/>
          </p:cNvSpPr>
          <p:nvPr/>
        </p:nvSpPr>
        <p:spPr bwMode="auto">
          <a:xfrm>
            <a:off x="2473325" y="4953000"/>
            <a:ext cx="5146675" cy="584200"/>
          </a:xfrm>
          <a:prstGeom prst="rect">
            <a:avLst/>
          </a:prstGeom>
          <a:noFill/>
          <a:ln w="9525">
            <a:noFill/>
            <a:miter lim="800000"/>
            <a:headEnd/>
            <a:tailEnd/>
          </a:ln>
        </p:spPr>
        <p:txBody>
          <a:bodyPr>
            <a:spAutoFit/>
          </a:bodyPr>
          <a:lstStyle/>
          <a:p>
            <a:pPr marL="342900" indent="-342900">
              <a:spcBef>
                <a:spcPct val="50000"/>
              </a:spcBef>
            </a:pPr>
            <a:r>
              <a:rPr lang="en-US" sz="3200" b="1">
                <a:solidFill>
                  <a:srgbClr val="FF0066"/>
                </a:solidFill>
                <a:latin typeface="Arial" charset="0"/>
              </a:rPr>
              <a:t>1. Ho</a:t>
            </a:r>
            <a:r>
              <a:rPr lang="vi-VN" sz="3200" b="1">
                <a:solidFill>
                  <a:srgbClr val="FF0066"/>
                </a:solidFill>
                <a:latin typeface="Arial" charset="0"/>
              </a:rPr>
              <a:t>àn</a:t>
            </a:r>
            <a:r>
              <a:rPr lang="en-US" sz="3200" b="1">
                <a:solidFill>
                  <a:srgbClr val="FF0066"/>
                </a:solidFill>
                <a:latin typeface="Arial" charset="0"/>
              </a:rPr>
              <a:t> th</a:t>
            </a:r>
            <a:r>
              <a:rPr lang="vi-VN" sz="3200" b="1">
                <a:solidFill>
                  <a:srgbClr val="FF0066"/>
                </a:solidFill>
                <a:latin typeface="Arial" charset="0"/>
              </a:rPr>
              <a:t>ành</a:t>
            </a:r>
            <a:r>
              <a:rPr lang="en-US" sz="3200" b="1">
                <a:solidFill>
                  <a:srgbClr val="FF0066"/>
                </a:solidFill>
                <a:latin typeface="Arial" charset="0"/>
              </a:rPr>
              <a:t> b</a:t>
            </a:r>
            <a:r>
              <a:rPr lang="vi-VN" sz="3200" b="1">
                <a:solidFill>
                  <a:srgbClr val="FF0066"/>
                </a:solidFill>
                <a:latin typeface="Arial" charset="0"/>
              </a:rPr>
              <a:t>ài</a:t>
            </a:r>
            <a:r>
              <a:rPr lang="en-US" sz="3200" b="1">
                <a:solidFill>
                  <a:srgbClr val="FF0066"/>
                </a:solidFill>
                <a:latin typeface="Arial" charset="0"/>
              </a:rPr>
              <a:t> v</a:t>
            </a:r>
            <a:r>
              <a:rPr lang="vi-VN" sz="3200" b="1">
                <a:solidFill>
                  <a:srgbClr val="FF0066"/>
                </a:solidFill>
                <a:latin typeface="Arial" charset="0"/>
              </a:rPr>
              <a:t>ă</a:t>
            </a:r>
            <a:r>
              <a:rPr lang="en-US" sz="3200" b="1">
                <a:solidFill>
                  <a:srgbClr val="FF0066"/>
                </a:solidFill>
                <a:latin typeface="Arial" charset="0"/>
              </a:rPr>
              <a:t>n</a:t>
            </a:r>
            <a:endParaRPr lang="vi-VN" sz="3200" b="1">
              <a:solidFill>
                <a:srgbClr val="FF0066"/>
              </a:solidFill>
              <a:latin typeface="Arial" charset="0"/>
            </a:endParaRPr>
          </a:p>
        </p:txBody>
      </p:sp>
      <p:sp>
        <p:nvSpPr>
          <p:cNvPr id="24591" name="Rectangle 15"/>
          <p:cNvSpPr>
            <a:spLocks noChangeArrowheads="1"/>
          </p:cNvSpPr>
          <p:nvPr/>
        </p:nvSpPr>
        <p:spPr bwMode="auto">
          <a:xfrm>
            <a:off x="1905000" y="1233488"/>
            <a:ext cx="5734050" cy="461962"/>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hlink"/>
                </a:solidFill>
                <a:latin typeface="Arial" charset="0"/>
              </a:rPr>
              <a:t>Luyện tập làm </a:t>
            </a:r>
            <a:r>
              <a:rPr lang="vi-VN" sz="2400" b="1">
                <a:solidFill>
                  <a:schemeClr val="hlink"/>
                </a:solidFill>
                <a:latin typeface="Arial" charset="0"/>
              </a:rPr>
              <a:t>đơ</a:t>
            </a:r>
            <a:r>
              <a:rPr lang="en-US" sz="2400" b="1">
                <a:solidFill>
                  <a:schemeClr val="hlink"/>
                </a:solidFill>
                <a:latin typeface="Arial" charset="0"/>
              </a:rPr>
              <a:t>n (Trang 111)</a:t>
            </a:r>
          </a:p>
        </p:txBody>
      </p:sp>
      <p:sp>
        <p:nvSpPr>
          <p:cNvPr id="24592" name="Rectangle 16"/>
          <p:cNvSpPr>
            <a:spLocks noChangeArrowheads="1"/>
          </p:cNvSpPr>
          <p:nvPr/>
        </p:nvSpPr>
        <p:spPr bwMode="auto">
          <a:xfrm>
            <a:off x="1885950" y="23813"/>
            <a:ext cx="5734050" cy="461962"/>
          </a:xfrm>
          <a:prstGeom prst="rect">
            <a:avLst/>
          </a:prstGeom>
          <a:noFill/>
          <a:ln w="9525">
            <a:noFill/>
            <a:miter lim="800000"/>
            <a:headEnd/>
            <a:tailEnd/>
          </a:ln>
        </p:spPr>
        <p:txBody>
          <a:bodyPr>
            <a:spAutoFit/>
          </a:bodyPr>
          <a:lstStyle/>
          <a:p>
            <a:pPr algn="ctr" eaLnBrk="0" hangingPunct="0">
              <a:spcBef>
                <a:spcPct val="50000"/>
              </a:spcBef>
            </a:pPr>
            <a:r>
              <a:rPr lang="en-US" sz="2400" b="1" u="sng">
                <a:latin typeface="Arial" charset="0"/>
              </a:rPr>
              <a:t>Tập làm v</a:t>
            </a:r>
            <a:r>
              <a:rPr lang="vi-VN" sz="2400" b="1" u="sng">
                <a:latin typeface="Arial" charset="0"/>
              </a:rPr>
              <a:t>ă</a:t>
            </a:r>
            <a:r>
              <a:rPr lang="en-US" sz="2400" b="1" u="sng">
                <a:latin typeface="Arial" charset="0"/>
              </a:rPr>
              <a:t>n</a:t>
            </a:r>
          </a:p>
        </p:txBody>
      </p:sp>
      <p:pic>
        <p:nvPicPr>
          <p:cNvPr id="24593" name="Picture 17" descr="jbnkjh"/>
          <p:cNvPicPr>
            <a:picLocks noChangeAspect="1" noChangeArrowheads="1"/>
          </p:cNvPicPr>
          <p:nvPr/>
        </p:nvPicPr>
        <p:blipFill>
          <a:blip r:embed="rId8"/>
          <a:srcRect/>
          <a:stretch>
            <a:fillRect/>
          </a:stretch>
        </p:blipFill>
        <p:spPr bwMode="auto">
          <a:xfrm rot="5400000">
            <a:off x="8474075" y="1588"/>
            <a:ext cx="671513" cy="668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6328"/>
                                        </p:tgtEl>
                                      </p:cBhvr>
                                    </p:cmd>
                                  </p:childTnLst>
                                  <p:subTnLst>
                                    <p:set>
                                      <p:cBhvr override="childStyle">
                                        <p:cTn dur="1" fill="hold" display="0" masterRel="sameClick" afterEffect="1">
                                          <p:stCondLst>
                                            <p:cond evt="end" delay="0">
                                              <p:tn val="5"/>
                                            </p:cond>
                                          </p:stCondLst>
                                        </p:cTn>
                                        <p:tgtEl>
                                          <p:spTgt spid="56328"/>
                                        </p:tgtEl>
                                        <p:attrNameLst>
                                          <p:attrName>style.visibility</p:attrName>
                                        </p:attrNameLst>
                                      </p:cBhvr>
                                      <p:to>
                                        <p:strVal val="hidden"/>
                                      </p:to>
                                    </p:set>
                                  </p:subTnLst>
                                </p:cTn>
                              </p:par>
                            </p:childTnLst>
                          </p:cTn>
                        </p:par>
                        <p:par>
                          <p:cTn id="7" fill="hold" nodeType="afterGroup">
                            <p:stCondLst>
                              <p:cond delay="1"/>
                            </p:stCondLst>
                            <p:childTnLst>
                              <p:par>
                                <p:cTn id="8" presetID="55" presetClass="entr" presetSubtype="0" fill="hold" nodeType="afterEffect">
                                  <p:stCondLst>
                                    <p:cond delay="0"/>
                                  </p:stCondLst>
                                  <p:childTnLst>
                                    <p:set>
                                      <p:cBhvr>
                                        <p:cTn id="9" dur="1" fill="hold">
                                          <p:stCondLst>
                                            <p:cond delay="0"/>
                                          </p:stCondLst>
                                        </p:cTn>
                                        <p:tgtEl>
                                          <p:spTgt spid="56329"/>
                                        </p:tgtEl>
                                        <p:attrNameLst>
                                          <p:attrName>style.visibility</p:attrName>
                                        </p:attrNameLst>
                                      </p:cBhvr>
                                      <p:to>
                                        <p:strVal val="visible"/>
                                      </p:to>
                                    </p:set>
                                    <p:anim calcmode="lin" valueType="num">
                                      <p:cBhvr>
                                        <p:cTn id="10" dur="1000" fill="hold"/>
                                        <p:tgtEl>
                                          <p:spTgt spid="56329"/>
                                        </p:tgtEl>
                                        <p:attrNameLst>
                                          <p:attrName>ppt_w</p:attrName>
                                        </p:attrNameLst>
                                      </p:cBhvr>
                                      <p:tavLst>
                                        <p:tav tm="0">
                                          <p:val>
                                            <p:strVal val="#ppt_w*0.70"/>
                                          </p:val>
                                        </p:tav>
                                        <p:tav tm="100000">
                                          <p:val>
                                            <p:strVal val="#ppt_w"/>
                                          </p:val>
                                        </p:tav>
                                      </p:tavLst>
                                    </p:anim>
                                    <p:anim calcmode="lin" valueType="num">
                                      <p:cBhvr>
                                        <p:cTn id="11" dur="1000" fill="hold"/>
                                        <p:tgtEl>
                                          <p:spTgt spid="56329"/>
                                        </p:tgtEl>
                                        <p:attrNameLst>
                                          <p:attrName>ppt_h</p:attrName>
                                        </p:attrNameLst>
                                      </p:cBhvr>
                                      <p:tavLst>
                                        <p:tav tm="0">
                                          <p:val>
                                            <p:strVal val="#ppt_h"/>
                                          </p:val>
                                        </p:tav>
                                        <p:tav tm="100000">
                                          <p:val>
                                            <p:strVal val="#ppt_h"/>
                                          </p:val>
                                        </p:tav>
                                      </p:tavLst>
                                    </p:anim>
                                    <p:animEffect transition="in" filter="fade">
                                      <p:cBhvr>
                                        <p:cTn id="12" dur="1000"/>
                                        <p:tgtEl>
                                          <p:spTgt spid="56329"/>
                                        </p:tgtEl>
                                      </p:cBhvr>
                                    </p:animEffect>
                                  </p:childTnLst>
                                </p:cTn>
                              </p:par>
                              <p:par>
                                <p:cTn id="13" presetID="24" presetClass="entr" presetSubtype="0" fill="hold" nodeType="withEffect">
                                  <p:stCondLst>
                                    <p:cond delay="0"/>
                                  </p:stCondLst>
                                  <p:childTnLst>
                                    <p:set>
                                      <p:cBhvr>
                                        <p:cTn id="14" dur="1" fill="hold">
                                          <p:stCondLst>
                                            <p:cond delay="0"/>
                                          </p:stCondLst>
                                        </p:cTn>
                                        <p:tgtEl>
                                          <p:spTgt spid="56333"/>
                                        </p:tgtEl>
                                        <p:attrNameLst>
                                          <p:attrName>style.visibility</p:attrName>
                                        </p:attrNameLst>
                                      </p:cBhvr>
                                      <p:to>
                                        <p:strVal val="visible"/>
                                      </p:to>
                                    </p:set>
                                    <p:anim to="" calcmode="lin" valueType="num">
                                      <p:cBhvr>
                                        <p:cTn id="15" dur="1" fill="hold"/>
                                        <p:tgtEl>
                                          <p:spTgt spid="56333"/>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6331"/>
                                        </p:tgtEl>
                                        <p:attrNameLst>
                                          <p:attrName>style.visibility</p:attrName>
                                        </p:attrNameLst>
                                      </p:cBhvr>
                                      <p:to>
                                        <p:strVal val="visible"/>
                                      </p:to>
                                    </p:set>
                                    <p:anim to="" calcmode="lin" valueType="num">
                                      <p:cBhvr>
                                        <p:cTn id="18" dur="1" fill="hold"/>
                                        <p:tgtEl>
                                          <p:spTgt spid="56331"/>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6332"/>
                                        </p:tgtEl>
                                        <p:attrNameLst>
                                          <p:attrName>style.visibility</p:attrName>
                                        </p:attrNameLst>
                                      </p:cBhvr>
                                      <p:to>
                                        <p:strVal val="visible"/>
                                      </p:to>
                                    </p:set>
                                    <p:anim to="" calcmode="lin" valueType="num">
                                      <p:cBhvr>
                                        <p:cTn id="21" dur="1" fill="hold"/>
                                        <p:tgtEl>
                                          <p:spTgt spid="56332"/>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6330"/>
                                        </p:tgtEl>
                                        <p:attrNameLst>
                                          <p:attrName>style.visibility</p:attrName>
                                        </p:attrNameLst>
                                      </p:cBhvr>
                                      <p:to>
                                        <p:strVal val="visible"/>
                                      </p:to>
                                    </p:set>
                                    <p:anim to="" calcmode="lin" valueType="num">
                                      <p:cBhvr>
                                        <p:cTn id="24" dur="1" fill="hold"/>
                                        <p:tgtEl>
                                          <p:spTgt spid="56330"/>
                                        </p:tgtEl>
                                        <p:attrNameLst>
                                          <p:attrName/>
                                        </p:attrNameLst>
                                      </p:cBhvr>
                                    </p:anim>
                                  </p:childTnLst>
                                </p:cTn>
                              </p:par>
                              <p:par>
                                <p:cTn id="25" presetID="23" presetClass="entr" presetSubtype="16" fill="hold" nodeType="withEffect">
                                  <p:stCondLst>
                                    <p:cond delay="0"/>
                                  </p:stCondLst>
                                  <p:childTnLst>
                                    <p:set>
                                      <p:cBhvr>
                                        <p:cTn id="26" dur="1" fill="hold">
                                          <p:stCondLst>
                                            <p:cond delay="0"/>
                                          </p:stCondLst>
                                        </p:cTn>
                                        <p:tgtEl>
                                          <p:spTgt spid="56324"/>
                                        </p:tgtEl>
                                        <p:attrNameLst>
                                          <p:attrName>style.visibility</p:attrName>
                                        </p:attrNameLst>
                                      </p:cBhvr>
                                      <p:to>
                                        <p:strVal val="visible"/>
                                      </p:to>
                                    </p:set>
                                    <p:anim calcmode="lin" valueType="num">
                                      <p:cBhvr>
                                        <p:cTn id="27" dur="1000" fill="hold"/>
                                        <p:tgtEl>
                                          <p:spTgt spid="56324"/>
                                        </p:tgtEl>
                                        <p:attrNameLst>
                                          <p:attrName>ppt_w</p:attrName>
                                        </p:attrNameLst>
                                      </p:cBhvr>
                                      <p:tavLst>
                                        <p:tav tm="0">
                                          <p:val>
                                            <p:fltVal val="0"/>
                                          </p:val>
                                        </p:tav>
                                        <p:tav tm="100000">
                                          <p:val>
                                            <p:strVal val="#ppt_w"/>
                                          </p:val>
                                        </p:tav>
                                      </p:tavLst>
                                    </p:anim>
                                    <p:anim calcmode="lin" valueType="num">
                                      <p:cBhvr>
                                        <p:cTn id="28" dur="1000" fill="hold"/>
                                        <p:tgtEl>
                                          <p:spTgt spid="5632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1"/>
                            </p:stCondLst>
                            <p:childTnLst>
                              <p:par>
                                <p:cTn id="30" presetID="22" presetClass="entr" presetSubtype="2" fill="hold" grpId="0" nodeType="afterEffect">
                                  <p:stCondLst>
                                    <p:cond delay="0"/>
                                  </p:stCondLst>
                                  <p:childTnLst>
                                    <p:set>
                                      <p:cBhvr>
                                        <p:cTn id="31" dur="1" fill="hold">
                                          <p:stCondLst>
                                            <p:cond delay="0"/>
                                          </p:stCondLst>
                                        </p:cTn>
                                        <p:tgtEl>
                                          <p:spTgt spid="56325"/>
                                        </p:tgtEl>
                                        <p:attrNameLst>
                                          <p:attrName>style.visibility</p:attrName>
                                        </p:attrNameLst>
                                      </p:cBhvr>
                                      <p:to>
                                        <p:strVal val="visible"/>
                                      </p:to>
                                    </p:set>
                                    <p:animEffect transition="in" filter="wipe(right)">
                                      <p:cBhvr>
                                        <p:cTn id="32" dur="1000"/>
                                        <p:tgtEl>
                                          <p:spTgt spid="56325"/>
                                        </p:tgtEl>
                                      </p:cBhvr>
                                    </p:animEffect>
                                  </p:childTnLst>
                                </p:cTn>
                              </p:par>
                            </p:childTnLst>
                          </p:cTn>
                        </p:par>
                        <p:par>
                          <p:cTn id="33" fill="hold" nodeType="afterGroup">
                            <p:stCondLst>
                              <p:cond delay="2001"/>
                            </p:stCondLst>
                            <p:childTnLst>
                              <p:par>
                                <p:cTn id="34" presetID="16" presetClass="entr" presetSubtype="26" fill="hold" grpId="0" nodeType="afterEffect">
                                  <p:stCondLst>
                                    <p:cond delay="0"/>
                                  </p:stCondLst>
                                  <p:childTnLst>
                                    <p:set>
                                      <p:cBhvr>
                                        <p:cTn id="35" dur="1" fill="hold">
                                          <p:stCondLst>
                                            <p:cond delay="0"/>
                                          </p:stCondLst>
                                        </p:cTn>
                                        <p:tgtEl>
                                          <p:spTgt spid="56322"/>
                                        </p:tgtEl>
                                        <p:attrNameLst>
                                          <p:attrName>style.visibility</p:attrName>
                                        </p:attrNameLst>
                                      </p:cBhvr>
                                      <p:to>
                                        <p:strVal val="visible"/>
                                      </p:to>
                                    </p:set>
                                    <p:animEffect transition="in" filter="barn(inHorizontal)">
                                      <p:cBhvr>
                                        <p:cTn id="36" dur="500"/>
                                        <p:tgtEl>
                                          <p:spTgt spid="56322"/>
                                        </p:tgtEl>
                                      </p:cBhvr>
                                    </p:animEffect>
                                  </p:childTnLst>
                                </p:cTn>
                              </p:par>
                            </p:childTnLst>
                          </p:cTn>
                        </p:par>
                        <p:par>
                          <p:cTn id="37" fill="hold" nodeType="afterGroup">
                            <p:stCondLst>
                              <p:cond delay="2501"/>
                            </p:stCondLst>
                            <p:childTnLst>
                              <p:par>
                                <p:cTn id="38" presetID="53" presetClass="entr" presetSubtype="0"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 calcmode="lin" valueType="num">
                                      <p:cBhvr>
                                        <p:cTn id="40" dur="500" fill="hold"/>
                                        <p:tgtEl>
                                          <p:spTgt spid="56323"/>
                                        </p:tgtEl>
                                        <p:attrNameLst>
                                          <p:attrName>ppt_w</p:attrName>
                                        </p:attrNameLst>
                                      </p:cBhvr>
                                      <p:tavLst>
                                        <p:tav tm="0">
                                          <p:val>
                                            <p:fltVal val="0"/>
                                          </p:val>
                                        </p:tav>
                                        <p:tav tm="100000">
                                          <p:val>
                                            <p:strVal val="#ppt_w"/>
                                          </p:val>
                                        </p:tav>
                                      </p:tavLst>
                                    </p:anim>
                                    <p:anim calcmode="lin" valueType="num">
                                      <p:cBhvr>
                                        <p:cTn id="41" dur="500" fill="hold"/>
                                        <p:tgtEl>
                                          <p:spTgt spid="56323"/>
                                        </p:tgtEl>
                                        <p:attrNameLst>
                                          <p:attrName>ppt_h</p:attrName>
                                        </p:attrNameLst>
                                      </p:cBhvr>
                                      <p:tavLst>
                                        <p:tav tm="0">
                                          <p:val>
                                            <p:fltVal val="0"/>
                                          </p:val>
                                        </p:tav>
                                        <p:tav tm="100000">
                                          <p:val>
                                            <p:strVal val="#ppt_h"/>
                                          </p:val>
                                        </p:tav>
                                      </p:tavLst>
                                    </p:anim>
                                    <p:animEffect transition="in" filter="fade">
                                      <p:cBhvr>
                                        <p:cTn id="42"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Prev" delay="0">
                      <p:tgtEl>
                        <p:sldTgt/>
                      </p:tgtEl>
                    </p:cond>
                    <p:cond evt="onStopAudio" delay="0">
                      <p:tgtEl>
                        <p:sldTgt/>
                      </p:tgtEl>
                    </p:cond>
                  </p:endCondLst>
                </p:cTn>
                <p:tgtEl>
                  <p:spTgt spid="56328"/>
                </p:tgtEl>
              </p:cMediaNode>
            </p:audio>
          </p:childTnLst>
        </p:cTn>
      </p:par>
    </p:tnLst>
    <p:bldLst>
      <p:bldP spid="56323" grpId="0"/>
      <p:bldP spid="56325" grpId="0" animBg="1"/>
      <p:bldP spid="563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3276600" y="6248400"/>
            <a:ext cx="3276600" cy="519113"/>
          </a:xfrm>
          <a:prstGeom prst="rect">
            <a:avLst/>
          </a:prstGeom>
          <a:noFill/>
          <a:ln w="9525">
            <a:noFill/>
            <a:miter lim="800000"/>
            <a:headEnd/>
            <a:tailEnd/>
          </a:ln>
        </p:spPr>
        <p:txBody>
          <a:bodyPr>
            <a:spAutoFit/>
          </a:bodyPr>
          <a:lstStyle/>
          <a:p>
            <a:pPr algn="ctr" eaLnBrk="0" hangingPunct="0">
              <a:spcBef>
                <a:spcPct val="50000"/>
              </a:spcBef>
            </a:pPr>
            <a:r>
              <a:rPr lang="en-US">
                <a:solidFill>
                  <a:schemeClr val="hlink"/>
                </a:solidFill>
                <a:latin typeface="Arial" charset="0"/>
              </a:rPr>
              <a:t>Bức tranh vẽ gì?</a:t>
            </a:r>
          </a:p>
        </p:txBody>
      </p:sp>
      <p:pic>
        <p:nvPicPr>
          <p:cNvPr id="84997" name="Picture 5" descr="Untitled-2"/>
          <p:cNvPicPr>
            <a:picLocks noChangeAspect="1" noChangeArrowheads="1"/>
          </p:cNvPicPr>
          <p:nvPr/>
        </p:nvPicPr>
        <p:blipFill>
          <a:blip r:embed="rId2"/>
          <a:srcRect/>
          <a:stretch>
            <a:fillRect/>
          </a:stretch>
        </p:blipFill>
        <p:spPr bwMode="auto">
          <a:xfrm>
            <a:off x="533400" y="2057400"/>
            <a:ext cx="8153400" cy="4191000"/>
          </a:xfrm>
          <a:prstGeom prst="rect">
            <a:avLst/>
          </a:prstGeom>
          <a:noFill/>
          <a:ln w="9525">
            <a:noFill/>
            <a:miter lim="800000"/>
            <a:headEnd/>
            <a:tailEnd/>
          </a:ln>
        </p:spPr>
      </p:pic>
      <p:sp>
        <p:nvSpPr>
          <p:cNvPr id="84999" name="Rectangle 7"/>
          <p:cNvSpPr>
            <a:spLocks noChangeArrowheads="1"/>
          </p:cNvSpPr>
          <p:nvPr/>
        </p:nvSpPr>
        <p:spPr bwMode="auto">
          <a:xfrm>
            <a:off x="1905000" y="12334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5125" name="Rectangle 8"/>
          <p:cNvSpPr>
            <a:spLocks noChangeArrowheads="1"/>
          </p:cNvSpPr>
          <p:nvPr/>
        </p:nvSpPr>
        <p:spPr bwMode="auto">
          <a:xfrm>
            <a:off x="1885950" y="238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5126" name="Picture 9"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5127" name="Picture 10"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pic>
        <p:nvPicPr>
          <p:cNvPr id="5128" name="Picture 11" descr="jbnkjh"/>
          <p:cNvPicPr>
            <a:picLocks noChangeAspect="1" noChangeArrowheads="1"/>
          </p:cNvPicPr>
          <p:nvPr/>
        </p:nvPicPr>
        <p:blipFill>
          <a:blip r:embed="rId3"/>
          <a:srcRect/>
          <a:stretch>
            <a:fillRect/>
          </a:stretch>
        </p:blipFill>
        <p:spPr bwMode="auto">
          <a:xfrm rot="-5400000">
            <a:off x="1588" y="6188075"/>
            <a:ext cx="671512" cy="668338"/>
          </a:xfrm>
          <a:prstGeom prst="rect">
            <a:avLst/>
          </a:prstGeom>
          <a:noFill/>
          <a:ln w="9525">
            <a:noFill/>
            <a:miter lim="800000"/>
            <a:headEnd/>
            <a:tailEnd/>
          </a:ln>
        </p:spPr>
      </p:pic>
      <p:pic>
        <p:nvPicPr>
          <p:cNvPr id="5129" name="Picture 12" descr="jbnkjh"/>
          <p:cNvPicPr>
            <a:picLocks noChangeAspect="1" noChangeArrowheads="1"/>
          </p:cNvPicPr>
          <p:nvPr/>
        </p:nvPicPr>
        <p:blipFill>
          <a:blip r:embed="rId3"/>
          <a:srcRect/>
          <a:stretch>
            <a:fillRect/>
          </a:stretch>
        </p:blipFill>
        <p:spPr bwMode="auto">
          <a:xfrm rot="10800000">
            <a:off x="8474075" y="6188075"/>
            <a:ext cx="671513"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 calcmode="lin" valueType="num">
                                      <p:cBhvr>
                                        <p:cTn id="7" dur="1000" fill="hold"/>
                                        <p:tgtEl>
                                          <p:spTgt spid="84999"/>
                                        </p:tgtEl>
                                        <p:attrNameLst>
                                          <p:attrName>ppt_w</p:attrName>
                                        </p:attrNameLst>
                                      </p:cBhvr>
                                      <p:tavLst>
                                        <p:tav tm="0">
                                          <p:val>
                                            <p:strVal val="#ppt_w*0.70"/>
                                          </p:val>
                                        </p:tav>
                                        <p:tav tm="100000">
                                          <p:val>
                                            <p:strVal val="#ppt_w"/>
                                          </p:val>
                                        </p:tav>
                                      </p:tavLst>
                                    </p:anim>
                                    <p:anim calcmode="lin" valueType="num">
                                      <p:cBhvr>
                                        <p:cTn id="8" dur="1000" fill="hold"/>
                                        <p:tgtEl>
                                          <p:spTgt spid="84999"/>
                                        </p:tgtEl>
                                        <p:attrNameLst>
                                          <p:attrName>ppt_h</p:attrName>
                                        </p:attrNameLst>
                                      </p:cBhvr>
                                      <p:tavLst>
                                        <p:tav tm="0">
                                          <p:val>
                                            <p:strVal val="#ppt_h"/>
                                          </p:val>
                                        </p:tav>
                                        <p:tav tm="100000">
                                          <p:val>
                                            <p:strVal val="#ppt_h"/>
                                          </p:val>
                                        </p:tav>
                                      </p:tavLst>
                                    </p:anim>
                                    <p:animEffect transition="in" filter="fade">
                                      <p:cBhvr>
                                        <p:cTn id="9" dur="1000"/>
                                        <p:tgtEl>
                                          <p:spTgt spid="849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4997"/>
                                        </p:tgtEl>
                                        <p:attrNameLst>
                                          <p:attrName>style.visibility</p:attrName>
                                        </p:attrNameLst>
                                      </p:cBhvr>
                                      <p:to>
                                        <p:strVal val="visible"/>
                                      </p:to>
                                    </p:set>
                                    <p:anim calcmode="lin" valueType="num">
                                      <p:cBhvr>
                                        <p:cTn id="14" dur="1000" fill="hold"/>
                                        <p:tgtEl>
                                          <p:spTgt spid="84997"/>
                                        </p:tgtEl>
                                        <p:attrNameLst>
                                          <p:attrName>ppt_w</p:attrName>
                                        </p:attrNameLst>
                                      </p:cBhvr>
                                      <p:tavLst>
                                        <p:tav tm="0">
                                          <p:val>
                                            <p:strVal val="#ppt_w*0.70"/>
                                          </p:val>
                                        </p:tav>
                                        <p:tav tm="100000">
                                          <p:val>
                                            <p:strVal val="#ppt_w"/>
                                          </p:val>
                                        </p:tav>
                                      </p:tavLst>
                                    </p:anim>
                                    <p:anim calcmode="lin" valueType="num">
                                      <p:cBhvr>
                                        <p:cTn id="15" dur="1000" fill="hold"/>
                                        <p:tgtEl>
                                          <p:spTgt spid="84997"/>
                                        </p:tgtEl>
                                        <p:attrNameLst>
                                          <p:attrName>ppt_h</p:attrName>
                                        </p:attrNameLst>
                                      </p:cBhvr>
                                      <p:tavLst>
                                        <p:tav tm="0">
                                          <p:val>
                                            <p:strVal val="#ppt_h"/>
                                          </p:val>
                                        </p:tav>
                                        <p:tav tm="100000">
                                          <p:val>
                                            <p:strVal val="#ppt_h"/>
                                          </p:val>
                                        </p:tav>
                                      </p:tavLst>
                                    </p:anim>
                                    <p:animEffect transition="in" filter="fade">
                                      <p:cBhvr>
                                        <p:cTn id="16" dur="1000"/>
                                        <p:tgtEl>
                                          <p:spTgt spid="849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4996"/>
                                        </p:tgtEl>
                                        <p:attrNameLst>
                                          <p:attrName>style.visibility</p:attrName>
                                        </p:attrNameLst>
                                      </p:cBhvr>
                                      <p:to>
                                        <p:strVal val="visible"/>
                                      </p:to>
                                    </p:set>
                                    <p:anim calcmode="lin" valueType="num">
                                      <p:cBhvr>
                                        <p:cTn id="21" dur="500" fill="hold"/>
                                        <p:tgtEl>
                                          <p:spTgt spid="84996"/>
                                        </p:tgtEl>
                                        <p:attrNameLst>
                                          <p:attrName>ppt_w</p:attrName>
                                        </p:attrNameLst>
                                      </p:cBhvr>
                                      <p:tavLst>
                                        <p:tav tm="0">
                                          <p:val>
                                            <p:fltVal val="0"/>
                                          </p:val>
                                        </p:tav>
                                        <p:tav tm="100000">
                                          <p:val>
                                            <p:strVal val="#ppt_w"/>
                                          </p:val>
                                        </p:tav>
                                      </p:tavLst>
                                    </p:anim>
                                    <p:anim calcmode="lin" valueType="num">
                                      <p:cBhvr>
                                        <p:cTn id="22" dur="500" fill="hold"/>
                                        <p:tgtEl>
                                          <p:spTgt spid="84996"/>
                                        </p:tgtEl>
                                        <p:attrNameLst>
                                          <p:attrName>ppt_h</p:attrName>
                                        </p:attrNameLst>
                                      </p:cBhvr>
                                      <p:tavLst>
                                        <p:tav tm="0">
                                          <p:val>
                                            <p:fltVal val="0"/>
                                          </p:val>
                                        </p:tav>
                                        <p:tav tm="100000">
                                          <p:val>
                                            <p:strVal val="#ppt_h"/>
                                          </p:val>
                                        </p:tav>
                                      </p:tavLst>
                                    </p:anim>
                                    <p:animEffect transition="in" filter="fade">
                                      <p:cBhvr>
                                        <p:cTn id="23"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4831" name="Rectangle 15"/>
          <p:cNvSpPr>
            <a:spLocks noChangeArrowheads="1"/>
          </p:cNvSpPr>
          <p:nvPr/>
        </p:nvSpPr>
        <p:spPr bwMode="auto">
          <a:xfrm>
            <a:off x="762000" y="5257800"/>
            <a:ext cx="7696200" cy="1190625"/>
          </a:xfrm>
          <a:prstGeom prst="rect">
            <a:avLst/>
          </a:prstGeom>
          <a:noFill/>
          <a:ln w="9525">
            <a:noFill/>
            <a:miter lim="800000"/>
            <a:headEnd/>
            <a:tailEnd/>
          </a:ln>
        </p:spPr>
        <p:txBody>
          <a:bodyPr>
            <a:spAutoFit/>
          </a:bodyPr>
          <a:lstStyle/>
          <a:p>
            <a:pPr algn="just" eaLnBrk="0" hangingPunct="0"/>
            <a:r>
              <a:rPr lang="en-US" sz="1800">
                <a:latin typeface="Arial" charset="0"/>
              </a:rPr>
              <a:t>Bức tranh vẽ cảnh gió bão ở một khu phố, có nhiều cành cây to gẫy, nhiều cành vướng vào đường dây điện, một số cành sà thấp xuống, mùa mưa bão đến rất nguy hiểm. Nếu không có biện pháp kịp thời  thì sẽ gây nguy hiểm đến tính mạng và tài sản của nhân dân.</a:t>
            </a:r>
          </a:p>
        </p:txBody>
      </p:sp>
      <p:sp>
        <p:nvSpPr>
          <p:cNvPr id="6147" name="Rectangle 18"/>
          <p:cNvSpPr>
            <a:spLocks noChangeArrowheads="1"/>
          </p:cNvSpPr>
          <p:nvPr/>
        </p:nvSpPr>
        <p:spPr bwMode="auto">
          <a:xfrm>
            <a:off x="1828800" y="1066800"/>
            <a:ext cx="5734050" cy="519113"/>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6148" name="Rectangle 19"/>
          <p:cNvSpPr>
            <a:spLocks noChangeArrowheads="1"/>
          </p:cNvSpPr>
          <p:nvPr/>
        </p:nvSpPr>
        <p:spPr bwMode="auto">
          <a:xfrm>
            <a:off x="1885950" y="90488"/>
            <a:ext cx="5734050" cy="461962"/>
          </a:xfrm>
          <a:prstGeom prst="rect">
            <a:avLst/>
          </a:prstGeom>
          <a:noFill/>
          <a:ln w="9525">
            <a:noFill/>
            <a:miter lim="800000"/>
            <a:headEnd/>
            <a:tailEnd/>
          </a:ln>
        </p:spPr>
        <p:txBody>
          <a:bodyPr>
            <a:spAutoFit/>
          </a:bodyPr>
          <a:lstStyle/>
          <a:p>
            <a:pPr algn="ctr" eaLnBrk="0" hangingPunct="0">
              <a:spcBef>
                <a:spcPct val="50000"/>
              </a:spcBef>
            </a:pPr>
            <a:r>
              <a:rPr lang="en-US" sz="2400" b="1" u="sng">
                <a:latin typeface="Arial" charset="0"/>
              </a:rPr>
              <a:t>Tập làm v</a:t>
            </a:r>
            <a:r>
              <a:rPr lang="vi-VN" sz="2400" b="1" u="sng">
                <a:latin typeface="Arial" charset="0"/>
              </a:rPr>
              <a:t>ă</a:t>
            </a:r>
            <a:r>
              <a:rPr lang="en-US" sz="2400" b="1" u="sng">
                <a:latin typeface="Arial" charset="0"/>
              </a:rPr>
              <a:t>n</a:t>
            </a:r>
          </a:p>
        </p:txBody>
      </p:sp>
      <p:pic>
        <p:nvPicPr>
          <p:cNvPr id="6149" name="Picture 20"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6150" name="Picture 21"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6151" name="Picture 22" descr="jbnkjh"/>
          <p:cNvPicPr>
            <a:picLocks noChangeAspect="1" noChangeArrowheads="1"/>
          </p:cNvPicPr>
          <p:nvPr/>
        </p:nvPicPr>
        <p:blipFill>
          <a:blip r:embed="rId2"/>
          <a:srcRect/>
          <a:stretch>
            <a:fillRect/>
          </a:stretch>
        </p:blipFill>
        <p:spPr bwMode="auto">
          <a:xfrm rot="10800000">
            <a:off x="8474075" y="6188075"/>
            <a:ext cx="671513" cy="668338"/>
          </a:xfrm>
          <a:prstGeom prst="rect">
            <a:avLst/>
          </a:prstGeom>
          <a:noFill/>
          <a:ln w="9525">
            <a:noFill/>
            <a:miter lim="800000"/>
            <a:headEnd/>
            <a:tailEnd/>
          </a:ln>
        </p:spPr>
      </p:pic>
      <p:pic>
        <p:nvPicPr>
          <p:cNvPr id="6152" name="Picture 23"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pic>
        <p:nvPicPr>
          <p:cNvPr id="34840" name="Picture 24" descr="Untitled-2"/>
          <p:cNvPicPr>
            <a:picLocks noChangeAspect="1" noChangeArrowheads="1"/>
          </p:cNvPicPr>
          <p:nvPr/>
        </p:nvPicPr>
        <p:blipFill>
          <a:blip r:embed="rId3"/>
          <a:srcRect/>
          <a:stretch>
            <a:fillRect/>
          </a:stretch>
        </p:blipFill>
        <p:spPr bwMode="auto">
          <a:xfrm>
            <a:off x="914400" y="1676400"/>
            <a:ext cx="73914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4840"/>
                                        </p:tgtEl>
                                        <p:attrNameLst>
                                          <p:attrName>style.visibility</p:attrName>
                                        </p:attrNameLst>
                                      </p:cBhvr>
                                      <p:to>
                                        <p:strVal val="visible"/>
                                      </p:to>
                                    </p:set>
                                    <p:anim calcmode="lin" valueType="num">
                                      <p:cBhvr>
                                        <p:cTn id="7" dur="500" fill="hold"/>
                                        <p:tgtEl>
                                          <p:spTgt spid="34840"/>
                                        </p:tgtEl>
                                        <p:attrNameLst>
                                          <p:attrName>ppt_w</p:attrName>
                                        </p:attrNameLst>
                                      </p:cBhvr>
                                      <p:tavLst>
                                        <p:tav tm="0">
                                          <p:val>
                                            <p:strVal val="#ppt_w*0.05"/>
                                          </p:val>
                                        </p:tav>
                                        <p:tav tm="100000">
                                          <p:val>
                                            <p:strVal val="#ppt_w"/>
                                          </p:val>
                                        </p:tav>
                                      </p:tavLst>
                                    </p:anim>
                                    <p:anim calcmode="lin" valueType="num">
                                      <p:cBhvr>
                                        <p:cTn id="8" dur="500" fill="hold"/>
                                        <p:tgtEl>
                                          <p:spTgt spid="34840"/>
                                        </p:tgtEl>
                                        <p:attrNameLst>
                                          <p:attrName>ppt_h</p:attrName>
                                        </p:attrNameLst>
                                      </p:cBhvr>
                                      <p:tavLst>
                                        <p:tav tm="0">
                                          <p:val>
                                            <p:strVal val="#ppt_h"/>
                                          </p:val>
                                        </p:tav>
                                        <p:tav tm="100000">
                                          <p:val>
                                            <p:strVal val="#ppt_h"/>
                                          </p:val>
                                        </p:tav>
                                      </p:tavLst>
                                    </p:anim>
                                    <p:anim calcmode="lin" valueType="num">
                                      <p:cBhvr>
                                        <p:cTn id="9" dur="500" fill="hold"/>
                                        <p:tgtEl>
                                          <p:spTgt spid="34840"/>
                                        </p:tgtEl>
                                        <p:attrNameLst>
                                          <p:attrName>ppt_x</p:attrName>
                                        </p:attrNameLst>
                                      </p:cBhvr>
                                      <p:tavLst>
                                        <p:tav tm="0">
                                          <p:val>
                                            <p:strVal val="#ppt_x-.2"/>
                                          </p:val>
                                        </p:tav>
                                        <p:tav tm="100000">
                                          <p:val>
                                            <p:strVal val="#ppt_x"/>
                                          </p:val>
                                        </p:tav>
                                      </p:tavLst>
                                    </p:anim>
                                    <p:anim calcmode="lin" valueType="num">
                                      <p:cBhvr>
                                        <p:cTn id="10" dur="500" fill="hold"/>
                                        <p:tgtEl>
                                          <p:spTgt spid="34840"/>
                                        </p:tgtEl>
                                        <p:attrNameLst>
                                          <p:attrName>ppt_y</p:attrName>
                                        </p:attrNameLst>
                                      </p:cBhvr>
                                      <p:tavLst>
                                        <p:tav tm="0">
                                          <p:val>
                                            <p:strVal val="#ppt_y"/>
                                          </p:val>
                                        </p:tav>
                                        <p:tav tm="100000">
                                          <p:val>
                                            <p:strVal val="#ppt_y"/>
                                          </p:val>
                                        </p:tav>
                                      </p:tavLst>
                                    </p:anim>
                                    <p:animEffect transition="in" filter="fade">
                                      <p:cBhvr>
                                        <p:cTn id="11" dur="500"/>
                                        <p:tgtEl>
                                          <p:spTgt spid="348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5" presetClass="entr" presetSubtype="0" fill="hold" grpId="0" nodeType="clickEffect">
                                  <p:stCondLst>
                                    <p:cond delay="0"/>
                                  </p:stCondLst>
                                  <p:iterate type="lt">
                                    <p:tmPct val="10000"/>
                                  </p:iterate>
                                  <p:childTnLst>
                                    <p:set>
                                      <p:cBhvr>
                                        <p:cTn id="15" dur="1" fill="hold">
                                          <p:stCondLst>
                                            <p:cond delay="0"/>
                                          </p:stCondLst>
                                        </p:cTn>
                                        <p:tgtEl>
                                          <p:spTgt spid="34831"/>
                                        </p:tgtEl>
                                        <p:attrNameLst>
                                          <p:attrName>style.visibility</p:attrName>
                                        </p:attrNameLst>
                                      </p:cBhvr>
                                      <p:to>
                                        <p:strVal val="visible"/>
                                      </p:to>
                                    </p:set>
                                    <p:animEffect transition="in" filter="fade">
                                      <p:cBhvr>
                                        <p:cTn id="16" dur="500"/>
                                        <p:tgtEl>
                                          <p:spTgt spid="34831"/>
                                        </p:tgtEl>
                                      </p:cBhvr>
                                    </p:animEffect>
                                    <p:anim calcmode="lin" valueType="num">
                                      <p:cBhvr>
                                        <p:cTn id="17" dur="500" fill="hold"/>
                                        <p:tgtEl>
                                          <p:spTgt spid="34831"/>
                                        </p:tgtEl>
                                        <p:attrNameLst>
                                          <p:attrName>ppt_w</p:attrName>
                                        </p:attrNameLst>
                                      </p:cBhvr>
                                      <p:tavLst>
                                        <p:tav tm="0" fmla="#ppt_w*sin(2.5*pi*$)">
                                          <p:val>
                                            <p:fltVal val="0"/>
                                          </p:val>
                                        </p:tav>
                                        <p:tav tm="100000">
                                          <p:val>
                                            <p:fltVal val="1"/>
                                          </p:val>
                                        </p:tav>
                                      </p:tavLst>
                                    </p:anim>
                                    <p:anim calcmode="lin" valueType="num">
                                      <p:cBhvr>
                                        <p:cTn id="18" dur="500" fill="hold"/>
                                        <p:tgtEl>
                                          <p:spTgt spid="348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9170" name="Text Box 18"/>
          <p:cNvSpPr txBox="1">
            <a:spLocks noChangeArrowheads="1"/>
          </p:cNvSpPr>
          <p:nvPr/>
        </p:nvSpPr>
        <p:spPr bwMode="auto">
          <a:xfrm>
            <a:off x="381000" y="4419600"/>
            <a:ext cx="45720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FF0066"/>
                </a:solidFill>
                <a:latin typeface="Arial" charset="0"/>
              </a:rPr>
              <a:t>- Thể loại:</a:t>
            </a:r>
            <a:r>
              <a:rPr lang="en-US" sz="2000">
                <a:solidFill>
                  <a:schemeClr val="bg2"/>
                </a:solidFill>
                <a:latin typeface="Arial" charset="0"/>
              </a:rPr>
              <a:t> V</a:t>
            </a:r>
            <a:r>
              <a:rPr lang="vi-VN" sz="2000">
                <a:solidFill>
                  <a:schemeClr val="bg2"/>
                </a:solidFill>
                <a:latin typeface="Arial" charset="0"/>
              </a:rPr>
              <a:t>ă</a:t>
            </a:r>
            <a:r>
              <a:rPr lang="en-US" sz="2000">
                <a:solidFill>
                  <a:schemeClr val="bg2"/>
                </a:solidFill>
                <a:latin typeface="Arial" charset="0"/>
              </a:rPr>
              <a:t>n làm </a:t>
            </a:r>
            <a:r>
              <a:rPr lang="vi-VN" sz="2000">
                <a:solidFill>
                  <a:schemeClr val="bg2"/>
                </a:solidFill>
                <a:latin typeface="Arial" charset="0"/>
              </a:rPr>
              <a:t>đơ</a:t>
            </a:r>
            <a:r>
              <a:rPr lang="en-US" sz="2000">
                <a:solidFill>
                  <a:schemeClr val="bg2"/>
                </a:solidFill>
                <a:latin typeface="Arial" charset="0"/>
              </a:rPr>
              <a:t>n.</a:t>
            </a:r>
          </a:p>
        </p:txBody>
      </p:sp>
      <p:sp>
        <p:nvSpPr>
          <p:cNvPr id="7171" name="Text Box 19"/>
          <p:cNvSpPr txBox="1">
            <a:spLocks noChangeArrowheads="1"/>
          </p:cNvSpPr>
          <p:nvPr/>
        </p:nvSpPr>
        <p:spPr bwMode="auto">
          <a:xfrm>
            <a:off x="555625" y="4716463"/>
            <a:ext cx="184150" cy="366712"/>
          </a:xfrm>
          <a:prstGeom prst="rect">
            <a:avLst/>
          </a:prstGeom>
          <a:noFill/>
          <a:ln w="9525">
            <a:noFill/>
            <a:miter lim="800000"/>
            <a:headEnd/>
            <a:tailEnd/>
          </a:ln>
        </p:spPr>
        <p:txBody>
          <a:bodyPr>
            <a:spAutoFit/>
          </a:bodyPr>
          <a:lstStyle/>
          <a:p>
            <a:pPr eaLnBrk="0" hangingPunct="0">
              <a:spcBef>
                <a:spcPct val="50000"/>
              </a:spcBef>
            </a:pPr>
            <a:endParaRPr lang="en-US" sz="1800">
              <a:latin typeface="Arial" charset="0"/>
            </a:endParaRPr>
          </a:p>
        </p:txBody>
      </p:sp>
      <p:sp>
        <p:nvSpPr>
          <p:cNvPr id="49172" name="Text Box 20"/>
          <p:cNvSpPr txBox="1">
            <a:spLocks noChangeArrowheads="1"/>
          </p:cNvSpPr>
          <p:nvPr/>
        </p:nvSpPr>
        <p:spPr bwMode="auto">
          <a:xfrm>
            <a:off x="381000" y="5105400"/>
            <a:ext cx="57150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FF0066"/>
                </a:solidFill>
                <a:latin typeface="Arial" charset="0"/>
              </a:rPr>
              <a:t>- Ng</a:t>
            </a:r>
            <a:r>
              <a:rPr lang="vi-VN" sz="2000">
                <a:solidFill>
                  <a:srgbClr val="FF0066"/>
                </a:solidFill>
                <a:latin typeface="Arial" charset="0"/>
              </a:rPr>
              <a:t>ư</a:t>
            </a:r>
            <a:r>
              <a:rPr lang="en-US" sz="2000">
                <a:solidFill>
                  <a:srgbClr val="FF0066"/>
                </a:solidFill>
                <a:latin typeface="Arial" charset="0"/>
              </a:rPr>
              <a:t>ời viết </a:t>
            </a:r>
            <a:r>
              <a:rPr lang="vi-VN" sz="2000">
                <a:solidFill>
                  <a:srgbClr val="FF0066"/>
                </a:solidFill>
                <a:latin typeface="Arial" charset="0"/>
              </a:rPr>
              <a:t>đơ</a:t>
            </a:r>
            <a:r>
              <a:rPr lang="en-US" sz="2000">
                <a:solidFill>
                  <a:srgbClr val="FF0066"/>
                </a:solidFill>
                <a:latin typeface="Arial" charset="0"/>
              </a:rPr>
              <a:t>n:</a:t>
            </a:r>
            <a:r>
              <a:rPr lang="en-US" sz="2000">
                <a:latin typeface="Arial" charset="0"/>
              </a:rPr>
              <a:t> </a:t>
            </a:r>
            <a:r>
              <a:rPr lang="en-US" sz="2000">
                <a:solidFill>
                  <a:schemeClr val="bg2"/>
                </a:solidFill>
                <a:latin typeface="Arial" charset="0"/>
              </a:rPr>
              <a:t>Bác tổ tr</a:t>
            </a:r>
            <a:r>
              <a:rPr lang="vi-VN" sz="2000">
                <a:solidFill>
                  <a:schemeClr val="bg2"/>
                </a:solidFill>
                <a:latin typeface="Arial" charset="0"/>
              </a:rPr>
              <a:t>ư</a:t>
            </a:r>
            <a:r>
              <a:rPr lang="en-US" sz="2000">
                <a:solidFill>
                  <a:schemeClr val="bg2"/>
                </a:solidFill>
                <a:latin typeface="Arial" charset="0"/>
              </a:rPr>
              <a:t>ởng dân phố.</a:t>
            </a:r>
          </a:p>
        </p:txBody>
      </p:sp>
      <p:sp>
        <p:nvSpPr>
          <p:cNvPr id="49173" name="Text Box 21"/>
          <p:cNvSpPr txBox="1">
            <a:spLocks noChangeArrowheads="1"/>
          </p:cNvSpPr>
          <p:nvPr/>
        </p:nvSpPr>
        <p:spPr bwMode="auto">
          <a:xfrm>
            <a:off x="381000" y="5486400"/>
            <a:ext cx="5791200" cy="708025"/>
          </a:xfrm>
          <a:prstGeom prst="rect">
            <a:avLst/>
          </a:prstGeom>
          <a:noFill/>
          <a:ln w="9525">
            <a:noFill/>
            <a:miter lim="800000"/>
            <a:headEnd/>
            <a:tailEnd/>
          </a:ln>
        </p:spPr>
        <p:txBody>
          <a:bodyPr>
            <a:spAutoFit/>
          </a:bodyPr>
          <a:lstStyle/>
          <a:p>
            <a:pPr eaLnBrk="0" hangingPunct="0">
              <a:spcBef>
                <a:spcPct val="50000"/>
              </a:spcBef>
            </a:pPr>
            <a:r>
              <a:rPr lang="en-US" sz="2000">
                <a:solidFill>
                  <a:srgbClr val="FF0066"/>
                </a:solidFill>
                <a:latin typeface="Arial" charset="0"/>
              </a:rPr>
              <a:t>- N</a:t>
            </a:r>
            <a:r>
              <a:rPr lang="vi-VN" sz="2000">
                <a:solidFill>
                  <a:srgbClr val="FF0066"/>
                </a:solidFill>
                <a:latin typeface="Arial" charset="0"/>
              </a:rPr>
              <a:t>ơ</a:t>
            </a:r>
            <a:r>
              <a:rPr lang="en-US" sz="2000">
                <a:solidFill>
                  <a:srgbClr val="FF0066"/>
                </a:solidFill>
                <a:latin typeface="Arial" charset="0"/>
              </a:rPr>
              <a:t>i nhận </a:t>
            </a:r>
            <a:r>
              <a:rPr lang="vi-VN" sz="2000">
                <a:solidFill>
                  <a:srgbClr val="FF0066"/>
                </a:solidFill>
                <a:latin typeface="Arial" charset="0"/>
              </a:rPr>
              <a:t>đơ</a:t>
            </a:r>
            <a:r>
              <a:rPr lang="en-US" sz="2000">
                <a:solidFill>
                  <a:srgbClr val="FF0066"/>
                </a:solidFill>
                <a:latin typeface="Arial" charset="0"/>
              </a:rPr>
              <a:t>n:</a:t>
            </a:r>
            <a:r>
              <a:rPr lang="en-US" sz="2000">
                <a:latin typeface="Arial" charset="0"/>
              </a:rPr>
              <a:t> </a:t>
            </a:r>
            <a:r>
              <a:rPr lang="en-US" sz="2000">
                <a:solidFill>
                  <a:schemeClr val="bg2"/>
                </a:solidFill>
                <a:latin typeface="Arial" charset="0"/>
              </a:rPr>
              <a:t>Công ty cây xanh hoặc UBND xã.</a:t>
            </a:r>
          </a:p>
        </p:txBody>
      </p:sp>
      <p:sp>
        <p:nvSpPr>
          <p:cNvPr id="49155" name="Rectangle 3"/>
          <p:cNvSpPr>
            <a:spLocks noChangeArrowheads="1"/>
          </p:cNvSpPr>
          <p:nvPr/>
        </p:nvSpPr>
        <p:spPr bwMode="auto">
          <a:xfrm>
            <a:off x="3581400" y="1905000"/>
            <a:ext cx="1049338" cy="519113"/>
          </a:xfrm>
          <a:prstGeom prst="rect">
            <a:avLst/>
          </a:prstGeom>
          <a:noFill/>
          <a:ln w="9525">
            <a:noFill/>
            <a:miter lim="800000"/>
            <a:headEnd/>
            <a:tailEnd/>
          </a:ln>
        </p:spPr>
        <p:txBody>
          <a:bodyPr wrap="none">
            <a:spAutoFit/>
          </a:bodyPr>
          <a:lstStyle/>
          <a:p>
            <a:pPr eaLnBrk="0" hangingPunct="0">
              <a:spcBef>
                <a:spcPct val="50000"/>
              </a:spcBef>
            </a:pPr>
            <a:r>
              <a:rPr lang="en-US">
                <a:solidFill>
                  <a:srgbClr val="FF0066"/>
                </a:solidFill>
                <a:latin typeface="Arial" charset="0"/>
              </a:rPr>
              <a:t>Đề 1:</a:t>
            </a:r>
          </a:p>
        </p:txBody>
      </p:sp>
      <p:sp>
        <p:nvSpPr>
          <p:cNvPr id="49156" name="Rectangle 4"/>
          <p:cNvSpPr>
            <a:spLocks noChangeArrowheads="1"/>
          </p:cNvSpPr>
          <p:nvPr/>
        </p:nvSpPr>
        <p:spPr bwMode="auto">
          <a:xfrm>
            <a:off x="533400" y="2362200"/>
            <a:ext cx="8305800" cy="1616075"/>
          </a:xfrm>
          <a:prstGeom prst="rect">
            <a:avLst/>
          </a:prstGeom>
          <a:noFill/>
          <a:ln w="9525">
            <a:noFill/>
            <a:miter lim="800000"/>
            <a:headEnd/>
            <a:tailEnd/>
          </a:ln>
        </p:spPr>
        <p:txBody>
          <a:bodyPr>
            <a:spAutoFit/>
          </a:bodyPr>
          <a:lstStyle/>
          <a:p>
            <a:pPr algn="just" eaLnBrk="0" hangingPunct="0">
              <a:spcBef>
                <a:spcPct val="50000"/>
              </a:spcBef>
            </a:pPr>
            <a:r>
              <a:rPr lang="en-US" sz="2000">
                <a:solidFill>
                  <a:schemeClr val="hlink"/>
                </a:solidFill>
                <a:latin typeface="Arial" charset="0"/>
              </a:rPr>
              <a:t>Phố em có một hàng cây to, nhiều cành vướng vào đường dây điện, một số cành sà xuống thấp, mùa mưa bão đến dễ gây nguy hiểm. Em hãy giúp bác tổ trưởng dân phố làm đơn gửi công ty cây xanh hoặc uỷ ban nhân dân địa phương (quận, huyện, thị xã, thị trấn,…) đề nghị cho tỉa cành để tránh xẩy ra tai nạn đáng tiếc.</a:t>
            </a:r>
          </a:p>
        </p:txBody>
      </p:sp>
      <p:sp>
        <p:nvSpPr>
          <p:cNvPr id="7176" name="Rectangle 35"/>
          <p:cNvSpPr>
            <a:spLocks noChangeArrowheads="1"/>
          </p:cNvSpPr>
          <p:nvPr/>
        </p:nvSpPr>
        <p:spPr bwMode="auto">
          <a:xfrm>
            <a:off x="1905000" y="11572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7177" name="Rectangle 36"/>
          <p:cNvSpPr>
            <a:spLocks noChangeArrowheads="1"/>
          </p:cNvSpPr>
          <p:nvPr/>
        </p:nvSpPr>
        <p:spPr bwMode="auto">
          <a:xfrm>
            <a:off x="1885950" y="238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7178" name="Picture 40"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7179" name="Picture 41"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7180" name="Picture 42" descr="jbnkjh"/>
          <p:cNvPicPr>
            <a:picLocks noChangeAspect="1" noChangeArrowheads="1"/>
          </p:cNvPicPr>
          <p:nvPr/>
        </p:nvPicPr>
        <p:blipFill>
          <a:blip r:embed="rId2"/>
          <a:srcRect/>
          <a:stretch>
            <a:fillRect/>
          </a:stretch>
        </p:blipFill>
        <p:spPr bwMode="auto">
          <a:xfrm rot="10800000">
            <a:off x="8474075" y="6188075"/>
            <a:ext cx="671513" cy="668338"/>
          </a:xfrm>
          <a:prstGeom prst="rect">
            <a:avLst/>
          </a:prstGeom>
          <a:noFill/>
          <a:ln w="9525">
            <a:noFill/>
            <a:miter lim="800000"/>
            <a:headEnd/>
            <a:tailEnd/>
          </a:ln>
        </p:spPr>
      </p:pic>
      <p:pic>
        <p:nvPicPr>
          <p:cNvPr id="7181" name="Picture 43"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sp>
        <p:nvSpPr>
          <p:cNvPr id="49196" name="Text Box 44"/>
          <p:cNvSpPr txBox="1">
            <a:spLocks noChangeArrowheads="1"/>
          </p:cNvSpPr>
          <p:nvPr/>
        </p:nvSpPr>
        <p:spPr bwMode="auto">
          <a:xfrm>
            <a:off x="457200" y="4038600"/>
            <a:ext cx="3276600" cy="457200"/>
          </a:xfrm>
          <a:prstGeom prst="rect">
            <a:avLst/>
          </a:prstGeom>
          <a:noFill/>
          <a:ln w="9525">
            <a:noFill/>
            <a:miter lim="800000"/>
            <a:headEnd/>
            <a:tailEnd/>
          </a:ln>
        </p:spPr>
        <p:txBody>
          <a:bodyPr>
            <a:spAutoFit/>
          </a:bodyPr>
          <a:lstStyle/>
          <a:p>
            <a:pPr>
              <a:spcBef>
                <a:spcPct val="50000"/>
              </a:spcBef>
            </a:pPr>
            <a:r>
              <a:rPr lang="en-US" sz="2400">
                <a:latin typeface="Arial" charset="0"/>
              </a:rPr>
              <a:t>Yêu cầu của </a:t>
            </a:r>
            <a:r>
              <a:rPr lang="vi-VN" sz="2400">
                <a:latin typeface="Arial" charset="0"/>
              </a:rPr>
              <a:t>đ</a:t>
            </a:r>
            <a:r>
              <a:rPr lang="en-US" sz="2400">
                <a:latin typeface="Arial" charset="0"/>
              </a:rPr>
              <a:t>ề bài:</a:t>
            </a:r>
          </a:p>
        </p:txBody>
      </p:sp>
      <p:sp>
        <p:nvSpPr>
          <p:cNvPr id="49197" name="Text Box 45"/>
          <p:cNvSpPr txBox="1">
            <a:spLocks noChangeArrowheads="1"/>
          </p:cNvSpPr>
          <p:nvPr/>
        </p:nvSpPr>
        <p:spPr bwMode="auto">
          <a:xfrm>
            <a:off x="381000" y="4724400"/>
            <a:ext cx="4724400" cy="400050"/>
          </a:xfrm>
          <a:prstGeom prst="rect">
            <a:avLst/>
          </a:prstGeom>
          <a:noFill/>
          <a:ln w="9525">
            <a:noFill/>
            <a:miter lim="800000"/>
            <a:headEnd/>
            <a:tailEnd/>
          </a:ln>
        </p:spPr>
        <p:txBody>
          <a:bodyPr>
            <a:spAutoFit/>
          </a:bodyPr>
          <a:lstStyle/>
          <a:p>
            <a:pPr>
              <a:spcBef>
                <a:spcPct val="50000"/>
              </a:spcBef>
            </a:pPr>
            <a:r>
              <a:rPr lang="en-US" sz="2000">
                <a:solidFill>
                  <a:srgbClr val="FF0066"/>
                </a:solidFill>
                <a:latin typeface="Arial" charset="0"/>
              </a:rPr>
              <a:t>- Tên  </a:t>
            </a:r>
            <a:r>
              <a:rPr lang="vi-VN" sz="2000">
                <a:solidFill>
                  <a:srgbClr val="FF0066"/>
                </a:solidFill>
                <a:latin typeface="Arial" charset="0"/>
              </a:rPr>
              <a:t>đơ</a:t>
            </a:r>
            <a:r>
              <a:rPr lang="en-US" sz="2000">
                <a:solidFill>
                  <a:srgbClr val="FF0066"/>
                </a:solidFill>
                <a:latin typeface="Arial" charset="0"/>
              </a:rPr>
              <a:t>n:  </a:t>
            </a:r>
            <a:r>
              <a:rPr lang="en-US" sz="2000">
                <a:solidFill>
                  <a:schemeClr val="bg2"/>
                </a:solidFill>
                <a:latin typeface="Tahoma" pitchFamily="34" charset="0"/>
              </a:rPr>
              <a:t>Đ</a:t>
            </a:r>
            <a:r>
              <a:rPr lang="vi-VN" sz="2000">
                <a:solidFill>
                  <a:schemeClr val="bg2"/>
                </a:solidFill>
                <a:latin typeface="Arial" charset="0"/>
              </a:rPr>
              <a:t>ơ</a:t>
            </a:r>
            <a:r>
              <a:rPr lang="en-US" sz="2000">
                <a:solidFill>
                  <a:schemeClr val="bg2"/>
                </a:solidFill>
                <a:latin typeface="Arial" charset="0"/>
              </a:rPr>
              <a:t>n kiến nghị / </a:t>
            </a:r>
            <a:r>
              <a:rPr lang="vi-VN" sz="2000">
                <a:solidFill>
                  <a:schemeClr val="bg2"/>
                </a:solidFill>
                <a:latin typeface="Arial" charset="0"/>
              </a:rPr>
              <a:t>đơ</a:t>
            </a:r>
            <a:r>
              <a:rPr lang="en-US" sz="2000">
                <a:solidFill>
                  <a:schemeClr val="bg2"/>
                </a:solidFill>
                <a:latin typeface="Arial" charset="0"/>
              </a:rPr>
              <a:t>n </a:t>
            </a:r>
            <a:r>
              <a:rPr lang="vi-VN" sz="2000">
                <a:solidFill>
                  <a:schemeClr val="bg2"/>
                </a:solidFill>
                <a:latin typeface="Arial" charset="0"/>
              </a:rPr>
              <a:t>đ</a:t>
            </a:r>
            <a:r>
              <a:rPr lang="en-US" sz="2000">
                <a:solidFill>
                  <a:schemeClr val="bg2"/>
                </a:solidFill>
                <a:latin typeface="Arial" charset="0"/>
              </a:rPr>
              <a:t>ề nghị</a:t>
            </a:r>
          </a:p>
        </p:txBody>
      </p:sp>
      <p:sp>
        <p:nvSpPr>
          <p:cNvPr id="49200" name="Line 48"/>
          <p:cNvSpPr>
            <a:spLocks noChangeShapeType="1"/>
          </p:cNvSpPr>
          <p:nvPr/>
        </p:nvSpPr>
        <p:spPr bwMode="auto">
          <a:xfrm>
            <a:off x="1143000" y="3276600"/>
            <a:ext cx="3124200" cy="0"/>
          </a:xfrm>
          <a:prstGeom prst="line">
            <a:avLst/>
          </a:prstGeom>
          <a:noFill/>
          <a:ln w="19050">
            <a:solidFill>
              <a:srgbClr val="FF0066"/>
            </a:solidFill>
            <a:round/>
            <a:headEnd/>
            <a:tailEnd/>
          </a:ln>
        </p:spPr>
        <p:txBody>
          <a:bodyPr/>
          <a:lstStyle/>
          <a:p>
            <a:endParaRPr lang="en-US"/>
          </a:p>
        </p:txBody>
      </p:sp>
      <p:sp>
        <p:nvSpPr>
          <p:cNvPr id="49201" name="Line 49"/>
          <p:cNvSpPr>
            <a:spLocks noChangeShapeType="1"/>
          </p:cNvSpPr>
          <p:nvPr/>
        </p:nvSpPr>
        <p:spPr bwMode="auto">
          <a:xfrm>
            <a:off x="4343400" y="3276600"/>
            <a:ext cx="914400" cy="0"/>
          </a:xfrm>
          <a:prstGeom prst="line">
            <a:avLst/>
          </a:prstGeom>
          <a:noFill/>
          <a:ln w="19050">
            <a:solidFill>
              <a:srgbClr val="FF0066"/>
            </a:solidFill>
            <a:round/>
            <a:headEnd/>
            <a:tailEnd/>
          </a:ln>
        </p:spPr>
        <p:txBody>
          <a:bodyPr/>
          <a:lstStyle/>
          <a:p>
            <a:endParaRPr lang="en-US"/>
          </a:p>
        </p:txBody>
      </p:sp>
      <p:sp>
        <p:nvSpPr>
          <p:cNvPr id="49202" name="Line 50"/>
          <p:cNvSpPr>
            <a:spLocks noChangeShapeType="1"/>
          </p:cNvSpPr>
          <p:nvPr/>
        </p:nvSpPr>
        <p:spPr bwMode="auto">
          <a:xfrm>
            <a:off x="5486400" y="3276600"/>
            <a:ext cx="2286000" cy="0"/>
          </a:xfrm>
          <a:prstGeom prst="line">
            <a:avLst/>
          </a:prstGeom>
          <a:noFill/>
          <a:ln w="19050">
            <a:solidFill>
              <a:srgbClr val="FF0066"/>
            </a:solidFill>
            <a:round/>
            <a:headEnd/>
            <a:tailEnd/>
          </a:ln>
        </p:spPr>
        <p:txBody>
          <a:bodyPr/>
          <a:lstStyle/>
          <a:p>
            <a:endParaRPr lang="en-US"/>
          </a:p>
        </p:txBody>
      </p:sp>
      <p:sp>
        <p:nvSpPr>
          <p:cNvPr id="49205" name="Line 53"/>
          <p:cNvSpPr>
            <a:spLocks noChangeShapeType="1"/>
          </p:cNvSpPr>
          <p:nvPr/>
        </p:nvSpPr>
        <p:spPr bwMode="auto">
          <a:xfrm>
            <a:off x="7391400" y="3657600"/>
            <a:ext cx="838200" cy="0"/>
          </a:xfrm>
          <a:prstGeom prst="line">
            <a:avLst/>
          </a:prstGeom>
          <a:noFill/>
          <a:ln w="19050">
            <a:solidFill>
              <a:srgbClr val="FF0066"/>
            </a:solidFill>
            <a:round/>
            <a:headEnd/>
            <a:tailEnd/>
          </a:ln>
        </p:spPr>
        <p:txBody>
          <a:bodyPr/>
          <a:lstStyle/>
          <a:p>
            <a:endParaRPr lang="en-US"/>
          </a:p>
        </p:txBody>
      </p:sp>
      <p:sp>
        <p:nvSpPr>
          <p:cNvPr id="49206" name="Line 54"/>
          <p:cNvSpPr>
            <a:spLocks noChangeShapeType="1"/>
          </p:cNvSpPr>
          <p:nvPr/>
        </p:nvSpPr>
        <p:spPr bwMode="auto">
          <a:xfrm>
            <a:off x="609600" y="3962400"/>
            <a:ext cx="914400" cy="0"/>
          </a:xfrm>
          <a:prstGeom prst="line">
            <a:avLst/>
          </a:prstGeom>
          <a:noFill/>
          <a:ln w="19050">
            <a:solidFill>
              <a:srgbClr val="FF0066"/>
            </a:solidFill>
            <a:round/>
            <a:headEnd/>
            <a:tailEnd/>
          </a:ln>
        </p:spPr>
        <p:txBody>
          <a:bodyPr/>
          <a:lstStyle/>
          <a:p>
            <a:endParaRPr lang="en-US"/>
          </a:p>
        </p:txBody>
      </p:sp>
      <p:sp>
        <p:nvSpPr>
          <p:cNvPr id="49210" name="Line 58"/>
          <p:cNvSpPr>
            <a:spLocks noChangeShapeType="1"/>
          </p:cNvSpPr>
          <p:nvPr/>
        </p:nvSpPr>
        <p:spPr bwMode="auto">
          <a:xfrm>
            <a:off x="8382000" y="2971800"/>
            <a:ext cx="381000" cy="0"/>
          </a:xfrm>
          <a:prstGeom prst="line">
            <a:avLst/>
          </a:prstGeom>
          <a:noFill/>
          <a:ln w="19050">
            <a:solidFill>
              <a:srgbClr val="FF0066"/>
            </a:solidFill>
            <a:round/>
            <a:headEnd/>
            <a:tailEnd/>
          </a:ln>
        </p:spPr>
        <p:txBody>
          <a:bodyPr/>
          <a:lstStyle/>
          <a:p>
            <a:endParaRPr lang="en-US"/>
          </a:p>
        </p:txBody>
      </p:sp>
      <p:sp>
        <p:nvSpPr>
          <p:cNvPr id="49216" name="Line 64"/>
          <p:cNvSpPr>
            <a:spLocks noChangeShapeType="1"/>
          </p:cNvSpPr>
          <p:nvPr/>
        </p:nvSpPr>
        <p:spPr bwMode="auto">
          <a:xfrm>
            <a:off x="685800" y="3581400"/>
            <a:ext cx="2895600" cy="0"/>
          </a:xfrm>
          <a:prstGeom prst="line">
            <a:avLst/>
          </a:prstGeom>
          <a:noFill/>
          <a:ln w="19050">
            <a:solidFill>
              <a:srgbClr val="FF0066"/>
            </a:solidFill>
            <a:round/>
            <a:headEnd/>
            <a:tailEnd/>
          </a:ln>
        </p:spPr>
        <p:txBody>
          <a:bodyPr/>
          <a:lstStyle/>
          <a:p>
            <a:endParaRPr lang="en-US"/>
          </a:p>
        </p:txBody>
      </p:sp>
      <p:sp>
        <p:nvSpPr>
          <p:cNvPr id="49217" name="Line 65"/>
          <p:cNvSpPr>
            <a:spLocks noChangeShapeType="1"/>
          </p:cNvSpPr>
          <p:nvPr/>
        </p:nvSpPr>
        <p:spPr bwMode="auto">
          <a:xfrm>
            <a:off x="7924800" y="3276600"/>
            <a:ext cx="762000" cy="0"/>
          </a:xfrm>
          <a:prstGeom prst="line">
            <a:avLst/>
          </a:prstGeom>
          <a:noFill/>
          <a:ln w="19050">
            <a:solidFill>
              <a:srgbClr val="FF0066"/>
            </a:solidFill>
            <a:round/>
            <a:headEnd/>
            <a:tailEnd/>
          </a:ln>
        </p:spPr>
        <p:txBody>
          <a:bodyPr/>
          <a:lstStyle/>
          <a:p>
            <a:endParaRPr lang="en-US"/>
          </a:p>
        </p:txBody>
      </p:sp>
      <p:sp>
        <p:nvSpPr>
          <p:cNvPr id="49218" name="Text Box 66"/>
          <p:cNvSpPr txBox="1">
            <a:spLocks noChangeArrowheads="1"/>
          </p:cNvSpPr>
          <p:nvPr/>
        </p:nvSpPr>
        <p:spPr bwMode="auto">
          <a:xfrm>
            <a:off x="457200" y="5867400"/>
            <a:ext cx="8077200" cy="823913"/>
          </a:xfrm>
          <a:prstGeom prst="rect">
            <a:avLst/>
          </a:prstGeom>
          <a:noFill/>
          <a:ln w="9525">
            <a:noFill/>
            <a:miter lim="800000"/>
            <a:headEnd/>
            <a:tailEnd/>
          </a:ln>
        </p:spPr>
        <p:txBody>
          <a:bodyPr>
            <a:spAutoFit/>
          </a:bodyPr>
          <a:lstStyle/>
          <a:p>
            <a:pPr>
              <a:spcBef>
                <a:spcPct val="50000"/>
              </a:spcBef>
            </a:pPr>
            <a:r>
              <a:rPr lang="en-US" sz="2000">
                <a:solidFill>
                  <a:srgbClr val="FF0066"/>
                </a:solidFill>
                <a:latin typeface="Arial" charset="0"/>
              </a:rPr>
              <a:t>- Lý do viết </a:t>
            </a:r>
            <a:r>
              <a:rPr lang="vi-VN" sz="2000">
                <a:solidFill>
                  <a:srgbClr val="FF0066"/>
                </a:solidFill>
                <a:latin typeface="Arial" charset="0"/>
              </a:rPr>
              <a:t>đơ</a:t>
            </a:r>
            <a:r>
              <a:rPr lang="en-US" sz="2000">
                <a:solidFill>
                  <a:srgbClr val="FF0066"/>
                </a:solidFill>
                <a:latin typeface="Arial" charset="0"/>
              </a:rPr>
              <a:t>n:</a:t>
            </a:r>
            <a:r>
              <a:rPr lang="en-US" sz="2000">
                <a:latin typeface="Arial" charset="0"/>
              </a:rPr>
              <a:t> </a:t>
            </a:r>
            <a:r>
              <a:rPr lang="en-US" sz="2000">
                <a:solidFill>
                  <a:schemeClr val="bg2"/>
                </a:solidFill>
                <a:latin typeface="Arial" charset="0"/>
              </a:rPr>
              <a:t>Một số cành cây v</a:t>
            </a:r>
            <a:r>
              <a:rPr lang="vi-VN" sz="2000">
                <a:solidFill>
                  <a:schemeClr val="bg2"/>
                </a:solidFill>
                <a:latin typeface="Arial" charset="0"/>
              </a:rPr>
              <a:t>ư</a:t>
            </a:r>
            <a:r>
              <a:rPr lang="en-US" sz="2000">
                <a:solidFill>
                  <a:schemeClr val="bg2"/>
                </a:solidFill>
                <a:latin typeface="Arial" charset="0"/>
              </a:rPr>
              <a:t>ớng vào </a:t>
            </a:r>
            <a:r>
              <a:rPr lang="vi-VN" sz="2000">
                <a:solidFill>
                  <a:schemeClr val="bg2"/>
                </a:solidFill>
                <a:latin typeface="Arial" charset="0"/>
              </a:rPr>
              <a:t>đư</a:t>
            </a:r>
            <a:r>
              <a:rPr lang="en-US" sz="2000">
                <a:solidFill>
                  <a:schemeClr val="bg2"/>
                </a:solidFill>
                <a:latin typeface="Arial" charset="0"/>
              </a:rPr>
              <a:t>ờng dây </a:t>
            </a:r>
            <a:r>
              <a:rPr lang="vi-VN" sz="2000">
                <a:solidFill>
                  <a:schemeClr val="bg2"/>
                </a:solidFill>
                <a:latin typeface="Arial" charset="0"/>
              </a:rPr>
              <a:t>đ</a:t>
            </a:r>
            <a:r>
              <a:rPr lang="en-US" sz="2000">
                <a:solidFill>
                  <a:schemeClr val="bg2"/>
                </a:solidFill>
                <a:latin typeface="Arial" charset="0"/>
              </a:rPr>
              <a:t>iện, một số cành sà xuống thấp, </a:t>
            </a:r>
            <a:r>
              <a:rPr lang="vi-VN" sz="2000">
                <a:solidFill>
                  <a:schemeClr val="bg2"/>
                </a:solidFill>
                <a:latin typeface="Arial" charset="0"/>
              </a:rPr>
              <a:t>đ</a:t>
            </a:r>
            <a:r>
              <a:rPr lang="en-US" sz="2000">
                <a:solidFill>
                  <a:schemeClr val="bg2"/>
                </a:solidFill>
                <a:latin typeface="Arial" charset="0"/>
              </a:rPr>
              <a:t>ề nghị cho tỉa cành.</a:t>
            </a:r>
            <a:r>
              <a:rPr lang="en-US">
                <a:solidFill>
                  <a:schemeClr val="bg2"/>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ox(in)">
                                      <p:cBhvr>
                                        <p:cTn id="7" dur="500"/>
                                        <p:tgtEl>
                                          <p:spTgt spid="4915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9210"/>
                                        </p:tgtEl>
                                        <p:attrNameLst>
                                          <p:attrName>style.visibility</p:attrName>
                                        </p:attrNameLst>
                                      </p:cBhvr>
                                      <p:to>
                                        <p:strVal val="visible"/>
                                      </p:to>
                                    </p:set>
                                    <p:animEffect transition="in" filter="box(in)">
                                      <p:cBhvr>
                                        <p:cTn id="15" dur="500"/>
                                        <p:tgtEl>
                                          <p:spTgt spid="492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9200"/>
                                        </p:tgtEl>
                                        <p:attrNameLst>
                                          <p:attrName>style.visibility</p:attrName>
                                        </p:attrNameLst>
                                      </p:cBhvr>
                                      <p:to>
                                        <p:strVal val="visible"/>
                                      </p:to>
                                    </p:set>
                                    <p:animEffect transition="in" filter="box(in)">
                                      <p:cBhvr>
                                        <p:cTn id="20" dur="500"/>
                                        <p:tgtEl>
                                          <p:spTgt spid="492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9201"/>
                                        </p:tgtEl>
                                        <p:attrNameLst>
                                          <p:attrName>style.visibility</p:attrName>
                                        </p:attrNameLst>
                                      </p:cBhvr>
                                      <p:to>
                                        <p:strVal val="visible"/>
                                      </p:to>
                                    </p:set>
                                    <p:animEffect transition="in" filter="box(in)">
                                      <p:cBhvr>
                                        <p:cTn id="25" dur="500"/>
                                        <p:tgtEl>
                                          <p:spTgt spid="492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9202"/>
                                        </p:tgtEl>
                                        <p:attrNameLst>
                                          <p:attrName>style.visibility</p:attrName>
                                        </p:attrNameLst>
                                      </p:cBhvr>
                                      <p:to>
                                        <p:strVal val="visible"/>
                                      </p:to>
                                    </p:set>
                                    <p:animEffect transition="in" filter="box(in)">
                                      <p:cBhvr>
                                        <p:cTn id="30" dur="500"/>
                                        <p:tgtEl>
                                          <p:spTgt spid="492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9217"/>
                                        </p:tgtEl>
                                        <p:attrNameLst>
                                          <p:attrName>style.visibility</p:attrName>
                                        </p:attrNameLst>
                                      </p:cBhvr>
                                      <p:to>
                                        <p:strVal val="visible"/>
                                      </p:to>
                                    </p:set>
                                    <p:animEffect transition="in" filter="box(in)">
                                      <p:cBhvr>
                                        <p:cTn id="35" dur="500"/>
                                        <p:tgtEl>
                                          <p:spTgt spid="49217"/>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9216"/>
                                        </p:tgtEl>
                                        <p:attrNameLst>
                                          <p:attrName>style.visibility</p:attrName>
                                        </p:attrNameLst>
                                      </p:cBhvr>
                                      <p:to>
                                        <p:strVal val="visible"/>
                                      </p:to>
                                    </p:set>
                                    <p:animEffect transition="in" filter="box(in)">
                                      <p:cBhvr>
                                        <p:cTn id="38" dur="500"/>
                                        <p:tgtEl>
                                          <p:spTgt spid="492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9205"/>
                                        </p:tgtEl>
                                        <p:attrNameLst>
                                          <p:attrName>style.visibility</p:attrName>
                                        </p:attrNameLst>
                                      </p:cBhvr>
                                      <p:to>
                                        <p:strVal val="visible"/>
                                      </p:to>
                                    </p:set>
                                    <p:animEffect transition="in" filter="box(in)">
                                      <p:cBhvr>
                                        <p:cTn id="43" dur="500"/>
                                        <p:tgtEl>
                                          <p:spTgt spid="4920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49206"/>
                                        </p:tgtEl>
                                        <p:attrNameLst>
                                          <p:attrName>style.visibility</p:attrName>
                                        </p:attrNameLst>
                                      </p:cBhvr>
                                      <p:to>
                                        <p:strVal val="visible"/>
                                      </p:to>
                                    </p:set>
                                    <p:animEffect transition="in" filter="box(in)">
                                      <p:cBhvr>
                                        <p:cTn id="48" dur="500"/>
                                        <p:tgtEl>
                                          <p:spTgt spid="4920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49170"/>
                                        </p:tgtEl>
                                        <p:attrNameLst>
                                          <p:attrName>style.visibility</p:attrName>
                                        </p:attrNameLst>
                                      </p:cBhvr>
                                      <p:to>
                                        <p:strVal val="visible"/>
                                      </p:to>
                                    </p:set>
                                    <p:anim calcmode="lin" valueType="num">
                                      <p:cBhvr>
                                        <p:cTn id="53" dur="1000" fill="hold"/>
                                        <p:tgtEl>
                                          <p:spTgt spid="49170"/>
                                        </p:tgtEl>
                                        <p:attrNameLst>
                                          <p:attrName>ppt_x</p:attrName>
                                        </p:attrNameLst>
                                      </p:cBhvr>
                                      <p:tavLst>
                                        <p:tav tm="0">
                                          <p:val>
                                            <p:strVal val="#ppt_x-.2"/>
                                          </p:val>
                                        </p:tav>
                                        <p:tav tm="100000">
                                          <p:val>
                                            <p:strVal val="#ppt_x"/>
                                          </p:val>
                                        </p:tav>
                                      </p:tavLst>
                                    </p:anim>
                                    <p:anim calcmode="lin" valueType="num">
                                      <p:cBhvr>
                                        <p:cTn id="54" dur="1000" fill="hold"/>
                                        <p:tgtEl>
                                          <p:spTgt spid="49170"/>
                                        </p:tgtEl>
                                        <p:attrNameLst>
                                          <p:attrName>ppt_y</p:attrName>
                                        </p:attrNameLst>
                                      </p:cBhvr>
                                      <p:tavLst>
                                        <p:tav tm="0">
                                          <p:val>
                                            <p:strVal val="#ppt_y"/>
                                          </p:val>
                                        </p:tav>
                                        <p:tav tm="100000">
                                          <p:val>
                                            <p:strVal val="#ppt_y"/>
                                          </p:val>
                                        </p:tav>
                                      </p:tavLst>
                                    </p:anim>
                                    <p:animEffect transition="in" filter="wipe(right)" prLst="gradientSize: 0.1">
                                      <p:cBhvr>
                                        <p:cTn id="55" dur="1000"/>
                                        <p:tgtEl>
                                          <p:spTgt spid="4917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49197"/>
                                        </p:tgtEl>
                                        <p:attrNameLst>
                                          <p:attrName>style.visibility</p:attrName>
                                        </p:attrNameLst>
                                      </p:cBhvr>
                                      <p:to>
                                        <p:strVal val="visible"/>
                                      </p:to>
                                    </p:set>
                                    <p:anim calcmode="lin" valueType="num">
                                      <p:cBhvr>
                                        <p:cTn id="60" dur="1000" fill="hold"/>
                                        <p:tgtEl>
                                          <p:spTgt spid="49197"/>
                                        </p:tgtEl>
                                        <p:attrNameLst>
                                          <p:attrName>ppt_w</p:attrName>
                                        </p:attrNameLst>
                                      </p:cBhvr>
                                      <p:tavLst>
                                        <p:tav tm="0">
                                          <p:val>
                                            <p:fltVal val="0"/>
                                          </p:val>
                                        </p:tav>
                                        <p:tav tm="100000">
                                          <p:val>
                                            <p:strVal val="#ppt_w"/>
                                          </p:val>
                                        </p:tav>
                                      </p:tavLst>
                                    </p:anim>
                                    <p:anim calcmode="lin" valueType="num">
                                      <p:cBhvr>
                                        <p:cTn id="61" dur="1000" fill="hold"/>
                                        <p:tgtEl>
                                          <p:spTgt spid="49197"/>
                                        </p:tgtEl>
                                        <p:attrNameLst>
                                          <p:attrName>ppt_h</p:attrName>
                                        </p:attrNameLst>
                                      </p:cBhvr>
                                      <p:tavLst>
                                        <p:tav tm="0">
                                          <p:val>
                                            <p:fltVal val="0"/>
                                          </p:val>
                                        </p:tav>
                                        <p:tav tm="100000">
                                          <p:val>
                                            <p:strVal val="#ppt_h"/>
                                          </p:val>
                                        </p:tav>
                                      </p:tavLst>
                                    </p:anim>
                                    <p:anim calcmode="lin" valueType="num">
                                      <p:cBhvr>
                                        <p:cTn id="62" dur="1000" fill="hold"/>
                                        <p:tgtEl>
                                          <p:spTgt spid="4919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491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49172"/>
                                        </p:tgtEl>
                                        <p:attrNameLst>
                                          <p:attrName>style.visibility</p:attrName>
                                        </p:attrNameLst>
                                      </p:cBhvr>
                                      <p:to>
                                        <p:strVal val="visible"/>
                                      </p:to>
                                    </p:set>
                                    <p:anim calcmode="lin" valueType="num">
                                      <p:cBhvr>
                                        <p:cTn id="68" dur="1000" fill="hold"/>
                                        <p:tgtEl>
                                          <p:spTgt spid="49172"/>
                                        </p:tgtEl>
                                        <p:attrNameLst>
                                          <p:attrName>ppt_x</p:attrName>
                                        </p:attrNameLst>
                                      </p:cBhvr>
                                      <p:tavLst>
                                        <p:tav tm="0">
                                          <p:val>
                                            <p:strVal val="#ppt_x-.2"/>
                                          </p:val>
                                        </p:tav>
                                        <p:tav tm="100000">
                                          <p:val>
                                            <p:strVal val="#ppt_x"/>
                                          </p:val>
                                        </p:tav>
                                      </p:tavLst>
                                    </p:anim>
                                    <p:anim calcmode="lin" valueType="num">
                                      <p:cBhvr>
                                        <p:cTn id="69" dur="1000" fill="hold"/>
                                        <p:tgtEl>
                                          <p:spTgt spid="4917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917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49173"/>
                                        </p:tgtEl>
                                        <p:attrNameLst>
                                          <p:attrName>style.visibility</p:attrName>
                                        </p:attrNameLst>
                                      </p:cBhvr>
                                      <p:to>
                                        <p:strVal val="visible"/>
                                      </p:to>
                                    </p:set>
                                    <p:anim calcmode="lin" valueType="num">
                                      <p:cBhvr>
                                        <p:cTn id="75" dur="1000" fill="hold"/>
                                        <p:tgtEl>
                                          <p:spTgt spid="49173"/>
                                        </p:tgtEl>
                                        <p:attrNameLst>
                                          <p:attrName>ppt_w</p:attrName>
                                        </p:attrNameLst>
                                      </p:cBhvr>
                                      <p:tavLst>
                                        <p:tav tm="0">
                                          <p:val>
                                            <p:strVal val="#ppt_w*0.70"/>
                                          </p:val>
                                        </p:tav>
                                        <p:tav tm="100000">
                                          <p:val>
                                            <p:strVal val="#ppt_w"/>
                                          </p:val>
                                        </p:tav>
                                      </p:tavLst>
                                    </p:anim>
                                    <p:anim calcmode="lin" valueType="num">
                                      <p:cBhvr>
                                        <p:cTn id="76" dur="1000" fill="hold"/>
                                        <p:tgtEl>
                                          <p:spTgt spid="49173"/>
                                        </p:tgtEl>
                                        <p:attrNameLst>
                                          <p:attrName>ppt_h</p:attrName>
                                        </p:attrNameLst>
                                      </p:cBhvr>
                                      <p:tavLst>
                                        <p:tav tm="0">
                                          <p:val>
                                            <p:strVal val="#ppt_h"/>
                                          </p:val>
                                        </p:tav>
                                        <p:tav tm="100000">
                                          <p:val>
                                            <p:strVal val="#ppt_h"/>
                                          </p:val>
                                        </p:tav>
                                      </p:tavLst>
                                    </p:anim>
                                    <p:animEffect transition="in" filter="fade">
                                      <p:cBhvr>
                                        <p:cTn id="77" dur="1000"/>
                                        <p:tgtEl>
                                          <p:spTgt spid="4917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2" presetClass="entr" presetSubtype="0" fill="hold" grpId="0" nodeType="clickEffect">
                                  <p:stCondLst>
                                    <p:cond delay="0"/>
                                  </p:stCondLst>
                                  <p:childTnLst>
                                    <p:set>
                                      <p:cBhvr>
                                        <p:cTn id="81" dur="1" fill="hold">
                                          <p:stCondLst>
                                            <p:cond delay="0"/>
                                          </p:stCondLst>
                                        </p:cTn>
                                        <p:tgtEl>
                                          <p:spTgt spid="49218"/>
                                        </p:tgtEl>
                                        <p:attrNameLst>
                                          <p:attrName>style.visibility</p:attrName>
                                        </p:attrNameLst>
                                      </p:cBhvr>
                                      <p:to>
                                        <p:strVal val="visible"/>
                                      </p:to>
                                    </p:set>
                                    <p:animScale>
                                      <p:cBhvr>
                                        <p:cTn id="82" dur="1000" decel="50000" fill="hold">
                                          <p:stCondLst>
                                            <p:cond delay="0"/>
                                          </p:stCondLst>
                                        </p:cTn>
                                        <p:tgtEl>
                                          <p:spTgt spid="4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49218"/>
                                        </p:tgtEl>
                                        <p:attrNameLst>
                                          <p:attrName>ppt_x</p:attrName>
                                          <p:attrName>ppt_y</p:attrName>
                                        </p:attrNameLst>
                                      </p:cBhvr>
                                    </p:animMotion>
                                    <p:animEffect transition="in" filter="fade">
                                      <p:cBhvr>
                                        <p:cTn id="84" dur="1000"/>
                                        <p:tgtEl>
                                          <p:spTgt spid="4921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9" presetClass="entr" presetSubtype="0" decel="100000" fill="hold" grpId="0" nodeType="clickEffect">
                                  <p:stCondLst>
                                    <p:cond delay="0"/>
                                  </p:stCondLst>
                                  <p:childTnLst>
                                    <p:set>
                                      <p:cBhvr>
                                        <p:cTn id="88" dur="1" fill="hold">
                                          <p:stCondLst>
                                            <p:cond delay="0"/>
                                          </p:stCondLst>
                                        </p:cTn>
                                        <p:tgtEl>
                                          <p:spTgt spid="49196"/>
                                        </p:tgtEl>
                                        <p:attrNameLst>
                                          <p:attrName>style.visibility</p:attrName>
                                        </p:attrNameLst>
                                      </p:cBhvr>
                                      <p:to>
                                        <p:strVal val="visible"/>
                                      </p:to>
                                    </p:set>
                                    <p:anim calcmode="lin" valueType="num">
                                      <p:cBhvr>
                                        <p:cTn id="89" dur="500" fill="hold"/>
                                        <p:tgtEl>
                                          <p:spTgt spid="49196"/>
                                        </p:tgtEl>
                                        <p:attrNameLst>
                                          <p:attrName>ppt_w</p:attrName>
                                        </p:attrNameLst>
                                      </p:cBhvr>
                                      <p:tavLst>
                                        <p:tav tm="0">
                                          <p:val>
                                            <p:fltVal val="0"/>
                                          </p:val>
                                        </p:tav>
                                        <p:tav tm="100000">
                                          <p:val>
                                            <p:strVal val="#ppt_w"/>
                                          </p:val>
                                        </p:tav>
                                      </p:tavLst>
                                    </p:anim>
                                    <p:anim calcmode="lin" valueType="num">
                                      <p:cBhvr>
                                        <p:cTn id="90" dur="500" fill="hold"/>
                                        <p:tgtEl>
                                          <p:spTgt spid="49196"/>
                                        </p:tgtEl>
                                        <p:attrNameLst>
                                          <p:attrName>ppt_h</p:attrName>
                                        </p:attrNameLst>
                                      </p:cBhvr>
                                      <p:tavLst>
                                        <p:tav tm="0">
                                          <p:val>
                                            <p:fltVal val="0"/>
                                          </p:val>
                                        </p:tav>
                                        <p:tav tm="100000">
                                          <p:val>
                                            <p:strVal val="#ppt_h"/>
                                          </p:val>
                                        </p:tav>
                                      </p:tavLst>
                                    </p:anim>
                                    <p:anim calcmode="lin" valueType="num">
                                      <p:cBhvr>
                                        <p:cTn id="91" dur="500" fill="hold"/>
                                        <p:tgtEl>
                                          <p:spTgt spid="49196"/>
                                        </p:tgtEl>
                                        <p:attrNameLst>
                                          <p:attrName>style.rotation</p:attrName>
                                        </p:attrNameLst>
                                      </p:cBhvr>
                                      <p:tavLst>
                                        <p:tav tm="0">
                                          <p:val>
                                            <p:fltVal val="360"/>
                                          </p:val>
                                        </p:tav>
                                        <p:tav tm="100000">
                                          <p:val>
                                            <p:fltVal val="0"/>
                                          </p:val>
                                        </p:tav>
                                      </p:tavLst>
                                    </p:anim>
                                    <p:animEffect transition="in" filter="fade">
                                      <p:cBhvr>
                                        <p:cTn id="92" dur="500"/>
                                        <p:tgtEl>
                                          <p:spTgt spid="49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0" grpId="0"/>
      <p:bldP spid="49172" grpId="0"/>
      <p:bldP spid="49173" grpId="0"/>
      <p:bldP spid="49155" grpId="0"/>
      <p:bldP spid="49156" grpId="0"/>
      <p:bldP spid="49196" grpId="0"/>
      <p:bldP spid="49197" grpId="0"/>
      <p:bldP spid="49200" grpId="0" animBg="1"/>
      <p:bldP spid="49201" grpId="0" animBg="1"/>
      <p:bldP spid="49202" grpId="0" animBg="1"/>
      <p:bldP spid="49205" grpId="0" animBg="1"/>
      <p:bldP spid="49206" grpId="0" animBg="1"/>
      <p:bldP spid="49210" grpId="0" animBg="1"/>
      <p:bldP spid="49216" grpId="0" animBg="1"/>
      <p:bldP spid="49217" grpId="0" animBg="1"/>
      <p:bldP spid="492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808" name="Text Box 16"/>
          <p:cNvSpPr txBox="1">
            <a:spLocks noChangeArrowheads="1"/>
          </p:cNvSpPr>
          <p:nvPr/>
        </p:nvSpPr>
        <p:spPr bwMode="auto">
          <a:xfrm>
            <a:off x="3276600" y="6326188"/>
            <a:ext cx="3276600" cy="519112"/>
          </a:xfrm>
          <a:prstGeom prst="rect">
            <a:avLst/>
          </a:prstGeom>
          <a:noFill/>
          <a:ln w="9525">
            <a:noFill/>
            <a:miter lim="800000"/>
            <a:headEnd/>
            <a:tailEnd/>
          </a:ln>
        </p:spPr>
        <p:txBody>
          <a:bodyPr>
            <a:spAutoFit/>
          </a:bodyPr>
          <a:lstStyle/>
          <a:p>
            <a:pPr algn="ctr" eaLnBrk="0" hangingPunct="0">
              <a:spcBef>
                <a:spcPct val="50000"/>
              </a:spcBef>
            </a:pPr>
            <a:r>
              <a:rPr lang="en-US">
                <a:solidFill>
                  <a:srgbClr val="FF0066"/>
                </a:solidFill>
                <a:latin typeface="Arial" charset="0"/>
              </a:rPr>
              <a:t>Bức tranh vẽ gì?</a:t>
            </a:r>
          </a:p>
        </p:txBody>
      </p:sp>
      <p:pic>
        <p:nvPicPr>
          <p:cNvPr id="33809" name="Picture 17" descr="Untitled-3 copy"/>
          <p:cNvPicPr>
            <a:picLocks noChangeAspect="1" noChangeArrowheads="1"/>
          </p:cNvPicPr>
          <p:nvPr/>
        </p:nvPicPr>
        <p:blipFill>
          <a:blip r:embed="rId2"/>
          <a:srcRect/>
          <a:stretch>
            <a:fillRect/>
          </a:stretch>
        </p:blipFill>
        <p:spPr bwMode="auto">
          <a:xfrm>
            <a:off x="457200" y="1968500"/>
            <a:ext cx="8305800" cy="4419600"/>
          </a:xfrm>
          <a:prstGeom prst="rect">
            <a:avLst/>
          </a:prstGeom>
          <a:noFill/>
          <a:ln w="9525">
            <a:noFill/>
            <a:miter lim="800000"/>
            <a:headEnd/>
            <a:tailEnd/>
          </a:ln>
        </p:spPr>
      </p:pic>
      <p:sp>
        <p:nvSpPr>
          <p:cNvPr id="8196" name="Rectangle 18"/>
          <p:cNvSpPr>
            <a:spLocks noChangeArrowheads="1"/>
          </p:cNvSpPr>
          <p:nvPr/>
        </p:nvSpPr>
        <p:spPr bwMode="auto">
          <a:xfrm>
            <a:off x="1905000" y="12334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8197" name="Rectangle 19"/>
          <p:cNvSpPr>
            <a:spLocks noChangeArrowheads="1"/>
          </p:cNvSpPr>
          <p:nvPr/>
        </p:nvSpPr>
        <p:spPr bwMode="auto">
          <a:xfrm>
            <a:off x="1885950" y="238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pic>
        <p:nvPicPr>
          <p:cNvPr id="8198" name="Picture 20"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8199" name="Picture 21"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wheel(4)">
                                      <p:cBhvr>
                                        <p:cTn id="7" dur="2000"/>
                                        <p:tgtEl>
                                          <p:spTgt spid="338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3808"/>
                                        </p:tgtEl>
                                        <p:attrNameLst>
                                          <p:attrName>style.visibility</p:attrName>
                                        </p:attrNameLst>
                                      </p:cBhvr>
                                      <p:to>
                                        <p:strVal val="visible"/>
                                      </p:to>
                                    </p:set>
                                    <p:anim calcmode="lin" valueType="num">
                                      <p:cBhvr>
                                        <p:cTn id="12" dur="1000" fill="hold"/>
                                        <p:tgtEl>
                                          <p:spTgt spid="33808"/>
                                        </p:tgtEl>
                                        <p:attrNameLst>
                                          <p:attrName>ppt_w</p:attrName>
                                        </p:attrNameLst>
                                      </p:cBhvr>
                                      <p:tavLst>
                                        <p:tav tm="0">
                                          <p:val>
                                            <p:strVal val="#ppt_w*0.70"/>
                                          </p:val>
                                        </p:tav>
                                        <p:tav tm="100000">
                                          <p:val>
                                            <p:strVal val="#ppt_w"/>
                                          </p:val>
                                        </p:tav>
                                      </p:tavLst>
                                    </p:anim>
                                    <p:anim calcmode="lin" valueType="num">
                                      <p:cBhvr>
                                        <p:cTn id="13" dur="1000" fill="hold"/>
                                        <p:tgtEl>
                                          <p:spTgt spid="33808"/>
                                        </p:tgtEl>
                                        <p:attrNameLst>
                                          <p:attrName>ppt_h</p:attrName>
                                        </p:attrNameLst>
                                      </p:cBhvr>
                                      <p:tavLst>
                                        <p:tav tm="0">
                                          <p:val>
                                            <p:strVal val="#ppt_h"/>
                                          </p:val>
                                        </p:tav>
                                        <p:tav tm="100000">
                                          <p:val>
                                            <p:strVal val="#ppt_h"/>
                                          </p:val>
                                        </p:tav>
                                      </p:tavLst>
                                    </p:anim>
                                    <p:animEffect transition="in" filter="fade">
                                      <p:cBhvr>
                                        <p:cTn id="14" dur="10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py of hinh nen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23" name="Text Box 3"/>
          <p:cNvSpPr txBox="1">
            <a:spLocks noChangeArrowheads="1"/>
          </p:cNvSpPr>
          <p:nvPr/>
        </p:nvSpPr>
        <p:spPr bwMode="auto">
          <a:xfrm>
            <a:off x="609600" y="5105400"/>
            <a:ext cx="8001000" cy="1570038"/>
          </a:xfrm>
          <a:prstGeom prst="rect">
            <a:avLst/>
          </a:prstGeom>
          <a:noFill/>
          <a:ln w="9525">
            <a:noFill/>
            <a:miter lim="800000"/>
            <a:headEnd/>
            <a:tailEnd/>
          </a:ln>
        </p:spPr>
        <p:txBody>
          <a:bodyPr>
            <a:spAutoFit/>
          </a:bodyPr>
          <a:lstStyle/>
          <a:p>
            <a:pPr algn="just" eaLnBrk="0" hangingPunct="0">
              <a:spcBef>
                <a:spcPct val="50000"/>
              </a:spcBef>
            </a:pPr>
            <a:r>
              <a:rPr lang="en-US" sz="2400">
                <a:solidFill>
                  <a:schemeClr val="bg2"/>
                </a:solidFill>
                <a:latin typeface="Arial" charset="0"/>
              </a:rPr>
              <a:t>Bức tranh vẽ cảnh bà con </a:t>
            </a:r>
            <a:r>
              <a:rPr lang="vi-VN" sz="2400">
                <a:solidFill>
                  <a:schemeClr val="bg2"/>
                </a:solidFill>
                <a:latin typeface="Arial" charset="0"/>
              </a:rPr>
              <a:t>đ</a:t>
            </a:r>
            <a:r>
              <a:rPr lang="en-US" sz="2400">
                <a:solidFill>
                  <a:schemeClr val="bg2"/>
                </a:solidFill>
                <a:latin typeface="Arial" charset="0"/>
              </a:rPr>
              <a:t>ang rất sợ hãi khi chứng kiến cảnh một số ng</a:t>
            </a:r>
            <a:r>
              <a:rPr lang="vi-VN" sz="2400">
                <a:solidFill>
                  <a:schemeClr val="bg2"/>
                </a:solidFill>
                <a:latin typeface="Arial" charset="0"/>
              </a:rPr>
              <a:t>ư</a:t>
            </a:r>
            <a:r>
              <a:rPr lang="en-US" sz="2400">
                <a:solidFill>
                  <a:schemeClr val="bg2"/>
                </a:solidFill>
                <a:latin typeface="Arial" charset="0"/>
              </a:rPr>
              <a:t>ời dùng thuốc nổ </a:t>
            </a:r>
            <a:r>
              <a:rPr lang="vi-VN" sz="2400">
                <a:solidFill>
                  <a:schemeClr val="bg2"/>
                </a:solidFill>
                <a:latin typeface="Arial" charset="0"/>
              </a:rPr>
              <a:t>đ</a:t>
            </a:r>
            <a:r>
              <a:rPr lang="en-US" sz="2400">
                <a:solidFill>
                  <a:schemeClr val="bg2"/>
                </a:solidFill>
                <a:latin typeface="Arial" charset="0"/>
              </a:rPr>
              <a:t>ánh bắt cá, làm cá chết nhiều gây nguy hiểm cho khách du lịch và ng</a:t>
            </a:r>
            <a:r>
              <a:rPr lang="vi-VN" sz="2400">
                <a:solidFill>
                  <a:schemeClr val="bg2"/>
                </a:solidFill>
                <a:latin typeface="Arial" charset="0"/>
              </a:rPr>
              <a:t>ư</a:t>
            </a:r>
            <a:r>
              <a:rPr lang="en-US" sz="2400">
                <a:solidFill>
                  <a:schemeClr val="bg2"/>
                </a:solidFill>
                <a:latin typeface="Arial" charset="0"/>
              </a:rPr>
              <a:t>ời dân sinh sống gần </a:t>
            </a:r>
            <a:r>
              <a:rPr lang="vi-VN" sz="2400">
                <a:solidFill>
                  <a:schemeClr val="bg2"/>
                </a:solidFill>
                <a:latin typeface="Arial" charset="0"/>
              </a:rPr>
              <a:t>đ</a:t>
            </a:r>
            <a:r>
              <a:rPr lang="en-US" sz="2400">
                <a:solidFill>
                  <a:schemeClr val="bg2"/>
                </a:solidFill>
                <a:latin typeface="Arial" charset="0"/>
              </a:rPr>
              <a:t>ó, làm ô nhiễm môi tr</a:t>
            </a:r>
            <a:r>
              <a:rPr lang="vi-VN" sz="2400">
                <a:solidFill>
                  <a:schemeClr val="bg2"/>
                </a:solidFill>
                <a:latin typeface="Arial" charset="0"/>
              </a:rPr>
              <a:t>ư</a:t>
            </a:r>
            <a:r>
              <a:rPr lang="en-US" sz="2400">
                <a:solidFill>
                  <a:schemeClr val="bg2"/>
                </a:solidFill>
                <a:latin typeface="Arial" charset="0"/>
              </a:rPr>
              <a:t>ờng.</a:t>
            </a:r>
          </a:p>
        </p:txBody>
      </p:sp>
      <p:sp>
        <p:nvSpPr>
          <p:cNvPr id="9220" name="Rectangle 4"/>
          <p:cNvSpPr>
            <a:spLocks noChangeArrowheads="1"/>
          </p:cNvSpPr>
          <p:nvPr/>
        </p:nvSpPr>
        <p:spPr bwMode="auto">
          <a:xfrm>
            <a:off x="1828800" y="1066800"/>
            <a:ext cx="5734050" cy="5191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66"/>
                </a:solidFill>
                <a:latin typeface="Arial" charset="0"/>
              </a:rPr>
              <a:t>Luyện tập làm </a:t>
            </a:r>
            <a:r>
              <a:rPr lang="vi-VN" b="1">
                <a:solidFill>
                  <a:srgbClr val="FF0066"/>
                </a:solidFill>
                <a:latin typeface="Arial" charset="0"/>
              </a:rPr>
              <a:t>đơ</a:t>
            </a:r>
            <a:r>
              <a:rPr lang="en-US" b="1">
                <a:solidFill>
                  <a:srgbClr val="FF0066"/>
                </a:solidFill>
                <a:latin typeface="Arial" charset="0"/>
              </a:rPr>
              <a:t>n (Trang 111)</a:t>
            </a:r>
          </a:p>
        </p:txBody>
      </p:sp>
      <p:sp>
        <p:nvSpPr>
          <p:cNvPr id="9221" name="Rectangle 5"/>
          <p:cNvSpPr>
            <a:spLocks noChangeArrowheads="1"/>
          </p:cNvSpPr>
          <p:nvPr/>
        </p:nvSpPr>
        <p:spPr bwMode="auto">
          <a:xfrm>
            <a:off x="1885950" y="76200"/>
            <a:ext cx="5734050" cy="461963"/>
          </a:xfrm>
          <a:prstGeom prst="rect">
            <a:avLst/>
          </a:prstGeom>
          <a:noFill/>
          <a:ln w="9525">
            <a:noFill/>
            <a:miter lim="800000"/>
            <a:headEnd/>
            <a:tailEnd/>
          </a:ln>
        </p:spPr>
        <p:txBody>
          <a:bodyPr>
            <a:spAutoFit/>
          </a:bodyPr>
          <a:lstStyle/>
          <a:p>
            <a:pPr algn="ctr" eaLnBrk="0" hangingPunct="0">
              <a:spcBef>
                <a:spcPct val="50000"/>
              </a:spcBef>
            </a:pPr>
            <a:r>
              <a:rPr lang="en-US" sz="2400" b="1" u="sng">
                <a:solidFill>
                  <a:srgbClr val="3333CC"/>
                </a:solidFill>
                <a:latin typeface="Arial" charset="0"/>
              </a:rPr>
              <a:t>Tập làm v</a:t>
            </a:r>
            <a:r>
              <a:rPr lang="vi-VN" sz="2400" b="1" u="sng">
                <a:solidFill>
                  <a:srgbClr val="3333CC"/>
                </a:solidFill>
                <a:latin typeface="Arial" charset="0"/>
              </a:rPr>
              <a:t>ă</a:t>
            </a:r>
            <a:r>
              <a:rPr lang="en-US" sz="2400" b="1" u="sng">
                <a:solidFill>
                  <a:srgbClr val="3333CC"/>
                </a:solidFill>
                <a:latin typeface="Arial" charset="0"/>
              </a:rPr>
              <a:t>n</a:t>
            </a:r>
          </a:p>
        </p:txBody>
      </p:sp>
      <p:pic>
        <p:nvPicPr>
          <p:cNvPr id="9222" name="Picture 6" descr="jbnkjh"/>
          <p:cNvPicPr>
            <a:picLocks noChangeAspect="1" noChangeArrowheads="1"/>
          </p:cNvPicPr>
          <p:nvPr/>
        </p:nvPicPr>
        <p:blipFill>
          <a:blip r:embed="rId3"/>
          <a:srcRect/>
          <a:stretch>
            <a:fillRect/>
          </a:stretch>
        </p:blipFill>
        <p:spPr bwMode="auto">
          <a:xfrm>
            <a:off x="0" y="0"/>
            <a:ext cx="671513" cy="668338"/>
          </a:xfrm>
          <a:prstGeom prst="rect">
            <a:avLst/>
          </a:prstGeom>
          <a:noFill/>
          <a:ln w="9525">
            <a:noFill/>
            <a:miter lim="800000"/>
            <a:headEnd/>
            <a:tailEnd/>
          </a:ln>
        </p:spPr>
      </p:pic>
      <p:pic>
        <p:nvPicPr>
          <p:cNvPr id="9223" name="Picture 7" descr="jbnkjh"/>
          <p:cNvPicPr>
            <a:picLocks noChangeAspect="1" noChangeArrowheads="1"/>
          </p:cNvPicPr>
          <p:nvPr/>
        </p:nvPicPr>
        <p:blipFill>
          <a:blip r:embed="rId3"/>
          <a:srcRect/>
          <a:stretch>
            <a:fillRect/>
          </a:stretch>
        </p:blipFill>
        <p:spPr bwMode="auto">
          <a:xfrm rot="5400000">
            <a:off x="8474075" y="1588"/>
            <a:ext cx="671513" cy="668337"/>
          </a:xfrm>
          <a:prstGeom prst="rect">
            <a:avLst/>
          </a:prstGeom>
          <a:noFill/>
          <a:ln w="9525">
            <a:noFill/>
            <a:miter lim="800000"/>
            <a:headEnd/>
            <a:tailEnd/>
          </a:ln>
        </p:spPr>
      </p:pic>
      <p:pic>
        <p:nvPicPr>
          <p:cNvPr id="9224" name="Picture 8" descr="jbnkjh"/>
          <p:cNvPicPr>
            <a:picLocks noChangeAspect="1" noChangeArrowheads="1"/>
          </p:cNvPicPr>
          <p:nvPr/>
        </p:nvPicPr>
        <p:blipFill>
          <a:blip r:embed="rId3"/>
          <a:srcRect/>
          <a:stretch>
            <a:fillRect/>
          </a:stretch>
        </p:blipFill>
        <p:spPr bwMode="auto">
          <a:xfrm rot="10800000">
            <a:off x="8474075" y="6188075"/>
            <a:ext cx="671513" cy="668338"/>
          </a:xfrm>
          <a:prstGeom prst="rect">
            <a:avLst/>
          </a:prstGeom>
          <a:noFill/>
          <a:ln w="9525">
            <a:noFill/>
            <a:miter lim="800000"/>
            <a:headEnd/>
            <a:tailEnd/>
          </a:ln>
        </p:spPr>
      </p:pic>
      <p:pic>
        <p:nvPicPr>
          <p:cNvPr id="9225" name="Picture 9" descr="jbnkjh"/>
          <p:cNvPicPr>
            <a:picLocks noChangeAspect="1" noChangeArrowheads="1"/>
          </p:cNvPicPr>
          <p:nvPr/>
        </p:nvPicPr>
        <p:blipFill>
          <a:blip r:embed="rId3"/>
          <a:srcRect/>
          <a:stretch>
            <a:fillRect/>
          </a:stretch>
        </p:blipFill>
        <p:spPr bwMode="auto">
          <a:xfrm rot="-5400000">
            <a:off x="1588" y="6188075"/>
            <a:ext cx="671512" cy="668338"/>
          </a:xfrm>
          <a:prstGeom prst="rect">
            <a:avLst/>
          </a:prstGeom>
          <a:noFill/>
          <a:ln w="9525">
            <a:noFill/>
            <a:miter lim="800000"/>
            <a:headEnd/>
            <a:tailEnd/>
          </a:ln>
        </p:spPr>
      </p:pic>
      <p:pic>
        <p:nvPicPr>
          <p:cNvPr id="81930" name="Picture 10" descr="Untitled-3 copy"/>
          <p:cNvPicPr>
            <a:picLocks noChangeAspect="1" noChangeArrowheads="1"/>
          </p:cNvPicPr>
          <p:nvPr/>
        </p:nvPicPr>
        <p:blipFill>
          <a:blip r:embed="rId4"/>
          <a:srcRect/>
          <a:stretch>
            <a:fillRect/>
          </a:stretch>
        </p:blipFill>
        <p:spPr bwMode="auto">
          <a:xfrm>
            <a:off x="685800" y="1600200"/>
            <a:ext cx="78486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1930"/>
                                        </p:tgtEl>
                                        <p:attrNameLst>
                                          <p:attrName>style.visibility</p:attrName>
                                        </p:attrNameLst>
                                      </p:cBhvr>
                                      <p:to>
                                        <p:strVal val="visible"/>
                                      </p:to>
                                    </p:set>
                                    <p:anim calcmode="lin" valueType="num">
                                      <p:cBhvr>
                                        <p:cTn id="7" dur="1000" fill="hold"/>
                                        <p:tgtEl>
                                          <p:spTgt spid="81930"/>
                                        </p:tgtEl>
                                        <p:attrNameLst>
                                          <p:attrName>ppt_w</p:attrName>
                                        </p:attrNameLst>
                                      </p:cBhvr>
                                      <p:tavLst>
                                        <p:tav tm="0">
                                          <p:val>
                                            <p:strVal val="#ppt_w*0.70"/>
                                          </p:val>
                                        </p:tav>
                                        <p:tav tm="100000">
                                          <p:val>
                                            <p:strVal val="#ppt_w"/>
                                          </p:val>
                                        </p:tav>
                                      </p:tavLst>
                                    </p:anim>
                                    <p:anim calcmode="lin" valueType="num">
                                      <p:cBhvr>
                                        <p:cTn id="8" dur="1000" fill="hold"/>
                                        <p:tgtEl>
                                          <p:spTgt spid="81930"/>
                                        </p:tgtEl>
                                        <p:attrNameLst>
                                          <p:attrName>ppt_h</p:attrName>
                                        </p:attrNameLst>
                                      </p:cBhvr>
                                      <p:tavLst>
                                        <p:tav tm="0">
                                          <p:val>
                                            <p:strVal val="#ppt_h"/>
                                          </p:val>
                                        </p:tav>
                                        <p:tav tm="100000">
                                          <p:val>
                                            <p:strVal val="#ppt_h"/>
                                          </p:val>
                                        </p:tav>
                                      </p:tavLst>
                                    </p:anim>
                                    <p:animEffect transition="in" filter="fade">
                                      <p:cBhvr>
                                        <p:cTn id="9" dur="1000"/>
                                        <p:tgtEl>
                                          <p:spTgt spid="819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1923"/>
                                        </p:tgtEl>
                                        <p:attrNameLst>
                                          <p:attrName>style.visibility</p:attrName>
                                        </p:attrNameLst>
                                      </p:cBhvr>
                                      <p:to>
                                        <p:strVal val="visible"/>
                                      </p:to>
                                    </p:set>
                                    <p:anim calcmode="lin" valueType="num">
                                      <p:cBhvr>
                                        <p:cTn id="14" dur="500" fill="hold"/>
                                        <p:tgtEl>
                                          <p:spTgt spid="81923"/>
                                        </p:tgtEl>
                                        <p:attrNameLst>
                                          <p:attrName>ppt_w</p:attrName>
                                        </p:attrNameLst>
                                      </p:cBhvr>
                                      <p:tavLst>
                                        <p:tav tm="0">
                                          <p:val>
                                            <p:fltVal val="0"/>
                                          </p:val>
                                        </p:tav>
                                        <p:tav tm="100000">
                                          <p:val>
                                            <p:strVal val="#ppt_w"/>
                                          </p:val>
                                        </p:tav>
                                      </p:tavLst>
                                    </p:anim>
                                    <p:anim calcmode="lin" valueType="num">
                                      <p:cBhvr>
                                        <p:cTn id="15" dur="500" fill="hold"/>
                                        <p:tgtEl>
                                          <p:spTgt spid="81923"/>
                                        </p:tgtEl>
                                        <p:attrNameLst>
                                          <p:attrName>ppt_h</p:attrName>
                                        </p:attrNameLst>
                                      </p:cBhvr>
                                      <p:tavLst>
                                        <p:tav tm="0">
                                          <p:val>
                                            <p:fltVal val="0"/>
                                          </p:val>
                                        </p:tav>
                                        <p:tav tm="100000">
                                          <p:val>
                                            <p:strVal val="#ppt_h"/>
                                          </p:val>
                                        </p:tav>
                                      </p:tavLst>
                                    </p:anim>
                                    <p:animEffect transition="in" filter="fade">
                                      <p:cBhvr>
                                        <p:cTn id="16"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4038600" y="1881188"/>
            <a:ext cx="927100" cy="457200"/>
          </a:xfrm>
          <a:prstGeom prst="rect">
            <a:avLst/>
          </a:prstGeom>
          <a:noFill/>
          <a:ln w="9525">
            <a:noFill/>
            <a:miter lim="800000"/>
            <a:headEnd/>
            <a:tailEnd/>
          </a:ln>
        </p:spPr>
        <p:txBody>
          <a:bodyPr wrap="none">
            <a:spAutoFit/>
          </a:bodyPr>
          <a:lstStyle/>
          <a:p>
            <a:pPr eaLnBrk="0" hangingPunct="0">
              <a:spcBef>
                <a:spcPct val="50000"/>
              </a:spcBef>
            </a:pPr>
            <a:r>
              <a:rPr lang="en-US" sz="2400" u="sng">
                <a:solidFill>
                  <a:srgbClr val="FF0066"/>
                </a:solidFill>
                <a:latin typeface="Arial" charset="0"/>
              </a:rPr>
              <a:t>Đề 2:</a:t>
            </a:r>
          </a:p>
        </p:txBody>
      </p:sp>
      <p:sp>
        <p:nvSpPr>
          <p:cNvPr id="82948" name="Rectangle 4"/>
          <p:cNvSpPr>
            <a:spLocks noChangeArrowheads="1"/>
          </p:cNvSpPr>
          <p:nvPr/>
        </p:nvSpPr>
        <p:spPr bwMode="auto">
          <a:xfrm>
            <a:off x="457200" y="2362200"/>
            <a:ext cx="8229600" cy="1920875"/>
          </a:xfrm>
          <a:prstGeom prst="rect">
            <a:avLst/>
          </a:prstGeom>
          <a:noFill/>
          <a:ln w="9525">
            <a:noFill/>
            <a:miter lim="800000"/>
            <a:headEnd/>
            <a:tailEnd/>
          </a:ln>
        </p:spPr>
        <p:txBody>
          <a:bodyPr>
            <a:spAutoFit/>
          </a:bodyPr>
          <a:lstStyle/>
          <a:p>
            <a:pPr algn="just" eaLnBrk="0" hangingPunct="0">
              <a:spcBef>
                <a:spcPct val="50000"/>
              </a:spcBef>
            </a:pPr>
            <a:r>
              <a:rPr lang="en-US" sz="2000">
                <a:solidFill>
                  <a:schemeClr val="tx2"/>
                </a:solidFill>
                <a:latin typeface="Tahoma" pitchFamily="34" charset="0"/>
              </a:rPr>
              <a:t>Nơi em ở có một con suối hoặc một </a:t>
            </a:r>
            <a:r>
              <a:rPr lang="en-US" sz="2000">
                <a:solidFill>
                  <a:schemeClr val="tx2"/>
                </a:solidFill>
                <a:latin typeface="Arial" charset="0"/>
              </a:rPr>
              <a:t>dòng</a:t>
            </a:r>
            <a:r>
              <a:rPr lang="en-US" sz="2000">
                <a:solidFill>
                  <a:schemeClr val="tx2"/>
                </a:solidFill>
                <a:latin typeface="Tahoma" pitchFamily="34" charset="0"/>
              </a:rPr>
              <a:t> sông chảy qua. Gần đây, có một số người dùng thuốc nổ đánh bắt cá, làm cá chết nhiều và gây nguy hiểm cho người qua lại. Em hãy giúp bác tổ trưởng thôn (hoặc tổ trưởng dân phố) làm đơn gửi uỷ ban nhân dân hoặc công an địa phương (xã, phường, thị trấn,…) đề nghị ngăn chặn việc làm trên để bảo vệ đàn cá và đảm bảo an toàn cho nhân dân.</a:t>
            </a:r>
          </a:p>
        </p:txBody>
      </p:sp>
      <p:sp>
        <p:nvSpPr>
          <p:cNvPr id="82949" name="Rectangle 5"/>
          <p:cNvSpPr>
            <a:spLocks noChangeArrowheads="1"/>
          </p:cNvSpPr>
          <p:nvPr/>
        </p:nvSpPr>
        <p:spPr bwMode="auto">
          <a:xfrm>
            <a:off x="457200" y="4495800"/>
            <a:ext cx="1598613" cy="461963"/>
          </a:xfrm>
          <a:prstGeom prst="rect">
            <a:avLst/>
          </a:prstGeom>
          <a:noFill/>
          <a:ln w="9525">
            <a:noFill/>
            <a:miter lim="800000"/>
            <a:headEnd/>
            <a:tailEnd/>
          </a:ln>
        </p:spPr>
        <p:txBody>
          <a:bodyPr wrap="none">
            <a:spAutoFit/>
          </a:bodyPr>
          <a:lstStyle/>
          <a:p>
            <a:pPr eaLnBrk="0" hangingPunct="0"/>
            <a:r>
              <a:rPr lang="en-US" sz="2400">
                <a:solidFill>
                  <a:schemeClr val="hlink"/>
                </a:solidFill>
                <a:latin typeface="Tahoma" pitchFamily="34" charset="0"/>
              </a:rPr>
              <a:t>- </a:t>
            </a:r>
            <a:r>
              <a:rPr lang="en-US" sz="2400">
                <a:solidFill>
                  <a:schemeClr val="hlink"/>
                </a:solidFill>
                <a:latin typeface="Arial" charset="0"/>
              </a:rPr>
              <a:t>Thể loại</a:t>
            </a:r>
            <a:r>
              <a:rPr lang="en-US" sz="2400">
                <a:solidFill>
                  <a:schemeClr val="hlink"/>
                </a:solidFill>
                <a:latin typeface="Tahoma" pitchFamily="34" charset="0"/>
              </a:rPr>
              <a:t>:</a:t>
            </a:r>
          </a:p>
        </p:txBody>
      </p:sp>
      <p:sp>
        <p:nvSpPr>
          <p:cNvPr id="82950" name="Rectangle 6"/>
          <p:cNvSpPr>
            <a:spLocks noChangeArrowheads="1"/>
          </p:cNvSpPr>
          <p:nvPr/>
        </p:nvSpPr>
        <p:spPr bwMode="auto">
          <a:xfrm>
            <a:off x="1981200" y="4495800"/>
            <a:ext cx="1982788" cy="461963"/>
          </a:xfrm>
          <a:prstGeom prst="rect">
            <a:avLst/>
          </a:prstGeom>
          <a:noFill/>
          <a:ln w="9525">
            <a:noFill/>
            <a:miter lim="800000"/>
            <a:headEnd/>
            <a:tailEnd/>
          </a:ln>
        </p:spPr>
        <p:txBody>
          <a:bodyPr wrap="none">
            <a:spAutoFit/>
          </a:bodyPr>
          <a:lstStyle/>
          <a:p>
            <a:pPr eaLnBrk="0" hangingPunct="0">
              <a:spcBef>
                <a:spcPct val="50000"/>
              </a:spcBef>
            </a:pPr>
            <a:r>
              <a:rPr lang="en-US" sz="2400">
                <a:solidFill>
                  <a:schemeClr val="accent2"/>
                </a:solidFill>
                <a:latin typeface="Arial" charset="0"/>
              </a:rPr>
              <a:t>V</a:t>
            </a:r>
            <a:r>
              <a:rPr lang="vi-VN" sz="2400">
                <a:solidFill>
                  <a:schemeClr val="accent2"/>
                </a:solidFill>
                <a:latin typeface="Arial" charset="0"/>
              </a:rPr>
              <a:t>ă</a:t>
            </a:r>
            <a:r>
              <a:rPr lang="en-US" sz="2400">
                <a:solidFill>
                  <a:schemeClr val="accent2"/>
                </a:solidFill>
                <a:latin typeface="Arial" charset="0"/>
              </a:rPr>
              <a:t>n làm </a:t>
            </a:r>
            <a:r>
              <a:rPr lang="vi-VN" sz="2400">
                <a:solidFill>
                  <a:schemeClr val="accent2"/>
                </a:solidFill>
                <a:latin typeface="Arial" charset="0"/>
              </a:rPr>
              <a:t>đơ</a:t>
            </a:r>
            <a:r>
              <a:rPr lang="en-US" sz="2400">
                <a:solidFill>
                  <a:schemeClr val="accent2"/>
                </a:solidFill>
                <a:latin typeface="Arial" charset="0"/>
              </a:rPr>
              <a:t>n</a:t>
            </a:r>
          </a:p>
        </p:txBody>
      </p:sp>
      <p:sp>
        <p:nvSpPr>
          <p:cNvPr id="82951" name="Rectangle 7"/>
          <p:cNvSpPr>
            <a:spLocks noChangeArrowheads="1"/>
          </p:cNvSpPr>
          <p:nvPr/>
        </p:nvSpPr>
        <p:spPr bwMode="auto">
          <a:xfrm>
            <a:off x="457200" y="5183188"/>
            <a:ext cx="2546350" cy="461962"/>
          </a:xfrm>
          <a:prstGeom prst="rect">
            <a:avLst/>
          </a:prstGeom>
          <a:noFill/>
          <a:ln w="9525">
            <a:noFill/>
            <a:miter lim="800000"/>
            <a:headEnd/>
            <a:tailEnd/>
          </a:ln>
        </p:spPr>
        <p:txBody>
          <a:bodyPr wrap="none">
            <a:spAutoFit/>
          </a:bodyPr>
          <a:lstStyle/>
          <a:p>
            <a:pPr eaLnBrk="0" hangingPunct="0"/>
            <a:r>
              <a:rPr lang="en-US" sz="2400">
                <a:solidFill>
                  <a:schemeClr val="hlink"/>
                </a:solidFill>
                <a:latin typeface="Tahoma" pitchFamily="34" charset="0"/>
              </a:rPr>
              <a:t>- </a:t>
            </a:r>
            <a:r>
              <a:rPr lang="en-US" sz="2400">
                <a:solidFill>
                  <a:schemeClr val="hlink"/>
                </a:solidFill>
                <a:latin typeface="Arial" charset="0"/>
              </a:rPr>
              <a:t>Ng</a:t>
            </a:r>
            <a:r>
              <a:rPr lang="vi-VN" sz="2400">
                <a:solidFill>
                  <a:schemeClr val="hlink"/>
                </a:solidFill>
                <a:latin typeface="Arial" charset="0"/>
              </a:rPr>
              <a:t>ư</a:t>
            </a:r>
            <a:r>
              <a:rPr lang="en-US" sz="2400">
                <a:solidFill>
                  <a:schemeClr val="hlink"/>
                </a:solidFill>
                <a:latin typeface="Arial" charset="0"/>
              </a:rPr>
              <a:t>ời viết </a:t>
            </a:r>
            <a:r>
              <a:rPr lang="vi-VN" sz="2400">
                <a:solidFill>
                  <a:schemeClr val="hlink"/>
                </a:solidFill>
                <a:latin typeface="Arial" charset="0"/>
              </a:rPr>
              <a:t>đơ</a:t>
            </a:r>
            <a:r>
              <a:rPr lang="en-US" sz="2400">
                <a:solidFill>
                  <a:schemeClr val="hlink"/>
                </a:solidFill>
                <a:latin typeface="Arial" charset="0"/>
              </a:rPr>
              <a:t>n</a:t>
            </a:r>
            <a:r>
              <a:rPr lang="en-US" sz="2400">
                <a:solidFill>
                  <a:schemeClr val="hlink"/>
                </a:solidFill>
                <a:latin typeface="Tahoma" pitchFamily="34" charset="0"/>
              </a:rPr>
              <a:t>:</a:t>
            </a:r>
          </a:p>
        </p:txBody>
      </p:sp>
      <p:sp>
        <p:nvSpPr>
          <p:cNvPr id="82952" name="Rectangle 8"/>
          <p:cNvSpPr>
            <a:spLocks noChangeArrowheads="1"/>
          </p:cNvSpPr>
          <p:nvPr/>
        </p:nvSpPr>
        <p:spPr bwMode="auto">
          <a:xfrm>
            <a:off x="2667000" y="5181600"/>
            <a:ext cx="6248400" cy="461963"/>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2"/>
                </a:solidFill>
                <a:latin typeface="Arial" charset="0"/>
              </a:rPr>
              <a:t>Bác tr</a:t>
            </a:r>
            <a:r>
              <a:rPr lang="vi-VN" sz="2400">
                <a:solidFill>
                  <a:schemeClr val="accent2"/>
                </a:solidFill>
                <a:latin typeface="Arial" charset="0"/>
              </a:rPr>
              <a:t>ư</a:t>
            </a:r>
            <a:r>
              <a:rPr lang="en-US" sz="2400">
                <a:solidFill>
                  <a:schemeClr val="accent2"/>
                </a:solidFill>
                <a:latin typeface="Arial" charset="0"/>
              </a:rPr>
              <a:t>ởng thôn hoặc tổ tr</a:t>
            </a:r>
            <a:r>
              <a:rPr lang="vi-VN" sz="2400">
                <a:solidFill>
                  <a:schemeClr val="accent2"/>
                </a:solidFill>
                <a:latin typeface="Arial" charset="0"/>
              </a:rPr>
              <a:t>ư</a:t>
            </a:r>
            <a:r>
              <a:rPr lang="en-US" sz="2400">
                <a:solidFill>
                  <a:schemeClr val="accent2"/>
                </a:solidFill>
                <a:latin typeface="Arial" charset="0"/>
              </a:rPr>
              <a:t>ởng dân phố.</a:t>
            </a:r>
          </a:p>
        </p:txBody>
      </p:sp>
      <p:sp>
        <p:nvSpPr>
          <p:cNvPr id="82953" name="Rectangle 9"/>
          <p:cNvSpPr>
            <a:spLocks noChangeArrowheads="1"/>
          </p:cNvSpPr>
          <p:nvPr/>
        </p:nvSpPr>
        <p:spPr bwMode="auto">
          <a:xfrm>
            <a:off x="457200" y="5638800"/>
            <a:ext cx="2063750" cy="400050"/>
          </a:xfrm>
          <a:prstGeom prst="rect">
            <a:avLst/>
          </a:prstGeom>
          <a:noFill/>
          <a:ln w="9525">
            <a:noFill/>
            <a:miter lim="800000"/>
            <a:headEnd/>
            <a:tailEnd/>
          </a:ln>
        </p:spPr>
        <p:txBody>
          <a:bodyPr wrap="none">
            <a:spAutoFit/>
          </a:bodyPr>
          <a:lstStyle/>
          <a:p>
            <a:pPr eaLnBrk="0" hangingPunct="0"/>
            <a:r>
              <a:rPr lang="en-US" sz="2000">
                <a:solidFill>
                  <a:schemeClr val="hlink"/>
                </a:solidFill>
                <a:latin typeface="Tahoma" pitchFamily="34" charset="0"/>
              </a:rPr>
              <a:t>- </a:t>
            </a:r>
            <a:r>
              <a:rPr lang="en-US" sz="2000">
                <a:solidFill>
                  <a:schemeClr val="hlink"/>
                </a:solidFill>
                <a:latin typeface="Arial" charset="0"/>
              </a:rPr>
              <a:t>N</a:t>
            </a:r>
            <a:r>
              <a:rPr lang="vi-VN" sz="2000">
                <a:solidFill>
                  <a:schemeClr val="hlink"/>
                </a:solidFill>
                <a:latin typeface="Arial" charset="0"/>
              </a:rPr>
              <a:t>ơ</a:t>
            </a:r>
            <a:r>
              <a:rPr lang="en-US" sz="2000">
                <a:solidFill>
                  <a:schemeClr val="hlink"/>
                </a:solidFill>
                <a:latin typeface="Arial" charset="0"/>
              </a:rPr>
              <a:t>i nhận </a:t>
            </a:r>
            <a:r>
              <a:rPr lang="vi-VN" sz="2000">
                <a:solidFill>
                  <a:schemeClr val="hlink"/>
                </a:solidFill>
                <a:latin typeface="Arial" charset="0"/>
              </a:rPr>
              <a:t>đơ</a:t>
            </a:r>
            <a:r>
              <a:rPr lang="en-US" sz="2000">
                <a:solidFill>
                  <a:schemeClr val="hlink"/>
                </a:solidFill>
                <a:latin typeface="Arial" charset="0"/>
              </a:rPr>
              <a:t>n</a:t>
            </a:r>
            <a:r>
              <a:rPr lang="en-US" sz="2000">
                <a:solidFill>
                  <a:schemeClr val="hlink"/>
                </a:solidFill>
                <a:latin typeface="Tahoma" pitchFamily="34" charset="0"/>
              </a:rPr>
              <a:t>:</a:t>
            </a:r>
          </a:p>
        </p:txBody>
      </p:sp>
      <p:sp>
        <p:nvSpPr>
          <p:cNvPr id="82954" name="Rectangle 10"/>
          <p:cNvSpPr>
            <a:spLocks noChangeArrowheads="1"/>
          </p:cNvSpPr>
          <p:nvPr/>
        </p:nvSpPr>
        <p:spPr bwMode="auto">
          <a:xfrm>
            <a:off x="2514600" y="5638800"/>
            <a:ext cx="3048000" cy="396875"/>
          </a:xfrm>
          <a:prstGeom prst="rect">
            <a:avLst/>
          </a:prstGeom>
          <a:noFill/>
          <a:ln w="9525">
            <a:noFill/>
            <a:miter lim="800000"/>
            <a:headEnd/>
            <a:tailEnd/>
          </a:ln>
        </p:spPr>
        <p:txBody>
          <a:bodyPr>
            <a:spAutoFit/>
          </a:bodyPr>
          <a:lstStyle/>
          <a:p>
            <a:pPr eaLnBrk="0" hangingPunct="0">
              <a:spcBef>
                <a:spcPct val="50000"/>
              </a:spcBef>
            </a:pPr>
            <a:r>
              <a:rPr lang="en-US" sz="2000">
                <a:solidFill>
                  <a:schemeClr val="accent2"/>
                </a:solidFill>
                <a:latin typeface="Arial" charset="0"/>
              </a:rPr>
              <a:t>UBND hoặc công an</a:t>
            </a:r>
            <a:r>
              <a:rPr lang="en-US" sz="2000">
                <a:solidFill>
                  <a:schemeClr val="accent2"/>
                </a:solidFill>
                <a:latin typeface="Tahoma" pitchFamily="34" charset="0"/>
              </a:rPr>
              <a:t> </a:t>
            </a:r>
            <a:r>
              <a:rPr lang="en-US" sz="2000">
                <a:solidFill>
                  <a:schemeClr val="accent2"/>
                </a:solidFill>
                <a:latin typeface="Arial" charset="0"/>
              </a:rPr>
              <a:t>xã.</a:t>
            </a:r>
          </a:p>
        </p:txBody>
      </p:sp>
      <p:sp>
        <p:nvSpPr>
          <p:cNvPr id="10250" name="Rectangle 13"/>
          <p:cNvSpPr>
            <a:spLocks noChangeArrowheads="1"/>
          </p:cNvSpPr>
          <p:nvPr/>
        </p:nvSpPr>
        <p:spPr bwMode="auto">
          <a:xfrm>
            <a:off x="1905000" y="1233488"/>
            <a:ext cx="5734050" cy="519112"/>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hlink"/>
                </a:solidFill>
                <a:latin typeface="Arial" charset="0"/>
              </a:rPr>
              <a:t>Luyện tập làm </a:t>
            </a:r>
            <a:r>
              <a:rPr lang="vi-VN" b="1">
                <a:solidFill>
                  <a:schemeClr val="hlink"/>
                </a:solidFill>
                <a:latin typeface="Arial" charset="0"/>
              </a:rPr>
              <a:t>đơ</a:t>
            </a:r>
            <a:r>
              <a:rPr lang="en-US" b="1">
                <a:solidFill>
                  <a:schemeClr val="hlink"/>
                </a:solidFill>
                <a:latin typeface="Arial" charset="0"/>
              </a:rPr>
              <a:t>n (Trang 111)</a:t>
            </a:r>
          </a:p>
        </p:txBody>
      </p:sp>
      <p:sp>
        <p:nvSpPr>
          <p:cNvPr id="10251" name="Rectangle 14"/>
          <p:cNvSpPr>
            <a:spLocks noChangeArrowheads="1"/>
          </p:cNvSpPr>
          <p:nvPr/>
        </p:nvSpPr>
        <p:spPr bwMode="auto">
          <a:xfrm>
            <a:off x="1885950" y="23813"/>
            <a:ext cx="5734050" cy="523875"/>
          </a:xfrm>
          <a:prstGeom prst="rect">
            <a:avLst/>
          </a:prstGeom>
          <a:noFill/>
          <a:ln w="9525">
            <a:noFill/>
            <a:miter lim="800000"/>
            <a:headEnd/>
            <a:tailEnd/>
          </a:ln>
        </p:spPr>
        <p:txBody>
          <a:bodyPr>
            <a:spAutoFit/>
          </a:bodyPr>
          <a:lstStyle/>
          <a:p>
            <a:pPr algn="ctr" eaLnBrk="0" hangingPunct="0">
              <a:spcBef>
                <a:spcPct val="50000"/>
              </a:spcBef>
            </a:pPr>
            <a:r>
              <a:rPr lang="en-US" b="1" u="sng">
                <a:latin typeface="Arial" charset="0"/>
              </a:rPr>
              <a:t>Tập làm v</a:t>
            </a:r>
            <a:r>
              <a:rPr lang="vi-VN" b="1" u="sng">
                <a:latin typeface="Arial" charset="0"/>
              </a:rPr>
              <a:t>ă</a:t>
            </a:r>
            <a:r>
              <a:rPr lang="en-US" b="1" u="sng">
                <a:latin typeface="Arial" charset="0"/>
              </a:rPr>
              <a:t>n</a:t>
            </a:r>
          </a:p>
        </p:txBody>
      </p:sp>
      <p:sp>
        <p:nvSpPr>
          <p:cNvPr id="82959" name="Line 15"/>
          <p:cNvSpPr>
            <a:spLocks noChangeShapeType="1"/>
          </p:cNvSpPr>
          <p:nvPr/>
        </p:nvSpPr>
        <p:spPr bwMode="auto">
          <a:xfrm>
            <a:off x="3962400" y="3276600"/>
            <a:ext cx="381000" cy="0"/>
          </a:xfrm>
          <a:prstGeom prst="line">
            <a:avLst/>
          </a:prstGeom>
          <a:noFill/>
          <a:ln w="19050">
            <a:solidFill>
              <a:srgbClr val="FF0066"/>
            </a:solidFill>
            <a:round/>
            <a:headEnd/>
            <a:tailEnd/>
          </a:ln>
        </p:spPr>
        <p:txBody>
          <a:bodyPr/>
          <a:lstStyle/>
          <a:p>
            <a:endParaRPr lang="en-US"/>
          </a:p>
        </p:txBody>
      </p:sp>
      <p:sp>
        <p:nvSpPr>
          <p:cNvPr id="82961" name="Line 17"/>
          <p:cNvSpPr>
            <a:spLocks noChangeShapeType="1"/>
          </p:cNvSpPr>
          <p:nvPr/>
        </p:nvSpPr>
        <p:spPr bwMode="auto">
          <a:xfrm>
            <a:off x="4876800" y="3305175"/>
            <a:ext cx="2697163" cy="0"/>
          </a:xfrm>
          <a:prstGeom prst="line">
            <a:avLst/>
          </a:prstGeom>
          <a:noFill/>
          <a:ln w="19050">
            <a:solidFill>
              <a:srgbClr val="FF0066"/>
            </a:solidFill>
            <a:round/>
            <a:headEnd/>
            <a:tailEnd/>
          </a:ln>
        </p:spPr>
        <p:txBody>
          <a:bodyPr/>
          <a:lstStyle/>
          <a:p>
            <a:endParaRPr lang="en-US"/>
          </a:p>
        </p:txBody>
      </p:sp>
      <p:sp>
        <p:nvSpPr>
          <p:cNvPr id="82963" name="Line 19"/>
          <p:cNvSpPr>
            <a:spLocks noChangeShapeType="1"/>
          </p:cNvSpPr>
          <p:nvPr/>
        </p:nvSpPr>
        <p:spPr bwMode="auto">
          <a:xfrm>
            <a:off x="609600" y="3581400"/>
            <a:ext cx="1919288" cy="0"/>
          </a:xfrm>
          <a:prstGeom prst="line">
            <a:avLst/>
          </a:prstGeom>
          <a:noFill/>
          <a:ln w="19050">
            <a:solidFill>
              <a:srgbClr val="FF0066"/>
            </a:solidFill>
            <a:round/>
            <a:headEnd/>
            <a:tailEnd/>
          </a:ln>
        </p:spPr>
        <p:txBody>
          <a:bodyPr/>
          <a:lstStyle/>
          <a:p>
            <a:endParaRPr lang="en-US"/>
          </a:p>
        </p:txBody>
      </p:sp>
      <p:sp>
        <p:nvSpPr>
          <p:cNvPr id="82965" name="Line 21"/>
          <p:cNvSpPr>
            <a:spLocks noChangeShapeType="1"/>
          </p:cNvSpPr>
          <p:nvPr/>
        </p:nvSpPr>
        <p:spPr bwMode="auto">
          <a:xfrm>
            <a:off x="2667000" y="3614738"/>
            <a:ext cx="914400" cy="0"/>
          </a:xfrm>
          <a:prstGeom prst="line">
            <a:avLst/>
          </a:prstGeom>
          <a:noFill/>
          <a:ln w="19050">
            <a:solidFill>
              <a:srgbClr val="FF0066"/>
            </a:solidFill>
            <a:round/>
            <a:headEnd/>
            <a:tailEnd/>
          </a:ln>
        </p:spPr>
        <p:txBody>
          <a:bodyPr/>
          <a:lstStyle/>
          <a:p>
            <a:endParaRPr lang="en-US"/>
          </a:p>
        </p:txBody>
      </p:sp>
      <p:sp>
        <p:nvSpPr>
          <p:cNvPr id="82967" name="Line 23"/>
          <p:cNvSpPr>
            <a:spLocks noChangeShapeType="1"/>
          </p:cNvSpPr>
          <p:nvPr/>
        </p:nvSpPr>
        <p:spPr bwMode="auto">
          <a:xfrm>
            <a:off x="6553200" y="3581400"/>
            <a:ext cx="2011363" cy="0"/>
          </a:xfrm>
          <a:prstGeom prst="line">
            <a:avLst/>
          </a:prstGeom>
          <a:noFill/>
          <a:ln w="19050">
            <a:solidFill>
              <a:srgbClr val="FF0066"/>
            </a:solidFill>
            <a:round/>
            <a:headEnd/>
            <a:tailEnd/>
          </a:ln>
        </p:spPr>
        <p:txBody>
          <a:bodyPr/>
          <a:lstStyle/>
          <a:p>
            <a:endParaRPr lang="en-US"/>
          </a:p>
        </p:txBody>
      </p:sp>
      <p:sp>
        <p:nvSpPr>
          <p:cNvPr id="82968" name="Line 24"/>
          <p:cNvSpPr>
            <a:spLocks noChangeShapeType="1"/>
          </p:cNvSpPr>
          <p:nvPr/>
        </p:nvSpPr>
        <p:spPr bwMode="auto">
          <a:xfrm>
            <a:off x="533400" y="3886200"/>
            <a:ext cx="822325" cy="0"/>
          </a:xfrm>
          <a:prstGeom prst="line">
            <a:avLst/>
          </a:prstGeom>
          <a:noFill/>
          <a:ln w="19050">
            <a:solidFill>
              <a:srgbClr val="FF0066"/>
            </a:solidFill>
            <a:round/>
            <a:headEnd/>
            <a:tailEnd/>
          </a:ln>
        </p:spPr>
        <p:txBody>
          <a:bodyPr/>
          <a:lstStyle/>
          <a:p>
            <a:endParaRPr lang="en-US"/>
          </a:p>
        </p:txBody>
      </p:sp>
      <p:sp>
        <p:nvSpPr>
          <p:cNvPr id="82969" name="Line 25"/>
          <p:cNvSpPr>
            <a:spLocks noChangeShapeType="1"/>
          </p:cNvSpPr>
          <p:nvPr/>
        </p:nvSpPr>
        <p:spPr bwMode="auto">
          <a:xfrm>
            <a:off x="4419600" y="3962400"/>
            <a:ext cx="914400" cy="0"/>
          </a:xfrm>
          <a:prstGeom prst="line">
            <a:avLst/>
          </a:prstGeom>
          <a:noFill/>
          <a:ln w="19050">
            <a:solidFill>
              <a:srgbClr val="FF0066"/>
            </a:solidFill>
            <a:round/>
            <a:headEnd/>
            <a:tailEnd/>
          </a:ln>
        </p:spPr>
        <p:txBody>
          <a:bodyPr/>
          <a:lstStyle/>
          <a:p>
            <a:endParaRPr lang="en-US"/>
          </a:p>
        </p:txBody>
      </p:sp>
      <p:sp>
        <p:nvSpPr>
          <p:cNvPr id="82972" name="Line 28"/>
          <p:cNvSpPr>
            <a:spLocks noChangeShapeType="1"/>
          </p:cNvSpPr>
          <p:nvPr/>
        </p:nvSpPr>
        <p:spPr bwMode="auto">
          <a:xfrm>
            <a:off x="576263" y="4244975"/>
            <a:ext cx="1644650" cy="0"/>
          </a:xfrm>
          <a:prstGeom prst="line">
            <a:avLst/>
          </a:prstGeom>
          <a:noFill/>
          <a:ln w="19050">
            <a:solidFill>
              <a:srgbClr val="FF0066"/>
            </a:solidFill>
            <a:round/>
            <a:headEnd/>
            <a:tailEnd/>
          </a:ln>
        </p:spPr>
        <p:txBody>
          <a:bodyPr/>
          <a:lstStyle/>
          <a:p>
            <a:endParaRPr lang="en-US"/>
          </a:p>
        </p:txBody>
      </p:sp>
      <p:sp>
        <p:nvSpPr>
          <p:cNvPr id="82973" name="Line 29"/>
          <p:cNvSpPr>
            <a:spLocks noChangeShapeType="1"/>
          </p:cNvSpPr>
          <p:nvPr/>
        </p:nvSpPr>
        <p:spPr bwMode="auto">
          <a:xfrm>
            <a:off x="2633663" y="4233863"/>
            <a:ext cx="3565525" cy="0"/>
          </a:xfrm>
          <a:prstGeom prst="line">
            <a:avLst/>
          </a:prstGeom>
          <a:noFill/>
          <a:ln w="19050">
            <a:solidFill>
              <a:srgbClr val="FF0066"/>
            </a:solidFill>
            <a:round/>
            <a:headEnd/>
            <a:tailEnd/>
          </a:ln>
        </p:spPr>
        <p:txBody>
          <a:bodyPr/>
          <a:lstStyle/>
          <a:p>
            <a:endParaRPr lang="en-US"/>
          </a:p>
        </p:txBody>
      </p:sp>
      <p:pic>
        <p:nvPicPr>
          <p:cNvPr id="10261" name="Picture 30"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10262" name="Picture 31"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pic>
        <p:nvPicPr>
          <p:cNvPr id="10263" name="Picture 32" descr="jbnkjh"/>
          <p:cNvPicPr>
            <a:picLocks noChangeAspect="1" noChangeArrowheads="1"/>
          </p:cNvPicPr>
          <p:nvPr/>
        </p:nvPicPr>
        <p:blipFill>
          <a:blip r:embed="rId2"/>
          <a:srcRect/>
          <a:stretch>
            <a:fillRect/>
          </a:stretch>
        </p:blipFill>
        <p:spPr bwMode="auto">
          <a:xfrm rot="10800000">
            <a:off x="8472488" y="6189663"/>
            <a:ext cx="671512" cy="668337"/>
          </a:xfrm>
          <a:prstGeom prst="rect">
            <a:avLst/>
          </a:prstGeom>
          <a:noFill/>
          <a:ln w="9525">
            <a:noFill/>
            <a:miter lim="800000"/>
            <a:headEnd/>
            <a:tailEnd/>
          </a:ln>
        </p:spPr>
      </p:pic>
      <p:pic>
        <p:nvPicPr>
          <p:cNvPr id="10264" name="Picture 33" descr="jbnkjh"/>
          <p:cNvPicPr>
            <a:picLocks noChangeAspect="1" noChangeArrowheads="1"/>
          </p:cNvPicPr>
          <p:nvPr/>
        </p:nvPicPr>
        <p:blipFill>
          <a:blip r:embed="rId2"/>
          <a:srcRect/>
          <a:stretch>
            <a:fillRect/>
          </a:stretch>
        </p:blipFill>
        <p:spPr bwMode="auto">
          <a:xfrm rot="-5400000">
            <a:off x="-1587" y="6188075"/>
            <a:ext cx="671512" cy="668338"/>
          </a:xfrm>
          <a:prstGeom prst="rect">
            <a:avLst/>
          </a:prstGeom>
          <a:noFill/>
          <a:ln w="9525">
            <a:noFill/>
            <a:miter lim="800000"/>
            <a:headEnd/>
            <a:tailEnd/>
          </a:ln>
        </p:spPr>
      </p:pic>
      <p:sp>
        <p:nvSpPr>
          <p:cNvPr id="82978" name="Text Box 34"/>
          <p:cNvSpPr txBox="1">
            <a:spLocks noChangeArrowheads="1"/>
          </p:cNvSpPr>
          <p:nvPr/>
        </p:nvSpPr>
        <p:spPr bwMode="auto">
          <a:xfrm>
            <a:off x="609600" y="4114800"/>
            <a:ext cx="3429000" cy="461963"/>
          </a:xfrm>
          <a:prstGeom prst="rect">
            <a:avLst/>
          </a:prstGeom>
          <a:noFill/>
          <a:ln w="9525">
            <a:noFill/>
            <a:miter lim="800000"/>
            <a:headEnd/>
            <a:tailEnd/>
          </a:ln>
        </p:spPr>
        <p:txBody>
          <a:bodyPr>
            <a:spAutoFit/>
          </a:bodyPr>
          <a:lstStyle/>
          <a:p>
            <a:pPr>
              <a:spcBef>
                <a:spcPct val="50000"/>
              </a:spcBef>
            </a:pPr>
            <a:r>
              <a:rPr lang="en-US" sz="2400">
                <a:solidFill>
                  <a:srgbClr val="FF0066"/>
                </a:solidFill>
                <a:latin typeface="Arial" charset="0"/>
              </a:rPr>
              <a:t>Yêu cầu của </a:t>
            </a:r>
            <a:r>
              <a:rPr lang="vi-VN" sz="2400">
                <a:solidFill>
                  <a:srgbClr val="FF0066"/>
                </a:solidFill>
                <a:latin typeface="Arial" charset="0"/>
              </a:rPr>
              <a:t>đ</a:t>
            </a:r>
            <a:r>
              <a:rPr lang="en-US" sz="2400">
                <a:solidFill>
                  <a:srgbClr val="FF0066"/>
                </a:solidFill>
                <a:latin typeface="Arial" charset="0"/>
              </a:rPr>
              <a:t>ề bài:</a:t>
            </a:r>
          </a:p>
        </p:txBody>
      </p:sp>
      <p:sp>
        <p:nvSpPr>
          <p:cNvPr id="82979" name="Text Box 35"/>
          <p:cNvSpPr txBox="1">
            <a:spLocks noChangeArrowheads="1"/>
          </p:cNvSpPr>
          <p:nvPr/>
        </p:nvSpPr>
        <p:spPr bwMode="auto">
          <a:xfrm>
            <a:off x="457200" y="4876800"/>
            <a:ext cx="7772400" cy="461963"/>
          </a:xfrm>
          <a:prstGeom prst="rect">
            <a:avLst/>
          </a:prstGeom>
          <a:noFill/>
          <a:ln w="9525">
            <a:noFill/>
            <a:miter lim="800000"/>
            <a:headEnd/>
            <a:tailEnd/>
          </a:ln>
        </p:spPr>
        <p:txBody>
          <a:bodyPr>
            <a:spAutoFit/>
          </a:bodyPr>
          <a:lstStyle/>
          <a:p>
            <a:pPr>
              <a:spcBef>
                <a:spcPct val="50000"/>
              </a:spcBef>
            </a:pPr>
            <a:r>
              <a:rPr lang="en-US" sz="2400">
                <a:solidFill>
                  <a:schemeClr val="hlink"/>
                </a:solidFill>
                <a:latin typeface="Arial" charset="0"/>
              </a:rPr>
              <a:t>- Tên </a:t>
            </a:r>
            <a:r>
              <a:rPr lang="vi-VN" sz="2400">
                <a:solidFill>
                  <a:schemeClr val="hlink"/>
                </a:solidFill>
                <a:latin typeface="Arial" charset="0"/>
              </a:rPr>
              <a:t>đơ</a:t>
            </a:r>
            <a:r>
              <a:rPr lang="en-US" sz="2400">
                <a:solidFill>
                  <a:schemeClr val="hlink"/>
                </a:solidFill>
                <a:latin typeface="Arial" charset="0"/>
              </a:rPr>
              <a:t>n:</a:t>
            </a:r>
            <a:r>
              <a:rPr lang="en-US" sz="2000">
                <a:solidFill>
                  <a:schemeClr val="hlink"/>
                </a:solidFill>
                <a:latin typeface="Arial" charset="0"/>
              </a:rPr>
              <a:t> </a:t>
            </a:r>
            <a:r>
              <a:rPr lang="vi-VN" sz="2400">
                <a:solidFill>
                  <a:schemeClr val="accent2"/>
                </a:solidFill>
                <a:latin typeface="Arial" charset="0"/>
              </a:rPr>
              <a:t>đơ</a:t>
            </a:r>
            <a:r>
              <a:rPr lang="en-US" sz="2400">
                <a:solidFill>
                  <a:schemeClr val="accent2"/>
                </a:solidFill>
                <a:latin typeface="Arial" charset="0"/>
              </a:rPr>
              <a:t>n kiến nghị / </a:t>
            </a:r>
            <a:r>
              <a:rPr lang="vi-VN" sz="2400">
                <a:solidFill>
                  <a:schemeClr val="accent2"/>
                </a:solidFill>
                <a:latin typeface="Arial" charset="0"/>
              </a:rPr>
              <a:t>đơ</a:t>
            </a:r>
            <a:r>
              <a:rPr lang="en-US" sz="2400">
                <a:solidFill>
                  <a:schemeClr val="accent2"/>
                </a:solidFill>
                <a:latin typeface="Arial" charset="0"/>
              </a:rPr>
              <a:t>n </a:t>
            </a:r>
            <a:r>
              <a:rPr lang="vi-VN" sz="2400">
                <a:solidFill>
                  <a:schemeClr val="accent2"/>
                </a:solidFill>
                <a:latin typeface="Arial" charset="0"/>
              </a:rPr>
              <a:t>đ</a:t>
            </a:r>
            <a:r>
              <a:rPr lang="en-US" sz="2400">
                <a:solidFill>
                  <a:schemeClr val="accent2"/>
                </a:solidFill>
                <a:latin typeface="Arial" charset="0"/>
              </a:rPr>
              <a:t>ề nghị</a:t>
            </a:r>
          </a:p>
        </p:txBody>
      </p:sp>
      <p:sp>
        <p:nvSpPr>
          <p:cNvPr id="82984" name="Line 40"/>
          <p:cNvSpPr>
            <a:spLocks noChangeShapeType="1"/>
          </p:cNvSpPr>
          <p:nvPr/>
        </p:nvSpPr>
        <p:spPr bwMode="auto">
          <a:xfrm>
            <a:off x="8382000" y="3276600"/>
            <a:ext cx="228600" cy="0"/>
          </a:xfrm>
          <a:prstGeom prst="line">
            <a:avLst/>
          </a:prstGeom>
          <a:noFill/>
          <a:ln w="19050">
            <a:solidFill>
              <a:srgbClr val="FF0066"/>
            </a:solidFill>
            <a:round/>
            <a:headEnd/>
            <a:tailEnd/>
          </a:ln>
        </p:spPr>
        <p:txBody>
          <a:bodyPr/>
          <a:lstStyle/>
          <a:p>
            <a:endParaRPr lang="en-US"/>
          </a:p>
        </p:txBody>
      </p:sp>
      <p:sp>
        <p:nvSpPr>
          <p:cNvPr id="82997" name="Line 53"/>
          <p:cNvSpPr>
            <a:spLocks noChangeShapeType="1"/>
          </p:cNvSpPr>
          <p:nvPr/>
        </p:nvSpPr>
        <p:spPr bwMode="auto">
          <a:xfrm>
            <a:off x="3886200" y="3581400"/>
            <a:ext cx="2514600" cy="0"/>
          </a:xfrm>
          <a:prstGeom prst="line">
            <a:avLst/>
          </a:prstGeom>
          <a:noFill/>
          <a:ln w="19050">
            <a:solidFill>
              <a:srgbClr val="FF0066"/>
            </a:solidFill>
            <a:round/>
            <a:headEnd/>
            <a:tailEnd/>
          </a:ln>
        </p:spPr>
        <p:txBody>
          <a:bodyPr/>
          <a:lstStyle/>
          <a:p>
            <a:endParaRPr lang="en-US"/>
          </a:p>
        </p:txBody>
      </p:sp>
      <p:sp>
        <p:nvSpPr>
          <p:cNvPr id="82998" name="Line 54"/>
          <p:cNvSpPr>
            <a:spLocks noChangeShapeType="1"/>
          </p:cNvSpPr>
          <p:nvPr/>
        </p:nvSpPr>
        <p:spPr bwMode="auto">
          <a:xfrm>
            <a:off x="5486400" y="3962400"/>
            <a:ext cx="2590800" cy="0"/>
          </a:xfrm>
          <a:prstGeom prst="line">
            <a:avLst/>
          </a:prstGeom>
          <a:noFill/>
          <a:ln w="19050">
            <a:solidFill>
              <a:srgbClr val="FF0066"/>
            </a:solidFill>
            <a:round/>
            <a:headEnd/>
            <a:tailEnd/>
          </a:ln>
        </p:spPr>
        <p:txBody>
          <a:bodyPr/>
          <a:lstStyle/>
          <a:p>
            <a:endParaRPr lang="en-US"/>
          </a:p>
        </p:txBody>
      </p:sp>
      <p:sp>
        <p:nvSpPr>
          <p:cNvPr id="82999" name="Text Box 55"/>
          <p:cNvSpPr txBox="1">
            <a:spLocks noChangeArrowheads="1"/>
          </p:cNvSpPr>
          <p:nvPr/>
        </p:nvSpPr>
        <p:spPr bwMode="auto">
          <a:xfrm>
            <a:off x="457200" y="5943600"/>
            <a:ext cx="8915400" cy="769938"/>
          </a:xfrm>
          <a:prstGeom prst="rect">
            <a:avLst/>
          </a:prstGeom>
          <a:noFill/>
          <a:ln w="9525">
            <a:noFill/>
            <a:miter lim="800000"/>
            <a:headEnd/>
            <a:tailEnd/>
          </a:ln>
        </p:spPr>
        <p:txBody>
          <a:bodyPr>
            <a:spAutoFit/>
          </a:bodyPr>
          <a:lstStyle/>
          <a:p>
            <a:pPr>
              <a:spcBef>
                <a:spcPct val="50000"/>
              </a:spcBef>
            </a:pPr>
            <a:r>
              <a:rPr lang="en-US" sz="2400">
                <a:solidFill>
                  <a:schemeClr val="hlink"/>
                </a:solidFill>
                <a:latin typeface="Arial" charset="0"/>
              </a:rPr>
              <a:t>- Lý do viết </a:t>
            </a:r>
            <a:r>
              <a:rPr lang="vi-VN" sz="2400">
                <a:solidFill>
                  <a:schemeClr val="hlink"/>
                </a:solidFill>
                <a:latin typeface="Arial" charset="0"/>
              </a:rPr>
              <a:t>đơ</a:t>
            </a:r>
            <a:r>
              <a:rPr lang="en-US" sz="2400">
                <a:solidFill>
                  <a:schemeClr val="hlink"/>
                </a:solidFill>
                <a:latin typeface="Arial" charset="0"/>
              </a:rPr>
              <a:t>n:</a:t>
            </a:r>
            <a:r>
              <a:rPr lang="en-US" sz="2000">
                <a:latin typeface="Arial" charset="0"/>
              </a:rPr>
              <a:t> </a:t>
            </a:r>
            <a:r>
              <a:rPr lang="en-US" sz="2000">
                <a:solidFill>
                  <a:schemeClr val="accent2"/>
                </a:solidFill>
                <a:latin typeface="Arial" charset="0"/>
              </a:rPr>
              <a:t>Một số ng</a:t>
            </a:r>
            <a:r>
              <a:rPr lang="vi-VN" sz="2000">
                <a:solidFill>
                  <a:schemeClr val="accent2"/>
                </a:solidFill>
                <a:latin typeface="Arial" charset="0"/>
              </a:rPr>
              <a:t>ư</a:t>
            </a:r>
            <a:r>
              <a:rPr lang="en-US" sz="2000">
                <a:solidFill>
                  <a:schemeClr val="accent2"/>
                </a:solidFill>
                <a:latin typeface="Arial" charset="0"/>
              </a:rPr>
              <a:t>ời dùng thuốc nổ </a:t>
            </a:r>
            <a:r>
              <a:rPr lang="vi-VN" sz="2000">
                <a:solidFill>
                  <a:schemeClr val="accent2"/>
                </a:solidFill>
                <a:latin typeface="Arial" charset="0"/>
              </a:rPr>
              <a:t>đ</a:t>
            </a:r>
            <a:r>
              <a:rPr lang="en-US" sz="2000">
                <a:solidFill>
                  <a:schemeClr val="accent2"/>
                </a:solidFill>
                <a:latin typeface="Arial" charset="0"/>
              </a:rPr>
              <a:t>ánh bắt cá, làm cá chết nhiều, gây nguy hiểm và ô nhiễm môi tr</a:t>
            </a:r>
            <a:r>
              <a:rPr lang="vi-VN" sz="2000">
                <a:solidFill>
                  <a:schemeClr val="accent2"/>
                </a:solidFill>
                <a:latin typeface="Arial" charset="0"/>
              </a:rPr>
              <a:t>ư</a:t>
            </a:r>
            <a:r>
              <a:rPr lang="en-US" sz="2000">
                <a:solidFill>
                  <a:schemeClr val="accent2"/>
                </a:solidFill>
                <a:latin typeface="Arial" charset="0"/>
              </a:rPr>
              <a:t>ờng, </a:t>
            </a:r>
            <a:r>
              <a:rPr lang="vi-VN" sz="2000">
                <a:solidFill>
                  <a:schemeClr val="accent2"/>
                </a:solidFill>
                <a:latin typeface="Arial" charset="0"/>
              </a:rPr>
              <a:t>đ</a:t>
            </a:r>
            <a:r>
              <a:rPr lang="en-US" sz="2000">
                <a:solidFill>
                  <a:schemeClr val="accent2"/>
                </a:solidFill>
                <a:latin typeface="Arial" charset="0"/>
              </a:rPr>
              <a:t>ề nghị ngăn chặn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wedge">
                                      <p:cBhvr>
                                        <p:cTn id="7" dur="1000"/>
                                        <p:tgtEl>
                                          <p:spTgt spid="8294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2947"/>
                                        </p:tgtEl>
                                        <p:attrNameLst>
                                          <p:attrName>style.visibility</p:attrName>
                                        </p:attrNameLst>
                                      </p:cBhvr>
                                      <p:to>
                                        <p:strVal val="visible"/>
                                      </p:to>
                                    </p:set>
                                    <p:animEffect transition="in" filter="wedge">
                                      <p:cBhvr>
                                        <p:cTn id="10" dur="1000"/>
                                        <p:tgtEl>
                                          <p:spTgt spid="829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2959"/>
                                        </p:tgtEl>
                                        <p:attrNameLst>
                                          <p:attrName>style.visibility</p:attrName>
                                        </p:attrNameLst>
                                      </p:cBhvr>
                                      <p:to>
                                        <p:strVal val="visible"/>
                                      </p:to>
                                    </p:set>
                                    <p:animEffect transition="in" filter="box(in)">
                                      <p:cBhvr>
                                        <p:cTn id="15" dur="500"/>
                                        <p:tgtEl>
                                          <p:spTgt spid="829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2961"/>
                                        </p:tgtEl>
                                        <p:attrNameLst>
                                          <p:attrName>style.visibility</p:attrName>
                                        </p:attrNameLst>
                                      </p:cBhvr>
                                      <p:to>
                                        <p:strVal val="visible"/>
                                      </p:to>
                                    </p:set>
                                    <p:animEffect transition="in" filter="box(in)">
                                      <p:cBhvr>
                                        <p:cTn id="20" dur="500"/>
                                        <p:tgtEl>
                                          <p:spTgt spid="829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2984"/>
                                        </p:tgtEl>
                                        <p:attrNameLst>
                                          <p:attrName>style.visibility</p:attrName>
                                        </p:attrNameLst>
                                      </p:cBhvr>
                                      <p:to>
                                        <p:strVal val="visible"/>
                                      </p:to>
                                    </p:set>
                                    <p:animEffect transition="in" filter="box(in)">
                                      <p:cBhvr>
                                        <p:cTn id="25" dur="500"/>
                                        <p:tgtEl>
                                          <p:spTgt spid="8298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2963"/>
                                        </p:tgtEl>
                                        <p:attrNameLst>
                                          <p:attrName>style.visibility</p:attrName>
                                        </p:attrNameLst>
                                      </p:cBhvr>
                                      <p:to>
                                        <p:strVal val="visible"/>
                                      </p:to>
                                    </p:set>
                                    <p:animEffect transition="in" filter="box(in)">
                                      <p:cBhvr>
                                        <p:cTn id="28" dur="500"/>
                                        <p:tgtEl>
                                          <p:spTgt spid="8296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82965"/>
                                        </p:tgtEl>
                                        <p:attrNameLst>
                                          <p:attrName>style.visibility</p:attrName>
                                        </p:attrNameLst>
                                      </p:cBhvr>
                                      <p:to>
                                        <p:strVal val="visible"/>
                                      </p:to>
                                    </p:set>
                                    <p:animEffect transition="in" filter="box(in)">
                                      <p:cBhvr>
                                        <p:cTn id="33" dur="500"/>
                                        <p:tgtEl>
                                          <p:spTgt spid="829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2997"/>
                                        </p:tgtEl>
                                        <p:attrNameLst>
                                          <p:attrName>style.visibility</p:attrName>
                                        </p:attrNameLst>
                                      </p:cBhvr>
                                      <p:to>
                                        <p:strVal val="visible"/>
                                      </p:to>
                                    </p:set>
                                    <p:animEffect transition="in" filter="box(in)">
                                      <p:cBhvr>
                                        <p:cTn id="38" dur="500"/>
                                        <p:tgtEl>
                                          <p:spTgt spid="8299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2967"/>
                                        </p:tgtEl>
                                        <p:attrNameLst>
                                          <p:attrName>style.visibility</p:attrName>
                                        </p:attrNameLst>
                                      </p:cBhvr>
                                      <p:to>
                                        <p:strVal val="visible"/>
                                      </p:to>
                                    </p:set>
                                    <p:animEffect transition="in" filter="box(in)">
                                      <p:cBhvr>
                                        <p:cTn id="43" dur="500"/>
                                        <p:tgtEl>
                                          <p:spTgt spid="8296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82968"/>
                                        </p:tgtEl>
                                        <p:attrNameLst>
                                          <p:attrName>style.visibility</p:attrName>
                                        </p:attrNameLst>
                                      </p:cBhvr>
                                      <p:to>
                                        <p:strVal val="visible"/>
                                      </p:to>
                                    </p:set>
                                    <p:animEffect transition="in" filter="box(in)">
                                      <p:cBhvr>
                                        <p:cTn id="48" dur="500"/>
                                        <p:tgtEl>
                                          <p:spTgt spid="8296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82969"/>
                                        </p:tgtEl>
                                        <p:attrNameLst>
                                          <p:attrName>style.visibility</p:attrName>
                                        </p:attrNameLst>
                                      </p:cBhvr>
                                      <p:to>
                                        <p:strVal val="visible"/>
                                      </p:to>
                                    </p:set>
                                    <p:animEffect transition="in" filter="box(in)">
                                      <p:cBhvr>
                                        <p:cTn id="53" dur="500"/>
                                        <p:tgtEl>
                                          <p:spTgt spid="8296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82998"/>
                                        </p:tgtEl>
                                        <p:attrNameLst>
                                          <p:attrName>style.visibility</p:attrName>
                                        </p:attrNameLst>
                                      </p:cBhvr>
                                      <p:to>
                                        <p:strVal val="visible"/>
                                      </p:to>
                                    </p:set>
                                    <p:animEffect transition="in" filter="box(in)">
                                      <p:cBhvr>
                                        <p:cTn id="58" dur="500"/>
                                        <p:tgtEl>
                                          <p:spTgt spid="8299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82972"/>
                                        </p:tgtEl>
                                        <p:attrNameLst>
                                          <p:attrName>style.visibility</p:attrName>
                                        </p:attrNameLst>
                                      </p:cBhvr>
                                      <p:to>
                                        <p:strVal val="visible"/>
                                      </p:to>
                                    </p:set>
                                    <p:animEffect transition="in" filter="box(in)">
                                      <p:cBhvr>
                                        <p:cTn id="63" dur="500"/>
                                        <p:tgtEl>
                                          <p:spTgt spid="8297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82973"/>
                                        </p:tgtEl>
                                        <p:attrNameLst>
                                          <p:attrName>style.visibility</p:attrName>
                                        </p:attrNameLst>
                                      </p:cBhvr>
                                      <p:to>
                                        <p:strVal val="visible"/>
                                      </p:to>
                                    </p:set>
                                    <p:animEffect transition="in" filter="box(in)">
                                      <p:cBhvr>
                                        <p:cTn id="68" dur="500"/>
                                        <p:tgtEl>
                                          <p:spTgt spid="8297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5" presetClass="entr" presetSubtype="0" fill="hold" grpId="0" nodeType="clickEffect">
                                  <p:stCondLst>
                                    <p:cond delay="0"/>
                                  </p:stCondLst>
                                  <p:iterate type="lt">
                                    <p:tmPct val="10000"/>
                                  </p:iterate>
                                  <p:childTnLst>
                                    <p:set>
                                      <p:cBhvr>
                                        <p:cTn id="72" dur="1" fill="hold">
                                          <p:stCondLst>
                                            <p:cond delay="0"/>
                                          </p:stCondLst>
                                        </p:cTn>
                                        <p:tgtEl>
                                          <p:spTgt spid="82949"/>
                                        </p:tgtEl>
                                        <p:attrNameLst>
                                          <p:attrName>style.visibility</p:attrName>
                                        </p:attrNameLst>
                                      </p:cBhvr>
                                      <p:to>
                                        <p:strVal val="visible"/>
                                      </p:to>
                                    </p:set>
                                    <p:animEffect transition="in" filter="fade">
                                      <p:cBhvr>
                                        <p:cTn id="73" dur="500"/>
                                        <p:tgtEl>
                                          <p:spTgt spid="82949"/>
                                        </p:tgtEl>
                                      </p:cBhvr>
                                    </p:animEffect>
                                    <p:anim calcmode="lin" valueType="num">
                                      <p:cBhvr>
                                        <p:cTn id="74" dur="500" fill="hold"/>
                                        <p:tgtEl>
                                          <p:spTgt spid="82949"/>
                                        </p:tgtEl>
                                        <p:attrNameLst>
                                          <p:attrName>ppt_w</p:attrName>
                                        </p:attrNameLst>
                                      </p:cBhvr>
                                      <p:tavLst>
                                        <p:tav tm="0" fmla="#ppt_w*sin(2.5*pi*$)">
                                          <p:val>
                                            <p:fltVal val="0"/>
                                          </p:val>
                                        </p:tav>
                                        <p:tav tm="100000">
                                          <p:val>
                                            <p:fltVal val="1"/>
                                          </p:val>
                                        </p:tav>
                                      </p:tavLst>
                                    </p:anim>
                                    <p:anim calcmode="lin" valueType="num">
                                      <p:cBhvr>
                                        <p:cTn id="75" dur="500" fill="hold"/>
                                        <p:tgtEl>
                                          <p:spTgt spid="82949"/>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iterate type="lt">
                                    <p:tmPct val="10000"/>
                                  </p:iterate>
                                  <p:childTnLst>
                                    <p:set>
                                      <p:cBhvr>
                                        <p:cTn id="77" dur="1" fill="hold">
                                          <p:stCondLst>
                                            <p:cond delay="0"/>
                                          </p:stCondLst>
                                        </p:cTn>
                                        <p:tgtEl>
                                          <p:spTgt spid="82950"/>
                                        </p:tgtEl>
                                        <p:attrNameLst>
                                          <p:attrName>style.visibility</p:attrName>
                                        </p:attrNameLst>
                                      </p:cBhvr>
                                      <p:to>
                                        <p:strVal val="visible"/>
                                      </p:to>
                                    </p:set>
                                    <p:animEffect transition="in" filter="fade">
                                      <p:cBhvr>
                                        <p:cTn id="78" dur="500"/>
                                        <p:tgtEl>
                                          <p:spTgt spid="82950"/>
                                        </p:tgtEl>
                                      </p:cBhvr>
                                    </p:animEffect>
                                    <p:anim calcmode="lin" valueType="num">
                                      <p:cBhvr>
                                        <p:cTn id="79" dur="500" fill="hold"/>
                                        <p:tgtEl>
                                          <p:spTgt spid="82950"/>
                                        </p:tgtEl>
                                        <p:attrNameLst>
                                          <p:attrName>ppt_w</p:attrName>
                                        </p:attrNameLst>
                                      </p:cBhvr>
                                      <p:tavLst>
                                        <p:tav tm="0" fmla="#ppt_w*sin(2.5*pi*$)">
                                          <p:val>
                                            <p:fltVal val="0"/>
                                          </p:val>
                                        </p:tav>
                                        <p:tav tm="100000">
                                          <p:val>
                                            <p:fltVal val="1"/>
                                          </p:val>
                                        </p:tav>
                                      </p:tavLst>
                                    </p:anim>
                                    <p:anim calcmode="lin" valueType="num">
                                      <p:cBhvr>
                                        <p:cTn id="80" dur="500" fill="hold"/>
                                        <p:tgtEl>
                                          <p:spTgt spid="82950"/>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5" presetClass="entr" presetSubtype="0" fill="hold" grpId="0" nodeType="clickEffect">
                                  <p:stCondLst>
                                    <p:cond delay="0"/>
                                  </p:stCondLst>
                                  <p:iterate type="lt">
                                    <p:tmPct val="10000"/>
                                  </p:iterate>
                                  <p:childTnLst>
                                    <p:set>
                                      <p:cBhvr>
                                        <p:cTn id="84" dur="1" fill="hold">
                                          <p:stCondLst>
                                            <p:cond delay="0"/>
                                          </p:stCondLst>
                                        </p:cTn>
                                        <p:tgtEl>
                                          <p:spTgt spid="82979"/>
                                        </p:tgtEl>
                                        <p:attrNameLst>
                                          <p:attrName>style.visibility</p:attrName>
                                        </p:attrNameLst>
                                      </p:cBhvr>
                                      <p:to>
                                        <p:strVal val="visible"/>
                                      </p:to>
                                    </p:set>
                                    <p:animEffect transition="in" filter="fade">
                                      <p:cBhvr>
                                        <p:cTn id="85" dur="500"/>
                                        <p:tgtEl>
                                          <p:spTgt spid="82979"/>
                                        </p:tgtEl>
                                      </p:cBhvr>
                                    </p:animEffect>
                                    <p:anim calcmode="lin" valueType="num">
                                      <p:cBhvr>
                                        <p:cTn id="86" dur="500" fill="hold"/>
                                        <p:tgtEl>
                                          <p:spTgt spid="82979"/>
                                        </p:tgtEl>
                                        <p:attrNameLst>
                                          <p:attrName>ppt_w</p:attrName>
                                        </p:attrNameLst>
                                      </p:cBhvr>
                                      <p:tavLst>
                                        <p:tav tm="0" fmla="#ppt_w*sin(2.5*pi*$)">
                                          <p:val>
                                            <p:fltVal val="0"/>
                                          </p:val>
                                        </p:tav>
                                        <p:tav tm="100000">
                                          <p:val>
                                            <p:fltVal val="1"/>
                                          </p:val>
                                        </p:tav>
                                      </p:tavLst>
                                    </p:anim>
                                    <p:anim calcmode="lin" valueType="num">
                                      <p:cBhvr>
                                        <p:cTn id="87" dur="500" fill="hold"/>
                                        <p:tgtEl>
                                          <p:spTgt spid="82979"/>
                                        </p:tgtEl>
                                        <p:attrNameLst>
                                          <p:attrName>ppt_h</p:attrName>
                                        </p:attrNameLst>
                                      </p:cBhvr>
                                      <p:tavLst>
                                        <p:tav tm="0">
                                          <p:val>
                                            <p:strVal val="#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82951"/>
                                        </p:tgtEl>
                                        <p:attrNameLst>
                                          <p:attrName>style.visibility</p:attrName>
                                        </p:attrNameLst>
                                      </p:cBhvr>
                                      <p:to>
                                        <p:strVal val="visible"/>
                                      </p:to>
                                    </p:set>
                                    <p:animScale>
                                      <p:cBhvr>
                                        <p:cTn id="92" dur="1000" decel="50000" fill="hold">
                                          <p:stCondLst>
                                            <p:cond delay="0"/>
                                          </p:stCondLst>
                                        </p:cTn>
                                        <p:tgtEl>
                                          <p:spTgt spid="82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82951"/>
                                        </p:tgtEl>
                                        <p:attrNameLst>
                                          <p:attrName>ppt_x</p:attrName>
                                          <p:attrName>ppt_y</p:attrName>
                                        </p:attrNameLst>
                                      </p:cBhvr>
                                    </p:animMotion>
                                    <p:animEffect transition="in" filter="fade">
                                      <p:cBhvr>
                                        <p:cTn id="94" dur="1000"/>
                                        <p:tgtEl>
                                          <p:spTgt spid="82951"/>
                                        </p:tgtEl>
                                      </p:cBhvr>
                                    </p:animEffect>
                                  </p:childTnLst>
                                </p:cTn>
                              </p:par>
                              <p:par>
                                <p:cTn id="95" presetID="52" presetClass="entr" presetSubtype="0" fill="hold" grpId="0" nodeType="withEffect">
                                  <p:stCondLst>
                                    <p:cond delay="0"/>
                                  </p:stCondLst>
                                  <p:childTnLst>
                                    <p:set>
                                      <p:cBhvr>
                                        <p:cTn id="96" dur="1" fill="hold">
                                          <p:stCondLst>
                                            <p:cond delay="0"/>
                                          </p:stCondLst>
                                        </p:cTn>
                                        <p:tgtEl>
                                          <p:spTgt spid="82952"/>
                                        </p:tgtEl>
                                        <p:attrNameLst>
                                          <p:attrName>style.visibility</p:attrName>
                                        </p:attrNameLst>
                                      </p:cBhvr>
                                      <p:to>
                                        <p:strVal val="visible"/>
                                      </p:to>
                                    </p:set>
                                    <p:animScale>
                                      <p:cBhvr>
                                        <p:cTn id="97" dur="1000" decel="50000" fill="hold">
                                          <p:stCondLst>
                                            <p:cond delay="0"/>
                                          </p:stCondLst>
                                        </p:cTn>
                                        <p:tgtEl>
                                          <p:spTgt spid="829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82952"/>
                                        </p:tgtEl>
                                        <p:attrNameLst>
                                          <p:attrName>ppt_x</p:attrName>
                                          <p:attrName>ppt_y</p:attrName>
                                        </p:attrNameLst>
                                      </p:cBhvr>
                                    </p:animMotion>
                                    <p:animEffect transition="in" filter="fade">
                                      <p:cBhvr>
                                        <p:cTn id="99" dur="1000"/>
                                        <p:tgtEl>
                                          <p:spTgt spid="8295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2953"/>
                                        </p:tgtEl>
                                        <p:attrNameLst>
                                          <p:attrName>style.visibility</p:attrName>
                                        </p:attrNameLst>
                                      </p:cBhvr>
                                      <p:to>
                                        <p:strVal val="visible"/>
                                      </p:to>
                                    </p:set>
                                    <p:anim calcmode="lin" valueType="num">
                                      <p:cBhvr>
                                        <p:cTn id="104" dur="1000" fill="hold"/>
                                        <p:tgtEl>
                                          <p:spTgt spid="82953"/>
                                        </p:tgtEl>
                                        <p:attrNameLst>
                                          <p:attrName>ppt_w</p:attrName>
                                        </p:attrNameLst>
                                      </p:cBhvr>
                                      <p:tavLst>
                                        <p:tav tm="0">
                                          <p:val>
                                            <p:fltVal val="0"/>
                                          </p:val>
                                        </p:tav>
                                        <p:tav tm="100000">
                                          <p:val>
                                            <p:strVal val="#ppt_w"/>
                                          </p:val>
                                        </p:tav>
                                      </p:tavLst>
                                    </p:anim>
                                    <p:anim calcmode="lin" valueType="num">
                                      <p:cBhvr>
                                        <p:cTn id="105" dur="1000" fill="hold"/>
                                        <p:tgtEl>
                                          <p:spTgt spid="82953"/>
                                        </p:tgtEl>
                                        <p:attrNameLst>
                                          <p:attrName>ppt_h</p:attrName>
                                        </p:attrNameLst>
                                      </p:cBhvr>
                                      <p:tavLst>
                                        <p:tav tm="0">
                                          <p:val>
                                            <p:fltVal val="0"/>
                                          </p:val>
                                        </p:tav>
                                        <p:tav tm="100000">
                                          <p:val>
                                            <p:strVal val="#ppt_h"/>
                                          </p:val>
                                        </p:tav>
                                      </p:tavLst>
                                    </p:anim>
                                    <p:anim calcmode="lin" valueType="num">
                                      <p:cBhvr>
                                        <p:cTn id="106" dur="1000" fill="hold"/>
                                        <p:tgtEl>
                                          <p:spTgt spid="82953"/>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2953"/>
                                        </p:tgtEl>
                                        <p:attrNameLst>
                                          <p:attrName>ppt_y</p:attrName>
                                        </p:attrNameLst>
                                      </p:cBhvr>
                                      <p:tavLst>
                                        <p:tav tm="0" fmla="#ppt_y+(sin(-2*pi*(1-$))*-#ppt_x+cos(-2*pi*(1-$))*(1-#ppt_y))*(1-$)">
                                          <p:val>
                                            <p:fltVal val="0"/>
                                          </p:val>
                                        </p:tav>
                                        <p:tav tm="100000">
                                          <p:val>
                                            <p:fltVal val="1"/>
                                          </p:val>
                                        </p:tav>
                                      </p:tavLst>
                                    </p:anim>
                                  </p:childTnLst>
                                </p:cTn>
                              </p:par>
                              <p:par>
                                <p:cTn id="108" presetID="15" presetClass="entr" presetSubtype="0" fill="hold" grpId="0" nodeType="withEffect">
                                  <p:stCondLst>
                                    <p:cond delay="0"/>
                                  </p:stCondLst>
                                  <p:childTnLst>
                                    <p:set>
                                      <p:cBhvr>
                                        <p:cTn id="109" dur="1" fill="hold">
                                          <p:stCondLst>
                                            <p:cond delay="0"/>
                                          </p:stCondLst>
                                        </p:cTn>
                                        <p:tgtEl>
                                          <p:spTgt spid="82954"/>
                                        </p:tgtEl>
                                        <p:attrNameLst>
                                          <p:attrName>style.visibility</p:attrName>
                                        </p:attrNameLst>
                                      </p:cBhvr>
                                      <p:to>
                                        <p:strVal val="visible"/>
                                      </p:to>
                                    </p:set>
                                    <p:anim calcmode="lin" valueType="num">
                                      <p:cBhvr>
                                        <p:cTn id="110" dur="1000" fill="hold"/>
                                        <p:tgtEl>
                                          <p:spTgt spid="82954"/>
                                        </p:tgtEl>
                                        <p:attrNameLst>
                                          <p:attrName>ppt_w</p:attrName>
                                        </p:attrNameLst>
                                      </p:cBhvr>
                                      <p:tavLst>
                                        <p:tav tm="0">
                                          <p:val>
                                            <p:fltVal val="0"/>
                                          </p:val>
                                        </p:tav>
                                        <p:tav tm="100000">
                                          <p:val>
                                            <p:strVal val="#ppt_w"/>
                                          </p:val>
                                        </p:tav>
                                      </p:tavLst>
                                    </p:anim>
                                    <p:anim calcmode="lin" valueType="num">
                                      <p:cBhvr>
                                        <p:cTn id="111" dur="1000" fill="hold"/>
                                        <p:tgtEl>
                                          <p:spTgt spid="82954"/>
                                        </p:tgtEl>
                                        <p:attrNameLst>
                                          <p:attrName>ppt_h</p:attrName>
                                        </p:attrNameLst>
                                      </p:cBhvr>
                                      <p:tavLst>
                                        <p:tav tm="0">
                                          <p:val>
                                            <p:fltVal val="0"/>
                                          </p:val>
                                        </p:tav>
                                        <p:tav tm="100000">
                                          <p:val>
                                            <p:strVal val="#ppt_h"/>
                                          </p:val>
                                        </p:tav>
                                      </p:tavLst>
                                    </p:anim>
                                    <p:anim calcmode="lin" valueType="num">
                                      <p:cBhvr>
                                        <p:cTn id="112" dur="1000" fill="hold"/>
                                        <p:tgtEl>
                                          <p:spTgt spid="82954"/>
                                        </p:tgtEl>
                                        <p:attrNameLst>
                                          <p:attrName>ppt_x</p:attrName>
                                        </p:attrNameLst>
                                      </p:cBhvr>
                                      <p:tavLst>
                                        <p:tav tm="0" fmla="#ppt_x+(cos(-2*pi*(1-$))*-#ppt_x-sin(-2*pi*(1-$))*(1-#ppt_y))*(1-$)">
                                          <p:val>
                                            <p:fltVal val="0"/>
                                          </p:val>
                                        </p:tav>
                                        <p:tav tm="100000">
                                          <p:val>
                                            <p:fltVal val="1"/>
                                          </p:val>
                                        </p:tav>
                                      </p:tavLst>
                                    </p:anim>
                                    <p:anim calcmode="lin" valueType="num">
                                      <p:cBhvr>
                                        <p:cTn id="113" dur="1000" fill="hold"/>
                                        <p:tgtEl>
                                          <p:spTgt spid="829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5" presetClass="entr" presetSubtype="0" fill="hold" grpId="0" nodeType="clickEffect">
                                  <p:stCondLst>
                                    <p:cond delay="0"/>
                                  </p:stCondLst>
                                  <p:childTnLst>
                                    <p:set>
                                      <p:cBhvr>
                                        <p:cTn id="117" dur="1" fill="hold">
                                          <p:stCondLst>
                                            <p:cond delay="0"/>
                                          </p:stCondLst>
                                        </p:cTn>
                                        <p:tgtEl>
                                          <p:spTgt spid="82999"/>
                                        </p:tgtEl>
                                        <p:attrNameLst>
                                          <p:attrName>style.visibility</p:attrName>
                                        </p:attrNameLst>
                                      </p:cBhvr>
                                      <p:to>
                                        <p:strVal val="visible"/>
                                      </p:to>
                                    </p:set>
                                    <p:anim calcmode="lin" valueType="num">
                                      <p:cBhvr>
                                        <p:cTn id="118" dur="1000" fill="hold"/>
                                        <p:tgtEl>
                                          <p:spTgt spid="82999"/>
                                        </p:tgtEl>
                                        <p:attrNameLst>
                                          <p:attrName>ppt_w</p:attrName>
                                        </p:attrNameLst>
                                      </p:cBhvr>
                                      <p:tavLst>
                                        <p:tav tm="0">
                                          <p:val>
                                            <p:fltVal val="0"/>
                                          </p:val>
                                        </p:tav>
                                        <p:tav tm="100000">
                                          <p:val>
                                            <p:strVal val="#ppt_w"/>
                                          </p:val>
                                        </p:tav>
                                      </p:tavLst>
                                    </p:anim>
                                    <p:anim calcmode="lin" valueType="num">
                                      <p:cBhvr>
                                        <p:cTn id="119" dur="1000" fill="hold"/>
                                        <p:tgtEl>
                                          <p:spTgt spid="82999"/>
                                        </p:tgtEl>
                                        <p:attrNameLst>
                                          <p:attrName>ppt_h</p:attrName>
                                        </p:attrNameLst>
                                      </p:cBhvr>
                                      <p:tavLst>
                                        <p:tav tm="0">
                                          <p:val>
                                            <p:fltVal val="0"/>
                                          </p:val>
                                        </p:tav>
                                        <p:tav tm="100000">
                                          <p:val>
                                            <p:strVal val="#ppt_h"/>
                                          </p:val>
                                        </p:tav>
                                      </p:tavLst>
                                    </p:anim>
                                    <p:anim calcmode="lin" valueType="num">
                                      <p:cBhvr>
                                        <p:cTn id="120" dur="1000" fill="hold"/>
                                        <p:tgtEl>
                                          <p:spTgt spid="82999"/>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829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1" presetClass="entr" presetSubtype="0" fill="hold" grpId="0" nodeType="clickEffect">
                                  <p:stCondLst>
                                    <p:cond delay="0"/>
                                  </p:stCondLst>
                                  <p:childTnLst>
                                    <p:set>
                                      <p:cBhvr>
                                        <p:cTn id="125" dur="1" fill="hold">
                                          <p:stCondLst>
                                            <p:cond delay="0"/>
                                          </p:stCondLst>
                                        </p:cTn>
                                        <p:tgtEl>
                                          <p:spTgt spid="82978"/>
                                        </p:tgtEl>
                                        <p:attrNameLst>
                                          <p:attrName>style.visibility</p:attrName>
                                        </p:attrNameLst>
                                      </p:cBhvr>
                                      <p:to>
                                        <p:strVal val="visible"/>
                                      </p:to>
                                    </p:set>
                                    <p:animEffect transition="in" filter="fade">
                                      <p:cBhvr>
                                        <p:cTn id="126" dur="770" decel="100000"/>
                                        <p:tgtEl>
                                          <p:spTgt spid="82978"/>
                                        </p:tgtEl>
                                      </p:cBhvr>
                                    </p:animEffect>
                                    <p:animScale>
                                      <p:cBhvr>
                                        <p:cTn id="127" dur="770" decel="100000"/>
                                        <p:tgtEl>
                                          <p:spTgt spid="82978"/>
                                        </p:tgtEl>
                                      </p:cBhvr>
                                      <p:from x="10000" y="10000"/>
                                      <p:to x="200000" y="450000"/>
                                    </p:animScale>
                                    <p:animScale>
                                      <p:cBhvr>
                                        <p:cTn id="128" dur="1230" accel="100000" fill="hold">
                                          <p:stCondLst>
                                            <p:cond delay="770"/>
                                          </p:stCondLst>
                                        </p:cTn>
                                        <p:tgtEl>
                                          <p:spTgt spid="82978"/>
                                        </p:tgtEl>
                                      </p:cBhvr>
                                      <p:from x="200000" y="450000"/>
                                      <p:to x="100000" y="100000"/>
                                    </p:animScale>
                                    <p:set>
                                      <p:cBhvr>
                                        <p:cTn id="129" dur="770" fill="hold"/>
                                        <p:tgtEl>
                                          <p:spTgt spid="82978"/>
                                        </p:tgtEl>
                                        <p:attrNameLst>
                                          <p:attrName>ppt_x</p:attrName>
                                        </p:attrNameLst>
                                      </p:cBhvr>
                                      <p:to>
                                        <p:strVal val="(0.5)"/>
                                      </p:to>
                                    </p:set>
                                    <p:anim from="(0.5)" to="(#ppt_x)" calcmode="lin" valueType="num">
                                      <p:cBhvr>
                                        <p:cTn id="130" dur="1230" accel="100000" fill="hold">
                                          <p:stCondLst>
                                            <p:cond delay="770"/>
                                          </p:stCondLst>
                                        </p:cTn>
                                        <p:tgtEl>
                                          <p:spTgt spid="82978"/>
                                        </p:tgtEl>
                                        <p:attrNameLst>
                                          <p:attrName>ppt_x</p:attrName>
                                        </p:attrNameLst>
                                      </p:cBhvr>
                                    </p:anim>
                                    <p:set>
                                      <p:cBhvr>
                                        <p:cTn id="131" dur="770" fill="hold"/>
                                        <p:tgtEl>
                                          <p:spTgt spid="82978"/>
                                        </p:tgtEl>
                                        <p:attrNameLst>
                                          <p:attrName>ppt_y</p:attrName>
                                        </p:attrNameLst>
                                      </p:cBhvr>
                                      <p:to>
                                        <p:strVal val="(#ppt_y+0.4)"/>
                                      </p:to>
                                    </p:set>
                                    <p:anim from="(#ppt_y+0.4)" to="(#ppt_y)" calcmode="lin" valueType="num">
                                      <p:cBhvr>
                                        <p:cTn id="132" dur="1230" accel="100000" fill="hold">
                                          <p:stCondLst>
                                            <p:cond delay="770"/>
                                          </p:stCondLst>
                                        </p:cTn>
                                        <p:tgtEl>
                                          <p:spTgt spid="829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p:bldP spid="82949" grpId="0"/>
      <p:bldP spid="82950" grpId="0"/>
      <p:bldP spid="82951" grpId="0"/>
      <p:bldP spid="82952" grpId="0"/>
      <p:bldP spid="82953" grpId="0"/>
      <p:bldP spid="82954" grpId="0"/>
      <p:bldP spid="82959" grpId="0" animBg="1"/>
      <p:bldP spid="82961" grpId="0" animBg="1"/>
      <p:bldP spid="82963" grpId="0" animBg="1"/>
      <p:bldP spid="82965" grpId="0" animBg="1"/>
      <p:bldP spid="82967" grpId="0" animBg="1"/>
      <p:bldP spid="82968" grpId="0" animBg="1"/>
      <p:bldP spid="82969" grpId="0" animBg="1"/>
      <p:bldP spid="82972" grpId="0" animBg="1"/>
      <p:bldP spid="82973" grpId="0" animBg="1"/>
      <p:bldP spid="82978" grpId="0"/>
      <p:bldP spid="82979" grpId="0"/>
      <p:bldP spid="82984" grpId="0" animBg="1"/>
      <p:bldP spid="82997" grpId="0" animBg="1"/>
      <p:bldP spid="82998" grpId="0" animBg="1"/>
      <p:bldP spid="8299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31778" name="Line 34"/>
          <p:cNvSpPr>
            <a:spLocks noChangeShapeType="1"/>
          </p:cNvSpPr>
          <p:nvPr/>
        </p:nvSpPr>
        <p:spPr bwMode="auto">
          <a:xfrm>
            <a:off x="6553200" y="2286000"/>
            <a:ext cx="0" cy="0"/>
          </a:xfrm>
          <a:prstGeom prst="line">
            <a:avLst/>
          </a:prstGeom>
          <a:noFill/>
          <a:ln w="9525">
            <a:solidFill>
              <a:schemeClr val="tx1"/>
            </a:solidFill>
            <a:round/>
            <a:headEnd/>
            <a:tailEnd/>
          </a:ln>
        </p:spPr>
        <p:txBody>
          <a:bodyPr/>
          <a:lstStyle/>
          <a:p>
            <a:endParaRPr lang="en-US"/>
          </a:p>
        </p:txBody>
      </p:sp>
      <p:sp>
        <p:nvSpPr>
          <p:cNvPr id="11267" name="Rectangle 52"/>
          <p:cNvSpPr>
            <a:spLocks noChangeArrowheads="1"/>
          </p:cNvSpPr>
          <p:nvPr/>
        </p:nvSpPr>
        <p:spPr bwMode="auto">
          <a:xfrm>
            <a:off x="1905000" y="1143000"/>
            <a:ext cx="5734050" cy="461963"/>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hlink"/>
                </a:solidFill>
                <a:latin typeface="Arial" charset="0"/>
              </a:rPr>
              <a:t>Luyện tập làm </a:t>
            </a:r>
            <a:r>
              <a:rPr lang="vi-VN" sz="2400" b="1">
                <a:solidFill>
                  <a:schemeClr val="hlink"/>
                </a:solidFill>
                <a:latin typeface="Arial" charset="0"/>
              </a:rPr>
              <a:t>đơ</a:t>
            </a:r>
            <a:r>
              <a:rPr lang="en-US" sz="2400" b="1">
                <a:solidFill>
                  <a:schemeClr val="hlink"/>
                </a:solidFill>
                <a:latin typeface="Arial" charset="0"/>
              </a:rPr>
              <a:t>n (Trang 111)</a:t>
            </a:r>
          </a:p>
        </p:txBody>
      </p:sp>
      <p:sp>
        <p:nvSpPr>
          <p:cNvPr id="11268" name="Rectangle 53"/>
          <p:cNvSpPr>
            <a:spLocks noChangeArrowheads="1"/>
          </p:cNvSpPr>
          <p:nvPr/>
        </p:nvSpPr>
        <p:spPr bwMode="auto">
          <a:xfrm>
            <a:off x="1885950" y="23813"/>
            <a:ext cx="5734050" cy="461962"/>
          </a:xfrm>
          <a:prstGeom prst="rect">
            <a:avLst/>
          </a:prstGeom>
          <a:noFill/>
          <a:ln w="9525">
            <a:noFill/>
            <a:miter lim="800000"/>
            <a:headEnd/>
            <a:tailEnd/>
          </a:ln>
        </p:spPr>
        <p:txBody>
          <a:bodyPr>
            <a:spAutoFit/>
          </a:bodyPr>
          <a:lstStyle/>
          <a:p>
            <a:pPr algn="ctr" eaLnBrk="0" hangingPunct="0">
              <a:spcBef>
                <a:spcPct val="50000"/>
              </a:spcBef>
            </a:pPr>
            <a:r>
              <a:rPr lang="en-US" sz="2400" b="1" u="sng">
                <a:latin typeface="Arial" charset="0"/>
              </a:rPr>
              <a:t>Tập làm v</a:t>
            </a:r>
            <a:r>
              <a:rPr lang="vi-VN" sz="2400" b="1" u="sng">
                <a:latin typeface="Arial" charset="0"/>
              </a:rPr>
              <a:t>ă</a:t>
            </a:r>
            <a:r>
              <a:rPr lang="en-US" sz="2400" b="1" u="sng">
                <a:latin typeface="Arial" charset="0"/>
              </a:rPr>
              <a:t>n</a:t>
            </a:r>
          </a:p>
        </p:txBody>
      </p:sp>
      <p:sp>
        <p:nvSpPr>
          <p:cNvPr id="31799" name="Text Box 55"/>
          <p:cNvSpPr txBox="1">
            <a:spLocks noChangeArrowheads="1"/>
          </p:cNvSpPr>
          <p:nvPr/>
        </p:nvSpPr>
        <p:spPr bwMode="auto">
          <a:xfrm>
            <a:off x="0" y="4191000"/>
            <a:ext cx="2819400" cy="369888"/>
          </a:xfrm>
          <a:prstGeom prst="rect">
            <a:avLst/>
          </a:prstGeom>
          <a:noFill/>
          <a:ln w="9525">
            <a:noFill/>
            <a:miter lim="800000"/>
            <a:headEnd/>
            <a:tailEnd/>
          </a:ln>
        </p:spPr>
        <p:txBody>
          <a:bodyPr>
            <a:spAutoFit/>
          </a:bodyPr>
          <a:lstStyle/>
          <a:p>
            <a:pPr eaLnBrk="0" hangingPunct="0">
              <a:spcBef>
                <a:spcPct val="50000"/>
              </a:spcBef>
            </a:pPr>
            <a:r>
              <a:rPr lang="en-US" sz="1800">
                <a:solidFill>
                  <a:srgbClr val="FF0066"/>
                </a:solidFill>
                <a:latin typeface="Arial" charset="0"/>
              </a:rPr>
              <a:t>- Thể loại:</a:t>
            </a:r>
            <a:r>
              <a:rPr lang="en-US" sz="1800">
                <a:solidFill>
                  <a:schemeClr val="bg2"/>
                </a:solidFill>
                <a:latin typeface="Arial" charset="0"/>
              </a:rPr>
              <a:t> V</a:t>
            </a:r>
            <a:r>
              <a:rPr lang="vi-VN" sz="1800">
                <a:solidFill>
                  <a:schemeClr val="bg2"/>
                </a:solidFill>
                <a:latin typeface="Arial" charset="0"/>
              </a:rPr>
              <a:t>ă</a:t>
            </a:r>
            <a:r>
              <a:rPr lang="en-US" sz="1800">
                <a:solidFill>
                  <a:schemeClr val="bg2"/>
                </a:solidFill>
                <a:latin typeface="Arial" charset="0"/>
              </a:rPr>
              <a:t>n làm </a:t>
            </a:r>
            <a:r>
              <a:rPr lang="vi-VN" sz="1800">
                <a:solidFill>
                  <a:schemeClr val="bg2"/>
                </a:solidFill>
                <a:latin typeface="Arial" charset="0"/>
              </a:rPr>
              <a:t>đơ</a:t>
            </a:r>
            <a:r>
              <a:rPr lang="en-US" sz="1800">
                <a:solidFill>
                  <a:schemeClr val="bg2"/>
                </a:solidFill>
                <a:latin typeface="Arial" charset="0"/>
              </a:rPr>
              <a:t>n.</a:t>
            </a:r>
          </a:p>
        </p:txBody>
      </p:sp>
      <p:sp>
        <p:nvSpPr>
          <p:cNvPr id="31800" name="Text Box 56"/>
          <p:cNvSpPr txBox="1">
            <a:spLocks noChangeArrowheads="1"/>
          </p:cNvSpPr>
          <p:nvPr/>
        </p:nvSpPr>
        <p:spPr bwMode="auto">
          <a:xfrm>
            <a:off x="12700" y="4030663"/>
            <a:ext cx="98425" cy="338137"/>
          </a:xfrm>
          <a:prstGeom prst="rect">
            <a:avLst/>
          </a:prstGeom>
          <a:noFill/>
          <a:ln w="9525">
            <a:noFill/>
            <a:miter lim="800000"/>
            <a:headEnd/>
            <a:tailEnd/>
          </a:ln>
        </p:spPr>
        <p:txBody>
          <a:bodyPr>
            <a:spAutoFit/>
          </a:bodyPr>
          <a:lstStyle/>
          <a:p>
            <a:pPr eaLnBrk="0" hangingPunct="0">
              <a:spcBef>
                <a:spcPct val="50000"/>
              </a:spcBef>
            </a:pPr>
            <a:endParaRPr lang="en-US" sz="1600">
              <a:latin typeface="Arial" charset="0"/>
            </a:endParaRPr>
          </a:p>
        </p:txBody>
      </p:sp>
      <p:sp>
        <p:nvSpPr>
          <p:cNvPr id="31801" name="Text Box 57"/>
          <p:cNvSpPr txBox="1">
            <a:spLocks noChangeArrowheads="1"/>
          </p:cNvSpPr>
          <p:nvPr/>
        </p:nvSpPr>
        <p:spPr bwMode="auto">
          <a:xfrm>
            <a:off x="0" y="5181600"/>
            <a:ext cx="4572000" cy="369888"/>
          </a:xfrm>
          <a:prstGeom prst="rect">
            <a:avLst/>
          </a:prstGeom>
          <a:noFill/>
          <a:ln w="9525">
            <a:noFill/>
            <a:miter lim="800000"/>
            <a:headEnd/>
            <a:tailEnd/>
          </a:ln>
        </p:spPr>
        <p:txBody>
          <a:bodyPr>
            <a:spAutoFit/>
          </a:bodyPr>
          <a:lstStyle/>
          <a:p>
            <a:pPr eaLnBrk="0" hangingPunct="0">
              <a:spcBef>
                <a:spcPct val="50000"/>
              </a:spcBef>
            </a:pPr>
            <a:r>
              <a:rPr lang="en-US" sz="1800">
                <a:solidFill>
                  <a:srgbClr val="FF0066"/>
                </a:solidFill>
                <a:latin typeface="Arial" charset="0"/>
              </a:rPr>
              <a:t>- Ng</a:t>
            </a:r>
            <a:r>
              <a:rPr lang="vi-VN" sz="1800">
                <a:solidFill>
                  <a:srgbClr val="FF0066"/>
                </a:solidFill>
                <a:latin typeface="Arial" charset="0"/>
              </a:rPr>
              <a:t>ư</a:t>
            </a:r>
            <a:r>
              <a:rPr lang="en-US" sz="1800">
                <a:solidFill>
                  <a:srgbClr val="FF0066"/>
                </a:solidFill>
                <a:latin typeface="Arial" charset="0"/>
              </a:rPr>
              <a:t>ời viết </a:t>
            </a:r>
            <a:r>
              <a:rPr lang="vi-VN" sz="1800">
                <a:solidFill>
                  <a:srgbClr val="FF0066"/>
                </a:solidFill>
                <a:latin typeface="Arial" charset="0"/>
              </a:rPr>
              <a:t>đơ</a:t>
            </a:r>
            <a:r>
              <a:rPr lang="en-US" sz="1800">
                <a:solidFill>
                  <a:srgbClr val="FF0066"/>
                </a:solidFill>
                <a:latin typeface="Arial" charset="0"/>
              </a:rPr>
              <a:t>n:</a:t>
            </a:r>
            <a:r>
              <a:rPr lang="en-US" sz="1800">
                <a:latin typeface="Arial" charset="0"/>
              </a:rPr>
              <a:t> </a:t>
            </a:r>
            <a:r>
              <a:rPr lang="en-US" sz="1800">
                <a:solidFill>
                  <a:schemeClr val="bg2"/>
                </a:solidFill>
                <a:latin typeface="Arial" charset="0"/>
              </a:rPr>
              <a:t>Bác tổ tr</a:t>
            </a:r>
            <a:r>
              <a:rPr lang="vi-VN" sz="1800">
                <a:solidFill>
                  <a:schemeClr val="bg2"/>
                </a:solidFill>
                <a:latin typeface="Arial" charset="0"/>
              </a:rPr>
              <a:t>ư</a:t>
            </a:r>
            <a:r>
              <a:rPr lang="en-US" sz="1800">
                <a:solidFill>
                  <a:schemeClr val="bg2"/>
                </a:solidFill>
                <a:latin typeface="Arial" charset="0"/>
              </a:rPr>
              <a:t>ởng dân phố.</a:t>
            </a:r>
          </a:p>
        </p:txBody>
      </p:sp>
      <p:sp>
        <p:nvSpPr>
          <p:cNvPr id="31802" name="Text Box 58"/>
          <p:cNvSpPr txBox="1">
            <a:spLocks noChangeArrowheads="1"/>
          </p:cNvSpPr>
          <p:nvPr/>
        </p:nvSpPr>
        <p:spPr bwMode="auto">
          <a:xfrm>
            <a:off x="0" y="5638800"/>
            <a:ext cx="4572000" cy="646113"/>
          </a:xfrm>
          <a:prstGeom prst="rect">
            <a:avLst/>
          </a:prstGeom>
          <a:noFill/>
          <a:ln w="9525">
            <a:noFill/>
            <a:miter lim="800000"/>
            <a:headEnd/>
            <a:tailEnd/>
          </a:ln>
        </p:spPr>
        <p:txBody>
          <a:bodyPr>
            <a:spAutoFit/>
          </a:bodyPr>
          <a:lstStyle/>
          <a:p>
            <a:pPr eaLnBrk="0" hangingPunct="0">
              <a:spcBef>
                <a:spcPct val="50000"/>
              </a:spcBef>
            </a:pPr>
            <a:r>
              <a:rPr lang="en-US" sz="1800">
                <a:solidFill>
                  <a:srgbClr val="FF0066"/>
                </a:solidFill>
                <a:latin typeface="Arial" charset="0"/>
              </a:rPr>
              <a:t>- N</a:t>
            </a:r>
            <a:r>
              <a:rPr lang="vi-VN" sz="1800">
                <a:solidFill>
                  <a:srgbClr val="FF0066"/>
                </a:solidFill>
                <a:latin typeface="Arial" charset="0"/>
              </a:rPr>
              <a:t>ơ</a:t>
            </a:r>
            <a:r>
              <a:rPr lang="en-US" sz="1800">
                <a:solidFill>
                  <a:srgbClr val="FF0066"/>
                </a:solidFill>
                <a:latin typeface="Arial" charset="0"/>
              </a:rPr>
              <a:t>i nhận </a:t>
            </a:r>
            <a:r>
              <a:rPr lang="vi-VN" sz="1800">
                <a:solidFill>
                  <a:srgbClr val="FF0066"/>
                </a:solidFill>
                <a:latin typeface="Arial" charset="0"/>
              </a:rPr>
              <a:t>đơ</a:t>
            </a:r>
            <a:r>
              <a:rPr lang="en-US" sz="1800">
                <a:solidFill>
                  <a:srgbClr val="FF0066"/>
                </a:solidFill>
                <a:latin typeface="Arial" charset="0"/>
              </a:rPr>
              <a:t>n:</a:t>
            </a:r>
            <a:r>
              <a:rPr lang="en-US" sz="1800">
                <a:latin typeface="Arial" charset="0"/>
              </a:rPr>
              <a:t> </a:t>
            </a:r>
            <a:r>
              <a:rPr lang="en-US" sz="1800">
                <a:solidFill>
                  <a:schemeClr val="bg2"/>
                </a:solidFill>
                <a:latin typeface="Arial" charset="0"/>
              </a:rPr>
              <a:t>Công ty cây xanh hoặc   UBND xã .</a:t>
            </a:r>
          </a:p>
        </p:txBody>
      </p:sp>
      <p:sp>
        <p:nvSpPr>
          <p:cNvPr id="31804" name="Rectangle 60"/>
          <p:cNvSpPr>
            <a:spLocks noChangeArrowheads="1"/>
          </p:cNvSpPr>
          <p:nvPr/>
        </p:nvSpPr>
        <p:spPr bwMode="auto">
          <a:xfrm>
            <a:off x="152400" y="1905000"/>
            <a:ext cx="4267200" cy="1692275"/>
          </a:xfrm>
          <a:prstGeom prst="rect">
            <a:avLst/>
          </a:prstGeom>
          <a:noFill/>
          <a:ln w="9525">
            <a:noFill/>
            <a:miter lim="800000"/>
            <a:headEnd/>
            <a:tailEnd/>
          </a:ln>
        </p:spPr>
        <p:txBody>
          <a:bodyPr>
            <a:spAutoFit/>
          </a:bodyPr>
          <a:lstStyle/>
          <a:p>
            <a:pPr algn="just" eaLnBrk="0" hangingPunct="0">
              <a:spcBef>
                <a:spcPct val="50000"/>
              </a:spcBef>
            </a:pPr>
            <a:r>
              <a:rPr lang="en-US" sz="1600">
                <a:solidFill>
                  <a:schemeClr val="hlink"/>
                </a:solidFill>
                <a:latin typeface="Arial" charset="0"/>
              </a:rPr>
              <a:t>Phố em có một hàng cây to, nhiều cành vướng vào đường dây điện, một số cành sà xuống thấp, </a:t>
            </a:r>
            <a:r>
              <a:rPr lang="en-US" sz="1400">
                <a:solidFill>
                  <a:schemeClr val="hlink"/>
                </a:solidFill>
                <a:latin typeface="Arial" charset="0"/>
              </a:rPr>
              <a:t>mùa mưa bão đến dễ gây nguy hiểm. Em hãy giúp bác tổ trưởng dân phố làm đơn gửi công ty cây xanh hoặc uỷ ban nhân dân địa phương (quận, huyện,thị xã, thị trấn,…) đề nghị cho tỉa cành để tránh xẩy ra tai nạn đáng tiếc.</a:t>
            </a:r>
          </a:p>
        </p:txBody>
      </p:sp>
      <p:sp>
        <p:nvSpPr>
          <p:cNvPr id="31806" name="Rectangle 62"/>
          <p:cNvSpPr>
            <a:spLocks noChangeArrowheads="1"/>
          </p:cNvSpPr>
          <p:nvPr/>
        </p:nvSpPr>
        <p:spPr bwMode="auto">
          <a:xfrm>
            <a:off x="4648200" y="1905000"/>
            <a:ext cx="4114800" cy="2062163"/>
          </a:xfrm>
          <a:prstGeom prst="rect">
            <a:avLst/>
          </a:prstGeom>
          <a:noFill/>
          <a:ln w="9525">
            <a:noFill/>
            <a:miter lim="800000"/>
            <a:headEnd/>
            <a:tailEnd/>
          </a:ln>
        </p:spPr>
        <p:txBody>
          <a:bodyPr>
            <a:spAutoFit/>
          </a:bodyPr>
          <a:lstStyle/>
          <a:p>
            <a:pPr algn="just" eaLnBrk="0" hangingPunct="0">
              <a:spcBef>
                <a:spcPct val="50000"/>
              </a:spcBef>
            </a:pPr>
            <a:r>
              <a:rPr lang="en-US" sz="1400">
                <a:solidFill>
                  <a:schemeClr val="hlink"/>
                </a:solidFill>
                <a:latin typeface="Arial" charset="0"/>
              </a:rPr>
              <a:t>Nơi em ở có một con suối hoặc một con sông chảy qua. Gần đây, có một số người dùng thuốc nổ đánh bắt cá, làm cá chết nhiều và gây nguy hiểm cho người qua lại. Em hãy giúp bác tổ trưởng thôn (hoặc tổ trưởng dân phố) làm đơn gửi uỷ ban nhân dân </a:t>
            </a:r>
            <a:r>
              <a:rPr lang="en-US" sz="1600">
                <a:solidFill>
                  <a:schemeClr val="hlink"/>
                </a:solidFill>
                <a:latin typeface="Arial" charset="0"/>
              </a:rPr>
              <a:t>hoặc</a:t>
            </a:r>
            <a:r>
              <a:rPr lang="en-US" sz="1400">
                <a:solidFill>
                  <a:schemeClr val="hlink"/>
                </a:solidFill>
                <a:latin typeface="Arial" charset="0"/>
              </a:rPr>
              <a:t> công an địa phương (xã, phường, thị trấn,…) đề nghị ngăn chặn việc làm trên để bảo vệ đàn cá và đảm bảo an toàn cho nhân dân.</a:t>
            </a:r>
          </a:p>
        </p:txBody>
      </p:sp>
      <p:sp>
        <p:nvSpPr>
          <p:cNvPr id="31808" name="Rectangle 64"/>
          <p:cNvSpPr>
            <a:spLocks noChangeArrowheads="1"/>
          </p:cNvSpPr>
          <p:nvPr/>
        </p:nvSpPr>
        <p:spPr bwMode="auto">
          <a:xfrm>
            <a:off x="5943600" y="4267200"/>
            <a:ext cx="1501775" cy="369888"/>
          </a:xfrm>
          <a:prstGeom prst="rect">
            <a:avLst/>
          </a:prstGeom>
          <a:noFill/>
          <a:ln w="9525">
            <a:noFill/>
            <a:miter lim="800000"/>
            <a:headEnd/>
            <a:tailEnd/>
          </a:ln>
        </p:spPr>
        <p:txBody>
          <a:bodyPr wrap="none">
            <a:spAutoFit/>
          </a:bodyPr>
          <a:lstStyle/>
          <a:p>
            <a:pPr eaLnBrk="0" hangingPunct="0">
              <a:spcBef>
                <a:spcPct val="50000"/>
              </a:spcBef>
            </a:pPr>
            <a:r>
              <a:rPr lang="en-US" sz="1800">
                <a:solidFill>
                  <a:schemeClr val="bg2"/>
                </a:solidFill>
                <a:latin typeface="Arial" charset="0"/>
              </a:rPr>
              <a:t>V</a:t>
            </a:r>
            <a:r>
              <a:rPr lang="vi-VN" sz="1800">
                <a:solidFill>
                  <a:schemeClr val="bg2"/>
                </a:solidFill>
                <a:latin typeface="Arial" charset="0"/>
              </a:rPr>
              <a:t>ă</a:t>
            </a:r>
            <a:r>
              <a:rPr lang="en-US" sz="1800">
                <a:solidFill>
                  <a:schemeClr val="bg2"/>
                </a:solidFill>
                <a:latin typeface="Arial" charset="0"/>
              </a:rPr>
              <a:t>n làm </a:t>
            </a:r>
            <a:r>
              <a:rPr lang="vi-VN" sz="1800">
                <a:solidFill>
                  <a:schemeClr val="bg2"/>
                </a:solidFill>
                <a:latin typeface="Arial" charset="0"/>
              </a:rPr>
              <a:t>đơ</a:t>
            </a:r>
            <a:r>
              <a:rPr lang="en-US" sz="1800">
                <a:solidFill>
                  <a:schemeClr val="bg2"/>
                </a:solidFill>
                <a:latin typeface="Arial" charset="0"/>
              </a:rPr>
              <a:t>n</a:t>
            </a:r>
          </a:p>
        </p:txBody>
      </p:sp>
      <p:sp>
        <p:nvSpPr>
          <p:cNvPr id="31810" name="Rectangle 66"/>
          <p:cNvSpPr>
            <a:spLocks noChangeArrowheads="1"/>
          </p:cNvSpPr>
          <p:nvPr/>
        </p:nvSpPr>
        <p:spPr bwMode="auto">
          <a:xfrm>
            <a:off x="6096000" y="5105400"/>
            <a:ext cx="3048000" cy="584200"/>
          </a:xfrm>
          <a:prstGeom prst="rect">
            <a:avLst/>
          </a:prstGeom>
          <a:noFill/>
          <a:ln w="9525">
            <a:noFill/>
            <a:miter lim="800000"/>
            <a:headEnd/>
            <a:tailEnd/>
          </a:ln>
        </p:spPr>
        <p:txBody>
          <a:bodyPr>
            <a:spAutoFit/>
          </a:bodyPr>
          <a:lstStyle/>
          <a:p>
            <a:pPr eaLnBrk="0" hangingPunct="0">
              <a:spcBef>
                <a:spcPct val="50000"/>
              </a:spcBef>
            </a:pPr>
            <a:r>
              <a:rPr lang="en-US" sz="1600">
                <a:solidFill>
                  <a:schemeClr val="bg2"/>
                </a:solidFill>
                <a:latin typeface="Arial" charset="0"/>
              </a:rPr>
              <a:t> Bác tổ tr</a:t>
            </a:r>
            <a:r>
              <a:rPr lang="vi-VN" sz="1600">
                <a:solidFill>
                  <a:schemeClr val="bg2"/>
                </a:solidFill>
                <a:latin typeface="Arial" charset="0"/>
              </a:rPr>
              <a:t>ư</a:t>
            </a:r>
            <a:r>
              <a:rPr lang="en-US" sz="1600">
                <a:solidFill>
                  <a:schemeClr val="bg2"/>
                </a:solidFill>
                <a:latin typeface="Arial" charset="0"/>
              </a:rPr>
              <a:t>ởng thôn hoặc tổ tr</a:t>
            </a:r>
            <a:r>
              <a:rPr lang="vi-VN" sz="1600">
                <a:solidFill>
                  <a:schemeClr val="bg2"/>
                </a:solidFill>
                <a:latin typeface="Arial" charset="0"/>
              </a:rPr>
              <a:t>ư</a:t>
            </a:r>
            <a:r>
              <a:rPr lang="en-US" sz="1600">
                <a:solidFill>
                  <a:schemeClr val="bg2"/>
                </a:solidFill>
                <a:latin typeface="Arial" charset="0"/>
              </a:rPr>
              <a:t>ởng dân phố.</a:t>
            </a:r>
          </a:p>
        </p:txBody>
      </p:sp>
      <p:sp>
        <p:nvSpPr>
          <p:cNvPr id="31811" name="Rectangle 67"/>
          <p:cNvSpPr>
            <a:spLocks noChangeArrowheads="1"/>
          </p:cNvSpPr>
          <p:nvPr/>
        </p:nvSpPr>
        <p:spPr bwMode="auto">
          <a:xfrm>
            <a:off x="4572000" y="5638800"/>
            <a:ext cx="1905000" cy="369888"/>
          </a:xfrm>
          <a:prstGeom prst="rect">
            <a:avLst/>
          </a:prstGeom>
          <a:noFill/>
          <a:ln w="9525">
            <a:noFill/>
            <a:miter lim="800000"/>
            <a:headEnd/>
            <a:tailEnd/>
          </a:ln>
        </p:spPr>
        <p:txBody>
          <a:bodyPr>
            <a:spAutoFit/>
          </a:bodyPr>
          <a:lstStyle/>
          <a:p>
            <a:pPr eaLnBrk="0" hangingPunct="0"/>
            <a:r>
              <a:rPr lang="en-US" sz="1800">
                <a:solidFill>
                  <a:srgbClr val="FF0066"/>
                </a:solidFill>
                <a:latin typeface="Arial" charset="0"/>
              </a:rPr>
              <a:t>- N</a:t>
            </a:r>
            <a:r>
              <a:rPr lang="vi-VN" sz="1800">
                <a:solidFill>
                  <a:srgbClr val="FF0066"/>
                </a:solidFill>
                <a:latin typeface="Arial" charset="0"/>
              </a:rPr>
              <a:t>ơ</a:t>
            </a:r>
            <a:r>
              <a:rPr lang="en-US" sz="1800">
                <a:solidFill>
                  <a:srgbClr val="FF0066"/>
                </a:solidFill>
                <a:latin typeface="Arial" charset="0"/>
              </a:rPr>
              <a:t>i nhận </a:t>
            </a:r>
            <a:r>
              <a:rPr lang="vi-VN" sz="1800">
                <a:solidFill>
                  <a:srgbClr val="FF0066"/>
                </a:solidFill>
                <a:latin typeface="Arial" charset="0"/>
              </a:rPr>
              <a:t>đơ</a:t>
            </a:r>
            <a:r>
              <a:rPr lang="en-US" sz="1800">
                <a:solidFill>
                  <a:srgbClr val="FF0066"/>
                </a:solidFill>
                <a:latin typeface="Arial" charset="0"/>
              </a:rPr>
              <a:t>n:</a:t>
            </a:r>
          </a:p>
        </p:txBody>
      </p:sp>
      <p:sp>
        <p:nvSpPr>
          <p:cNvPr id="31812" name="Rectangle 68"/>
          <p:cNvSpPr>
            <a:spLocks noChangeArrowheads="1"/>
          </p:cNvSpPr>
          <p:nvPr/>
        </p:nvSpPr>
        <p:spPr bwMode="auto">
          <a:xfrm>
            <a:off x="6248400" y="5638800"/>
            <a:ext cx="3810000" cy="338138"/>
          </a:xfrm>
          <a:prstGeom prst="rect">
            <a:avLst/>
          </a:prstGeom>
          <a:noFill/>
          <a:ln w="9525">
            <a:noFill/>
            <a:miter lim="800000"/>
            <a:headEnd/>
            <a:tailEnd/>
          </a:ln>
        </p:spPr>
        <p:txBody>
          <a:bodyPr>
            <a:spAutoFit/>
          </a:bodyPr>
          <a:lstStyle/>
          <a:p>
            <a:pPr eaLnBrk="0" hangingPunct="0">
              <a:spcBef>
                <a:spcPct val="50000"/>
              </a:spcBef>
            </a:pPr>
            <a:r>
              <a:rPr lang="en-US" sz="1600">
                <a:solidFill>
                  <a:schemeClr val="bg2"/>
                </a:solidFill>
                <a:latin typeface="Arial" charset="0"/>
              </a:rPr>
              <a:t>UBND hoặc công an xã .</a:t>
            </a:r>
          </a:p>
        </p:txBody>
      </p:sp>
      <p:sp>
        <p:nvSpPr>
          <p:cNvPr id="11279" name="Line 83"/>
          <p:cNvSpPr>
            <a:spLocks noChangeShapeType="1"/>
          </p:cNvSpPr>
          <p:nvPr/>
        </p:nvSpPr>
        <p:spPr bwMode="auto">
          <a:xfrm>
            <a:off x="4572000" y="1905000"/>
            <a:ext cx="0" cy="4953000"/>
          </a:xfrm>
          <a:prstGeom prst="line">
            <a:avLst/>
          </a:prstGeom>
          <a:noFill/>
          <a:ln w="28575">
            <a:solidFill>
              <a:srgbClr val="FF0066"/>
            </a:solidFill>
            <a:round/>
            <a:headEnd/>
            <a:tailEnd/>
          </a:ln>
        </p:spPr>
        <p:txBody>
          <a:bodyPr/>
          <a:lstStyle/>
          <a:p>
            <a:endParaRPr lang="en-US"/>
          </a:p>
        </p:txBody>
      </p:sp>
      <p:pic>
        <p:nvPicPr>
          <p:cNvPr id="11280" name="Picture 84" descr="jbnkjh"/>
          <p:cNvPicPr>
            <a:picLocks noChangeAspect="1" noChangeArrowheads="1"/>
          </p:cNvPicPr>
          <p:nvPr/>
        </p:nvPicPr>
        <p:blipFill>
          <a:blip r:embed="rId2"/>
          <a:srcRect/>
          <a:stretch>
            <a:fillRect/>
          </a:stretch>
        </p:blipFill>
        <p:spPr bwMode="auto">
          <a:xfrm>
            <a:off x="0" y="0"/>
            <a:ext cx="671513" cy="668338"/>
          </a:xfrm>
          <a:prstGeom prst="rect">
            <a:avLst/>
          </a:prstGeom>
          <a:noFill/>
          <a:ln w="9525">
            <a:noFill/>
            <a:miter lim="800000"/>
            <a:headEnd/>
            <a:tailEnd/>
          </a:ln>
        </p:spPr>
      </p:pic>
      <p:pic>
        <p:nvPicPr>
          <p:cNvPr id="11281" name="Picture 85" descr="jbnkjh"/>
          <p:cNvPicPr>
            <a:picLocks noChangeAspect="1" noChangeArrowheads="1"/>
          </p:cNvPicPr>
          <p:nvPr/>
        </p:nvPicPr>
        <p:blipFill>
          <a:blip r:embed="rId2"/>
          <a:srcRect/>
          <a:stretch>
            <a:fillRect/>
          </a:stretch>
        </p:blipFill>
        <p:spPr bwMode="auto">
          <a:xfrm rot="5400000">
            <a:off x="8474075" y="1588"/>
            <a:ext cx="671513" cy="668337"/>
          </a:xfrm>
          <a:prstGeom prst="rect">
            <a:avLst/>
          </a:prstGeom>
          <a:noFill/>
          <a:ln w="9525">
            <a:noFill/>
            <a:miter lim="800000"/>
            <a:headEnd/>
            <a:tailEnd/>
          </a:ln>
        </p:spPr>
      </p:pic>
      <p:sp>
        <p:nvSpPr>
          <p:cNvPr id="31832" name="Rectangle 88"/>
          <p:cNvSpPr>
            <a:spLocks noChangeArrowheads="1"/>
          </p:cNvSpPr>
          <p:nvPr/>
        </p:nvSpPr>
        <p:spPr bwMode="auto">
          <a:xfrm>
            <a:off x="228600" y="1600200"/>
            <a:ext cx="736600" cy="369888"/>
          </a:xfrm>
          <a:prstGeom prst="rect">
            <a:avLst/>
          </a:prstGeom>
          <a:noFill/>
          <a:ln w="9525">
            <a:noFill/>
            <a:miter lim="800000"/>
            <a:headEnd/>
            <a:tailEnd/>
          </a:ln>
        </p:spPr>
        <p:txBody>
          <a:bodyPr wrap="none">
            <a:spAutoFit/>
          </a:bodyPr>
          <a:lstStyle/>
          <a:p>
            <a:r>
              <a:rPr lang="en-US" sz="1800" u="sng">
                <a:solidFill>
                  <a:srgbClr val="FF0066"/>
                </a:solidFill>
                <a:latin typeface="Arial" charset="0"/>
              </a:rPr>
              <a:t>Đề 1:</a:t>
            </a:r>
          </a:p>
        </p:txBody>
      </p:sp>
      <p:sp>
        <p:nvSpPr>
          <p:cNvPr id="31834" name="Rectangle 90"/>
          <p:cNvSpPr>
            <a:spLocks noChangeArrowheads="1"/>
          </p:cNvSpPr>
          <p:nvPr/>
        </p:nvSpPr>
        <p:spPr bwMode="auto">
          <a:xfrm>
            <a:off x="4648200" y="1600200"/>
            <a:ext cx="674688" cy="338138"/>
          </a:xfrm>
          <a:prstGeom prst="rect">
            <a:avLst/>
          </a:prstGeom>
          <a:noFill/>
          <a:ln w="9525">
            <a:noFill/>
            <a:miter lim="800000"/>
            <a:headEnd/>
            <a:tailEnd/>
          </a:ln>
        </p:spPr>
        <p:txBody>
          <a:bodyPr wrap="none">
            <a:spAutoFit/>
          </a:bodyPr>
          <a:lstStyle/>
          <a:p>
            <a:r>
              <a:rPr lang="en-US" sz="1600" u="sng">
                <a:solidFill>
                  <a:srgbClr val="FF0066"/>
                </a:solidFill>
                <a:latin typeface="Arial" charset="0"/>
              </a:rPr>
              <a:t>Đề 2:</a:t>
            </a:r>
          </a:p>
        </p:txBody>
      </p:sp>
      <p:sp>
        <p:nvSpPr>
          <p:cNvPr id="31835" name="Rectangle 91"/>
          <p:cNvSpPr>
            <a:spLocks noChangeArrowheads="1"/>
          </p:cNvSpPr>
          <p:nvPr/>
        </p:nvSpPr>
        <p:spPr bwMode="auto">
          <a:xfrm>
            <a:off x="152400" y="3733800"/>
            <a:ext cx="2449513" cy="400050"/>
          </a:xfrm>
          <a:prstGeom prst="rect">
            <a:avLst/>
          </a:prstGeom>
          <a:noFill/>
          <a:ln w="9525">
            <a:noFill/>
            <a:miter lim="800000"/>
            <a:headEnd/>
            <a:tailEnd/>
          </a:ln>
        </p:spPr>
        <p:txBody>
          <a:bodyPr wrap="none">
            <a:spAutoFit/>
          </a:bodyPr>
          <a:lstStyle/>
          <a:p>
            <a:pPr>
              <a:spcBef>
                <a:spcPct val="50000"/>
              </a:spcBef>
            </a:pPr>
            <a:r>
              <a:rPr lang="en-US" sz="2000">
                <a:latin typeface="Arial" charset="0"/>
              </a:rPr>
              <a:t>Yêu cầu của </a:t>
            </a:r>
            <a:r>
              <a:rPr lang="vi-VN" sz="2000">
                <a:latin typeface="Arial" charset="0"/>
              </a:rPr>
              <a:t>đ</a:t>
            </a:r>
            <a:r>
              <a:rPr lang="en-US" sz="2000">
                <a:latin typeface="Arial" charset="0"/>
              </a:rPr>
              <a:t>ề bài:</a:t>
            </a:r>
          </a:p>
        </p:txBody>
      </p:sp>
      <p:sp>
        <p:nvSpPr>
          <p:cNvPr id="31836" name="Rectangle 92"/>
          <p:cNvSpPr>
            <a:spLocks noChangeArrowheads="1"/>
          </p:cNvSpPr>
          <p:nvPr/>
        </p:nvSpPr>
        <p:spPr bwMode="auto">
          <a:xfrm>
            <a:off x="0" y="4648200"/>
            <a:ext cx="4267200" cy="369888"/>
          </a:xfrm>
          <a:prstGeom prst="rect">
            <a:avLst/>
          </a:prstGeom>
          <a:noFill/>
          <a:ln w="9525">
            <a:noFill/>
            <a:miter lim="800000"/>
            <a:headEnd/>
            <a:tailEnd/>
          </a:ln>
        </p:spPr>
        <p:txBody>
          <a:bodyPr>
            <a:spAutoFit/>
          </a:bodyPr>
          <a:lstStyle/>
          <a:p>
            <a:r>
              <a:rPr lang="en-US" sz="1800">
                <a:solidFill>
                  <a:srgbClr val="FF0066"/>
                </a:solidFill>
                <a:latin typeface="Arial" charset="0"/>
              </a:rPr>
              <a:t>- Tên  </a:t>
            </a:r>
            <a:r>
              <a:rPr lang="vi-VN" sz="1800">
                <a:solidFill>
                  <a:srgbClr val="FF0066"/>
                </a:solidFill>
                <a:latin typeface="Arial" charset="0"/>
              </a:rPr>
              <a:t>đơ</a:t>
            </a:r>
            <a:r>
              <a:rPr lang="en-US" sz="1800">
                <a:solidFill>
                  <a:srgbClr val="FF0066"/>
                </a:solidFill>
                <a:latin typeface="Arial" charset="0"/>
              </a:rPr>
              <a:t>n: </a:t>
            </a:r>
            <a:r>
              <a:rPr lang="en-US" sz="1800">
                <a:solidFill>
                  <a:schemeClr val="bg2"/>
                </a:solidFill>
                <a:latin typeface="Arial" charset="0"/>
              </a:rPr>
              <a:t>Đ</a:t>
            </a:r>
            <a:r>
              <a:rPr lang="vi-VN" sz="1800">
                <a:solidFill>
                  <a:schemeClr val="bg2"/>
                </a:solidFill>
                <a:latin typeface="Arial" charset="0"/>
              </a:rPr>
              <a:t>ơ</a:t>
            </a:r>
            <a:r>
              <a:rPr lang="en-US" sz="1800">
                <a:solidFill>
                  <a:schemeClr val="bg2"/>
                </a:solidFill>
                <a:latin typeface="Arial" charset="0"/>
              </a:rPr>
              <a:t>n kiến nghị/ </a:t>
            </a:r>
            <a:r>
              <a:rPr lang="vi-VN" sz="1800">
                <a:solidFill>
                  <a:schemeClr val="bg2"/>
                </a:solidFill>
                <a:latin typeface="Arial" charset="0"/>
              </a:rPr>
              <a:t>đơ</a:t>
            </a:r>
            <a:r>
              <a:rPr lang="en-US" sz="1800">
                <a:solidFill>
                  <a:schemeClr val="bg2"/>
                </a:solidFill>
                <a:latin typeface="Arial" charset="0"/>
              </a:rPr>
              <a:t>n </a:t>
            </a:r>
            <a:r>
              <a:rPr lang="vi-VN" sz="1800">
                <a:solidFill>
                  <a:schemeClr val="bg2"/>
                </a:solidFill>
                <a:latin typeface="Arial" charset="0"/>
              </a:rPr>
              <a:t>đ</a:t>
            </a:r>
            <a:r>
              <a:rPr lang="en-US" sz="1800">
                <a:solidFill>
                  <a:schemeClr val="bg2"/>
                </a:solidFill>
                <a:latin typeface="Arial" charset="0"/>
              </a:rPr>
              <a:t>ề nghị</a:t>
            </a:r>
          </a:p>
        </p:txBody>
      </p:sp>
      <p:sp>
        <p:nvSpPr>
          <p:cNvPr id="31837" name="Rectangle 93"/>
          <p:cNvSpPr>
            <a:spLocks noChangeArrowheads="1"/>
          </p:cNvSpPr>
          <p:nvPr/>
        </p:nvSpPr>
        <p:spPr bwMode="auto">
          <a:xfrm>
            <a:off x="4724400" y="3895725"/>
            <a:ext cx="2449513" cy="400050"/>
          </a:xfrm>
          <a:prstGeom prst="rect">
            <a:avLst/>
          </a:prstGeom>
          <a:noFill/>
          <a:ln w="9525">
            <a:noFill/>
            <a:miter lim="800000"/>
            <a:headEnd/>
            <a:tailEnd/>
          </a:ln>
        </p:spPr>
        <p:txBody>
          <a:bodyPr wrap="none">
            <a:spAutoFit/>
          </a:bodyPr>
          <a:lstStyle/>
          <a:p>
            <a:r>
              <a:rPr lang="en-US" sz="2000">
                <a:latin typeface="Arial" charset="0"/>
              </a:rPr>
              <a:t>Yêu cầu của </a:t>
            </a:r>
            <a:r>
              <a:rPr lang="vi-VN" sz="2000">
                <a:latin typeface="Arial" charset="0"/>
              </a:rPr>
              <a:t>đ</a:t>
            </a:r>
            <a:r>
              <a:rPr lang="en-US" sz="2000">
                <a:latin typeface="Arial" charset="0"/>
              </a:rPr>
              <a:t>ề bài:</a:t>
            </a:r>
          </a:p>
        </p:txBody>
      </p:sp>
      <p:sp>
        <p:nvSpPr>
          <p:cNvPr id="31838" name="Rectangle 94"/>
          <p:cNvSpPr>
            <a:spLocks noChangeArrowheads="1"/>
          </p:cNvSpPr>
          <p:nvPr/>
        </p:nvSpPr>
        <p:spPr bwMode="auto">
          <a:xfrm>
            <a:off x="4572000" y="4648200"/>
            <a:ext cx="4281488" cy="369888"/>
          </a:xfrm>
          <a:prstGeom prst="rect">
            <a:avLst/>
          </a:prstGeom>
          <a:noFill/>
          <a:ln w="9525">
            <a:noFill/>
            <a:miter lim="800000"/>
            <a:headEnd/>
            <a:tailEnd/>
          </a:ln>
        </p:spPr>
        <p:txBody>
          <a:bodyPr wrap="none">
            <a:spAutoFit/>
          </a:bodyPr>
          <a:lstStyle/>
          <a:p>
            <a:r>
              <a:rPr lang="en-US" sz="1800">
                <a:solidFill>
                  <a:srgbClr val="FF0066"/>
                </a:solidFill>
                <a:latin typeface="Arial" charset="0"/>
              </a:rPr>
              <a:t>- Tên  </a:t>
            </a:r>
            <a:r>
              <a:rPr lang="vi-VN" sz="1800">
                <a:solidFill>
                  <a:srgbClr val="FF0066"/>
                </a:solidFill>
                <a:latin typeface="Arial" charset="0"/>
              </a:rPr>
              <a:t>đơ</a:t>
            </a:r>
            <a:r>
              <a:rPr lang="en-US" sz="1800">
                <a:solidFill>
                  <a:srgbClr val="FF0066"/>
                </a:solidFill>
                <a:latin typeface="Arial" charset="0"/>
              </a:rPr>
              <a:t>n:</a:t>
            </a:r>
            <a:r>
              <a:rPr lang="en-US" sz="1600">
                <a:solidFill>
                  <a:srgbClr val="FF0066"/>
                </a:solidFill>
                <a:latin typeface="Arial" charset="0"/>
              </a:rPr>
              <a:t>   </a:t>
            </a:r>
            <a:r>
              <a:rPr lang="en-US" sz="1800">
                <a:solidFill>
                  <a:schemeClr val="bg2"/>
                </a:solidFill>
                <a:latin typeface="Arial" charset="0"/>
              </a:rPr>
              <a:t>Đ</a:t>
            </a:r>
            <a:r>
              <a:rPr lang="vi-VN" sz="1800">
                <a:solidFill>
                  <a:schemeClr val="bg2"/>
                </a:solidFill>
                <a:latin typeface="Arial" charset="0"/>
              </a:rPr>
              <a:t>ơ</a:t>
            </a:r>
            <a:r>
              <a:rPr lang="en-US" sz="1800">
                <a:solidFill>
                  <a:schemeClr val="bg2"/>
                </a:solidFill>
                <a:latin typeface="Arial" charset="0"/>
              </a:rPr>
              <a:t>n kiến nghị/ </a:t>
            </a:r>
            <a:r>
              <a:rPr lang="vi-VN" sz="1800">
                <a:solidFill>
                  <a:schemeClr val="bg2"/>
                </a:solidFill>
                <a:latin typeface="Arial" charset="0"/>
              </a:rPr>
              <a:t>đơ</a:t>
            </a:r>
            <a:r>
              <a:rPr lang="en-US" sz="1800">
                <a:solidFill>
                  <a:schemeClr val="bg2"/>
                </a:solidFill>
                <a:latin typeface="Arial" charset="0"/>
              </a:rPr>
              <a:t>n </a:t>
            </a:r>
            <a:r>
              <a:rPr lang="vi-VN" sz="1800">
                <a:solidFill>
                  <a:schemeClr val="bg2"/>
                </a:solidFill>
                <a:latin typeface="Arial" charset="0"/>
              </a:rPr>
              <a:t>đ</a:t>
            </a:r>
            <a:r>
              <a:rPr lang="en-US" sz="1800">
                <a:solidFill>
                  <a:schemeClr val="bg2"/>
                </a:solidFill>
                <a:latin typeface="Arial" charset="0"/>
              </a:rPr>
              <a:t>ề nghị</a:t>
            </a:r>
          </a:p>
        </p:txBody>
      </p:sp>
      <p:sp>
        <p:nvSpPr>
          <p:cNvPr id="31839" name="Rectangle 95"/>
          <p:cNvSpPr>
            <a:spLocks noChangeArrowheads="1"/>
          </p:cNvSpPr>
          <p:nvPr/>
        </p:nvSpPr>
        <p:spPr bwMode="auto">
          <a:xfrm>
            <a:off x="4572000" y="5105400"/>
            <a:ext cx="1752600" cy="338138"/>
          </a:xfrm>
          <a:prstGeom prst="rect">
            <a:avLst/>
          </a:prstGeom>
          <a:noFill/>
          <a:ln w="9525">
            <a:noFill/>
            <a:miter lim="800000"/>
            <a:headEnd/>
            <a:tailEnd/>
          </a:ln>
        </p:spPr>
        <p:txBody>
          <a:bodyPr>
            <a:spAutoFit/>
          </a:bodyPr>
          <a:lstStyle/>
          <a:p>
            <a:r>
              <a:rPr lang="en-US" sz="1600">
                <a:solidFill>
                  <a:srgbClr val="FF0066"/>
                </a:solidFill>
                <a:latin typeface="Arial" charset="0"/>
              </a:rPr>
              <a:t>- Ng</a:t>
            </a:r>
            <a:r>
              <a:rPr lang="vi-VN" sz="1600">
                <a:solidFill>
                  <a:srgbClr val="FF0066"/>
                </a:solidFill>
                <a:latin typeface="Arial" charset="0"/>
              </a:rPr>
              <a:t>ư</a:t>
            </a:r>
            <a:r>
              <a:rPr lang="en-US" sz="1600">
                <a:solidFill>
                  <a:srgbClr val="FF0066"/>
                </a:solidFill>
                <a:latin typeface="Arial" charset="0"/>
              </a:rPr>
              <a:t>ời viết </a:t>
            </a:r>
            <a:r>
              <a:rPr lang="vi-VN" sz="1600">
                <a:solidFill>
                  <a:srgbClr val="FF0066"/>
                </a:solidFill>
                <a:latin typeface="Arial" charset="0"/>
              </a:rPr>
              <a:t>đơ</a:t>
            </a:r>
            <a:r>
              <a:rPr lang="en-US" sz="1600">
                <a:solidFill>
                  <a:srgbClr val="FF0066"/>
                </a:solidFill>
                <a:latin typeface="Arial" charset="0"/>
              </a:rPr>
              <a:t>n:</a:t>
            </a:r>
          </a:p>
        </p:txBody>
      </p:sp>
      <p:sp>
        <p:nvSpPr>
          <p:cNvPr id="31840" name="Text Box 96"/>
          <p:cNvSpPr txBox="1">
            <a:spLocks noChangeArrowheads="1"/>
          </p:cNvSpPr>
          <p:nvPr/>
        </p:nvSpPr>
        <p:spPr bwMode="auto">
          <a:xfrm>
            <a:off x="4572000" y="4267200"/>
            <a:ext cx="1600200" cy="369888"/>
          </a:xfrm>
          <a:prstGeom prst="rect">
            <a:avLst/>
          </a:prstGeom>
          <a:noFill/>
          <a:ln w="9525">
            <a:noFill/>
            <a:miter lim="800000"/>
            <a:headEnd/>
            <a:tailEnd/>
          </a:ln>
        </p:spPr>
        <p:txBody>
          <a:bodyPr>
            <a:spAutoFit/>
          </a:bodyPr>
          <a:lstStyle/>
          <a:p>
            <a:pPr>
              <a:spcBef>
                <a:spcPct val="50000"/>
              </a:spcBef>
            </a:pPr>
            <a:r>
              <a:rPr lang="en-US" sz="1800">
                <a:solidFill>
                  <a:srgbClr val="FF0066"/>
                </a:solidFill>
                <a:latin typeface="Arial" charset="0"/>
              </a:rPr>
              <a:t>- Thể loại:</a:t>
            </a:r>
          </a:p>
        </p:txBody>
      </p:sp>
      <p:pic>
        <p:nvPicPr>
          <p:cNvPr id="11290" name="Picture 97" descr="jbnkjh"/>
          <p:cNvPicPr>
            <a:picLocks noChangeAspect="1" noChangeArrowheads="1"/>
          </p:cNvPicPr>
          <p:nvPr/>
        </p:nvPicPr>
        <p:blipFill>
          <a:blip r:embed="rId2"/>
          <a:srcRect/>
          <a:stretch>
            <a:fillRect/>
          </a:stretch>
        </p:blipFill>
        <p:spPr bwMode="auto">
          <a:xfrm rot="-5400000">
            <a:off x="1588" y="6188075"/>
            <a:ext cx="671512" cy="668338"/>
          </a:xfrm>
          <a:prstGeom prst="rect">
            <a:avLst/>
          </a:prstGeom>
          <a:noFill/>
          <a:ln w="9525">
            <a:noFill/>
            <a:miter lim="800000"/>
            <a:headEnd/>
            <a:tailEnd/>
          </a:ln>
        </p:spPr>
      </p:pic>
      <p:pic>
        <p:nvPicPr>
          <p:cNvPr id="11291" name="Picture 98" descr="jbnkjh"/>
          <p:cNvPicPr>
            <a:picLocks noChangeAspect="1" noChangeArrowheads="1"/>
          </p:cNvPicPr>
          <p:nvPr/>
        </p:nvPicPr>
        <p:blipFill>
          <a:blip r:embed="rId2"/>
          <a:srcRect/>
          <a:stretch>
            <a:fillRect/>
          </a:stretch>
        </p:blipFill>
        <p:spPr bwMode="auto">
          <a:xfrm rot="10800000">
            <a:off x="8474075" y="6188075"/>
            <a:ext cx="671513" cy="66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99"/>
                                        </p:tgtEl>
                                        <p:attrNameLst>
                                          <p:attrName>style.visibility</p:attrName>
                                        </p:attrNameLst>
                                      </p:cBhvr>
                                      <p:to>
                                        <p:strVal val="visible"/>
                                      </p:to>
                                    </p:set>
                                    <p:animEffect transition="in" filter="diamond(in)">
                                      <p:cBhvr>
                                        <p:cTn id="7" dur="2000"/>
                                        <p:tgtEl>
                                          <p:spTgt spid="31799"/>
                                        </p:tgtEl>
                                      </p:cBhvr>
                                    </p:animEffect>
                                  </p:child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31800"/>
                                        </p:tgtEl>
                                        <p:attrNameLst>
                                          <p:attrName>style.visibility</p:attrName>
                                        </p:attrNameLst>
                                      </p:cBhvr>
                                      <p:to>
                                        <p:strVal val="visible"/>
                                      </p:to>
                                    </p:set>
                                    <p:animEffect transition="in" filter="diamond(in)">
                                      <p:cBhvr>
                                        <p:cTn id="10" dur="2000"/>
                                        <p:tgtEl>
                                          <p:spTgt spid="3180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1801"/>
                                        </p:tgtEl>
                                        <p:attrNameLst>
                                          <p:attrName>style.visibility</p:attrName>
                                        </p:attrNameLst>
                                      </p:cBhvr>
                                      <p:to>
                                        <p:strVal val="visible"/>
                                      </p:to>
                                    </p:set>
                                    <p:animEffect transition="in" filter="diamond(in)">
                                      <p:cBhvr>
                                        <p:cTn id="13" dur="2000"/>
                                        <p:tgtEl>
                                          <p:spTgt spid="3180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1802"/>
                                        </p:tgtEl>
                                        <p:attrNameLst>
                                          <p:attrName>style.visibility</p:attrName>
                                        </p:attrNameLst>
                                      </p:cBhvr>
                                      <p:to>
                                        <p:strVal val="visible"/>
                                      </p:to>
                                    </p:set>
                                    <p:animEffect transition="in" filter="diamond(in)">
                                      <p:cBhvr>
                                        <p:cTn id="16" dur="2000"/>
                                        <p:tgtEl>
                                          <p:spTgt spid="3180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1804"/>
                                        </p:tgtEl>
                                        <p:attrNameLst>
                                          <p:attrName>style.visibility</p:attrName>
                                        </p:attrNameLst>
                                      </p:cBhvr>
                                      <p:to>
                                        <p:strVal val="visible"/>
                                      </p:to>
                                    </p:set>
                                    <p:animEffect transition="in" filter="diamond(in)">
                                      <p:cBhvr>
                                        <p:cTn id="19" dur="2000"/>
                                        <p:tgtEl>
                                          <p:spTgt spid="3180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1832"/>
                                        </p:tgtEl>
                                        <p:attrNameLst>
                                          <p:attrName>style.visibility</p:attrName>
                                        </p:attrNameLst>
                                      </p:cBhvr>
                                      <p:to>
                                        <p:strVal val="visible"/>
                                      </p:to>
                                    </p:set>
                                    <p:animEffect transition="in" filter="diamond(in)">
                                      <p:cBhvr>
                                        <p:cTn id="22" dur="2000"/>
                                        <p:tgtEl>
                                          <p:spTgt spid="3183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1835"/>
                                        </p:tgtEl>
                                        <p:attrNameLst>
                                          <p:attrName>style.visibility</p:attrName>
                                        </p:attrNameLst>
                                      </p:cBhvr>
                                      <p:to>
                                        <p:strVal val="visible"/>
                                      </p:to>
                                    </p:set>
                                    <p:animEffect transition="in" filter="diamond(in)">
                                      <p:cBhvr>
                                        <p:cTn id="25" dur="2000"/>
                                        <p:tgtEl>
                                          <p:spTgt spid="3183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1836"/>
                                        </p:tgtEl>
                                        <p:attrNameLst>
                                          <p:attrName>style.visibility</p:attrName>
                                        </p:attrNameLst>
                                      </p:cBhvr>
                                      <p:to>
                                        <p:strVal val="visible"/>
                                      </p:to>
                                    </p:set>
                                    <p:animEffect transition="in" filter="diamond(in)">
                                      <p:cBhvr>
                                        <p:cTn id="28" dur="2000"/>
                                        <p:tgtEl>
                                          <p:spTgt spid="318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1778"/>
                                        </p:tgtEl>
                                        <p:attrNameLst>
                                          <p:attrName>style.visibility</p:attrName>
                                        </p:attrNameLst>
                                      </p:cBhvr>
                                      <p:to>
                                        <p:strVal val="visible"/>
                                      </p:to>
                                    </p:set>
                                    <p:animEffect transition="in" filter="diamond(in)">
                                      <p:cBhvr>
                                        <p:cTn id="33" dur="2000"/>
                                        <p:tgtEl>
                                          <p:spTgt spid="3177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31806"/>
                                        </p:tgtEl>
                                        <p:attrNameLst>
                                          <p:attrName>style.visibility</p:attrName>
                                        </p:attrNameLst>
                                      </p:cBhvr>
                                      <p:to>
                                        <p:strVal val="visible"/>
                                      </p:to>
                                    </p:set>
                                    <p:animEffect transition="in" filter="diamond(in)">
                                      <p:cBhvr>
                                        <p:cTn id="36" dur="2000"/>
                                        <p:tgtEl>
                                          <p:spTgt spid="31806"/>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31808"/>
                                        </p:tgtEl>
                                        <p:attrNameLst>
                                          <p:attrName>style.visibility</p:attrName>
                                        </p:attrNameLst>
                                      </p:cBhvr>
                                      <p:to>
                                        <p:strVal val="visible"/>
                                      </p:to>
                                    </p:set>
                                    <p:animEffect transition="in" filter="diamond(in)">
                                      <p:cBhvr>
                                        <p:cTn id="39" dur="2000"/>
                                        <p:tgtEl>
                                          <p:spTgt spid="31808"/>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31810"/>
                                        </p:tgtEl>
                                        <p:attrNameLst>
                                          <p:attrName>style.visibility</p:attrName>
                                        </p:attrNameLst>
                                      </p:cBhvr>
                                      <p:to>
                                        <p:strVal val="visible"/>
                                      </p:to>
                                    </p:set>
                                    <p:animEffect transition="in" filter="diamond(in)">
                                      <p:cBhvr>
                                        <p:cTn id="42" dur="2000"/>
                                        <p:tgtEl>
                                          <p:spTgt spid="3181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31811"/>
                                        </p:tgtEl>
                                        <p:attrNameLst>
                                          <p:attrName>style.visibility</p:attrName>
                                        </p:attrNameLst>
                                      </p:cBhvr>
                                      <p:to>
                                        <p:strVal val="visible"/>
                                      </p:to>
                                    </p:set>
                                    <p:animEffect transition="in" filter="diamond(in)">
                                      <p:cBhvr>
                                        <p:cTn id="45" dur="2000"/>
                                        <p:tgtEl>
                                          <p:spTgt spid="31811"/>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31812"/>
                                        </p:tgtEl>
                                        <p:attrNameLst>
                                          <p:attrName>style.visibility</p:attrName>
                                        </p:attrNameLst>
                                      </p:cBhvr>
                                      <p:to>
                                        <p:strVal val="visible"/>
                                      </p:to>
                                    </p:set>
                                    <p:animEffect transition="in" filter="diamond(in)">
                                      <p:cBhvr>
                                        <p:cTn id="48" dur="2000"/>
                                        <p:tgtEl>
                                          <p:spTgt spid="31812"/>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31834"/>
                                        </p:tgtEl>
                                        <p:attrNameLst>
                                          <p:attrName>style.visibility</p:attrName>
                                        </p:attrNameLst>
                                      </p:cBhvr>
                                      <p:to>
                                        <p:strVal val="visible"/>
                                      </p:to>
                                    </p:set>
                                    <p:animEffect transition="in" filter="diamond(in)">
                                      <p:cBhvr>
                                        <p:cTn id="51" dur="2000"/>
                                        <p:tgtEl>
                                          <p:spTgt spid="31834"/>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31837"/>
                                        </p:tgtEl>
                                        <p:attrNameLst>
                                          <p:attrName>style.visibility</p:attrName>
                                        </p:attrNameLst>
                                      </p:cBhvr>
                                      <p:to>
                                        <p:strVal val="visible"/>
                                      </p:to>
                                    </p:set>
                                    <p:animEffect transition="in" filter="diamond(in)">
                                      <p:cBhvr>
                                        <p:cTn id="54" dur="2000"/>
                                        <p:tgtEl>
                                          <p:spTgt spid="31837"/>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31838"/>
                                        </p:tgtEl>
                                        <p:attrNameLst>
                                          <p:attrName>style.visibility</p:attrName>
                                        </p:attrNameLst>
                                      </p:cBhvr>
                                      <p:to>
                                        <p:strVal val="visible"/>
                                      </p:to>
                                    </p:set>
                                    <p:animEffect transition="in" filter="diamond(in)">
                                      <p:cBhvr>
                                        <p:cTn id="57" dur="2000"/>
                                        <p:tgtEl>
                                          <p:spTgt spid="31838"/>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31839"/>
                                        </p:tgtEl>
                                        <p:attrNameLst>
                                          <p:attrName>style.visibility</p:attrName>
                                        </p:attrNameLst>
                                      </p:cBhvr>
                                      <p:to>
                                        <p:strVal val="visible"/>
                                      </p:to>
                                    </p:set>
                                    <p:animEffect transition="in" filter="diamond(in)">
                                      <p:cBhvr>
                                        <p:cTn id="60" dur="2000"/>
                                        <p:tgtEl>
                                          <p:spTgt spid="31839"/>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31840"/>
                                        </p:tgtEl>
                                        <p:attrNameLst>
                                          <p:attrName>style.visibility</p:attrName>
                                        </p:attrNameLst>
                                      </p:cBhvr>
                                      <p:to>
                                        <p:strVal val="visible"/>
                                      </p:to>
                                    </p:set>
                                    <p:animEffect transition="in" filter="diamond(in)">
                                      <p:cBhvr>
                                        <p:cTn id="63" dur="2000"/>
                                        <p:tgtEl>
                                          <p:spTgt spid="31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8" grpId="0" animBg="1"/>
      <p:bldP spid="31799" grpId="0"/>
      <p:bldP spid="31800" grpId="0"/>
      <p:bldP spid="31801" grpId="0"/>
      <p:bldP spid="31802" grpId="0"/>
      <p:bldP spid="31804" grpId="0"/>
      <p:bldP spid="31806" grpId="0"/>
      <p:bldP spid="31808" grpId="0"/>
      <p:bldP spid="31810" grpId="0"/>
      <p:bldP spid="31811" grpId="0"/>
      <p:bldP spid="31812" grpId="0"/>
      <p:bldP spid="31832" grpId="0"/>
      <p:bldP spid="31834" grpId="0"/>
      <p:bldP spid="31835" grpId="0"/>
      <p:bldP spid="31836" grpId="0"/>
      <p:bldP spid="31837" grpId="0"/>
      <p:bldP spid="31838" grpId="0"/>
      <p:bldP spid="31839" grpId="0"/>
      <p:bldP spid="31840"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1326</TotalTime>
  <Words>2479</Words>
  <Application>Microsoft Office PowerPoint</Application>
  <PresentationFormat>On-screen Show (4:3)</PresentationFormat>
  <Paragraphs>172</Paragraphs>
  <Slides>22</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.VnTime</vt:lpstr>
      <vt:lpstr>Arial</vt:lpstr>
      <vt:lpstr>Tahoma</vt:lpstr>
      <vt:lpstr>Wingdings</vt:lpstr>
      <vt:lpstr>Calibri</vt:lpstr>
      <vt:lpstr>Ocean</vt:lpstr>
      <vt:lpstr>MathType 5.0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34TRIEUKHUC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Huy Khanh</dc:creator>
  <cp:lastModifiedBy>CSTeam</cp:lastModifiedBy>
  <cp:revision>360</cp:revision>
  <dcterms:created xsi:type="dcterms:W3CDTF">2009-10-23T05:59:57Z</dcterms:created>
  <dcterms:modified xsi:type="dcterms:W3CDTF">2016-06-30T03:06:42Z</dcterms:modified>
</cp:coreProperties>
</file>