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4" r:id="rId3"/>
    <p:sldId id="283" r:id="rId4"/>
    <p:sldId id="281" r:id="rId5"/>
    <p:sldId id="287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000066"/>
    <a:srgbClr val="000099"/>
    <a:srgbClr val="0000CC"/>
    <a:srgbClr val="FFCCFF"/>
    <a:srgbClr val="FF9900"/>
    <a:srgbClr val="FFFF0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26128" autoAdjust="0"/>
    <p:restoredTop sz="94660"/>
  </p:normalViewPr>
  <p:slideViewPr>
    <p:cSldViewPr>
      <p:cViewPr varScale="1">
        <p:scale>
          <a:sx n="38" d="100"/>
          <a:sy n="38" d="100"/>
        </p:scale>
        <p:origin x="-9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9F850-5AC1-4EA4-8273-DFAF7A3288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F5F50-C725-4DAF-BC98-33F7A8C35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E82DD-1B2D-4C65-87A7-91D2C3757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E5430-41C1-4420-A4E7-93117D765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8E67B-CC4C-419F-A291-554B1BD23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F562E-E1CD-41E8-9433-B865071CD1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B0A2B-2173-4B6B-A9BB-CE3026916D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B647F-7A70-47B0-8F8A-BC15A90E31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137C4-064F-46B4-B653-C7C822DFF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FAA7C-C793-4CEA-8443-B01E568BF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6E5B3-98C1-40D4-B49C-703300F633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73E2D62-FB15-4D17-A199-7DC2FB15F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WordArt 5"/>
          <p:cNvSpPr>
            <a:spLocks noChangeArrowheads="1" noChangeShapeType="1" noTextEdit="1"/>
          </p:cNvSpPr>
          <p:nvPr/>
        </p:nvSpPr>
        <p:spPr bwMode="auto">
          <a:xfrm>
            <a:off x="1600200" y="3429000"/>
            <a:ext cx="62484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 tập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51" name="WordArt 6"/>
          <p:cNvSpPr>
            <a:spLocks noChangeArrowheads="1" noChangeShapeType="1" noTextEdit="1"/>
          </p:cNvSpPr>
          <p:nvPr/>
        </p:nvSpPr>
        <p:spPr bwMode="auto">
          <a:xfrm>
            <a:off x="3657600" y="762000"/>
            <a:ext cx="19050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Địa lí</a:t>
            </a:r>
            <a:endParaRPr lang="en-US" sz="36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3200400" y="1828800"/>
            <a:ext cx="35052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0" b="1">
                <a:solidFill>
                  <a:srgbClr val="FF0000"/>
                </a:solidFill>
                <a:cs typeface="Times New Roman" pitchFamily="18" charset="0"/>
              </a:rPr>
              <a:t>Bài 7: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animBg="1"/>
      <p:bldP spid="2867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IMG_0207"/>
          <p:cNvPicPr>
            <a:picLocks noChangeAspect="1" noChangeArrowheads="1"/>
          </p:cNvPicPr>
          <p:nvPr/>
        </p:nvPicPr>
        <p:blipFill>
          <a:blip r:embed="rId2">
            <a:lum bright="18000" contrast="48000"/>
          </a:blip>
          <a:srcRect l="3191" t="2757" r="8578" b="3035"/>
          <a:stretch>
            <a:fillRect/>
          </a:stretch>
        </p:blipFill>
        <p:spPr bwMode="auto">
          <a:xfrm>
            <a:off x="1752600" y="0"/>
            <a:ext cx="5562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2286000" y="6396038"/>
            <a:ext cx="487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FF00"/>
                </a:solidFill>
                <a:cs typeface="Times New Roman" pitchFamily="18" charset="0"/>
              </a:rPr>
              <a:t>Lược đồ mật độ dân số Việt Nam</a:t>
            </a:r>
          </a:p>
        </p:txBody>
      </p:sp>
      <p:sp>
        <p:nvSpPr>
          <p:cNvPr id="3076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Picture 001"/>
          <p:cNvPicPr>
            <a:picLocks noChangeAspect="1" noChangeArrowheads="1"/>
          </p:cNvPicPr>
          <p:nvPr/>
        </p:nvPicPr>
        <p:blipFill>
          <a:blip r:embed="rId2">
            <a:lum contrast="-24000"/>
          </a:blip>
          <a:srcRect l="1515" t="1086" b="3261"/>
          <a:stretch>
            <a:fillRect/>
          </a:stretch>
        </p:blipFill>
        <p:spPr bwMode="auto">
          <a:xfrm>
            <a:off x="2133600" y="228600"/>
            <a:ext cx="4953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2819400" y="63246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cs typeface="Times New Roman" pitchFamily="18" charset="0"/>
              </a:rPr>
              <a:t>Lược đồ giao thông vận tải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7696200" y="533400"/>
            <a:ext cx="1295400" cy="1096963"/>
            <a:chOff x="1824" y="2773"/>
            <a:chExt cx="816" cy="691"/>
          </a:xfrm>
        </p:grpSpPr>
        <p:pic>
          <p:nvPicPr>
            <p:cNvPr id="5138" name="Picture 8" descr="MAGIC05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824" y="2773"/>
              <a:ext cx="816" cy="6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39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968" y="2964"/>
              <a:ext cx="528" cy="3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8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1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696200" y="533400"/>
            <a:ext cx="1295400" cy="1096963"/>
            <a:chOff x="1824" y="2773"/>
            <a:chExt cx="816" cy="691"/>
          </a:xfrm>
        </p:grpSpPr>
        <p:pic>
          <p:nvPicPr>
            <p:cNvPr id="5136" name="Picture 11" descr="MAGIC05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824" y="2773"/>
              <a:ext cx="816" cy="6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37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1968" y="2964"/>
              <a:ext cx="528" cy="3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8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2</a:t>
              </a: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7696200" y="609600"/>
            <a:ext cx="1295400" cy="1096963"/>
            <a:chOff x="1824" y="2773"/>
            <a:chExt cx="816" cy="691"/>
          </a:xfrm>
        </p:grpSpPr>
        <p:pic>
          <p:nvPicPr>
            <p:cNvPr id="5134" name="Picture 14" descr="MAGIC05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824" y="2773"/>
              <a:ext cx="816" cy="6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35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1968" y="2964"/>
              <a:ext cx="528" cy="3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8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3</a:t>
              </a: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7696200" y="609600"/>
            <a:ext cx="1295400" cy="1096963"/>
            <a:chOff x="1824" y="2773"/>
            <a:chExt cx="816" cy="691"/>
          </a:xfrm>
        </p:grpSpPr>
        <p:pic>
          <p:nvPicPr>
            <p:cNvPr id="5132" name="Picture 17" descr="MAGIC05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824" y="2773"/>
              <a:ext cx="816" cy="6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33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1968" y="2964"/>
              <a:ext cx="528" cy="3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8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4</a:t>
              </a:r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7696200" y="533400"/>
            <a:ext cx="1295400" cy="1096963"/>
            <a:chOff x="1824" y="2773"/>
            <a:chExt cx="816" cy="691"/>
          </a:xfrm>
        </p:grpSpPr>
        <p:pic>
          <p:nvPicPr>
            <p:cNvPr id="5130" name="Picture 20" descr="MAGIC05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824" y="2773"/>
              <a:ext cx="816" cy="6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31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1968" y="2964"/>
              <a:ext cx="528" cy="3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8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5</a:t>
              </a:r>
            </a:p>
          </p:txBody>
        </p:sp>
      </p:grpSp>
      <p:pic>
        <p:nvPicPr>
          <p:cNvPr id="27670" name="Picture 22" descr="ALARMCLC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15200" y="76200"/>
            <a:ext cx="2133600" cy="164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AutoShape 2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458200" y="6400800"/>
            <a:ext cx="685800" cy="457200"/>
          </a:xfrm>
          <a:prstGeom prst="actionButtonBackPrevious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TextBox 21"/>
          <p:cNvSpPr txBox="1">
            <a:spLocks noChangeArrowheads="1"/>
          </p:cNvSpPr>
          <p:nvPr/>
        </p:nvSpPr>
        <p:spPr bwMode="auto">
          <a:xfrm>
            <a:off x="1143000" y="1600200"/>
            <a:ext cx="7620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Ôn tập : Việt Nam đất nước ta , Địa hình khoáng sản ,Khí hậu ,sông ngòi</a:t>
            </a:r>
          </a:p>
          <a:p>
            <a:r>
              <a:rPr lang="en-US" sz="3200"/>
              <a:t>Vùng biển ,đất và rừng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chan tro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WordArt 5"/>
          <p:cNvSpPr>
            <a:spLocks noChangeArrowheads="1" noChangeShapeType="1" noTextEdit="1"/>
          </p:cNvSpPr>
          <p:nvPr/>
        </p:nvSpPr>
        <p:spPr bwMode="auto">
          <a:xfrm>
            <a:off x="609600" y="609600"/>
            <a:ext cx="8001000" cy="3810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Cám ơn sự theo dõi của quý thầy cô.</a:t>
            </a:r>
          </a:p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Chúc các em học giỏi, chăm ngoan.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1413</TotalTime>
  <Words>70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Default Design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CSTeam</cp:lastModifiedBy>
  <cp:revision>19</cp:revision>
  <dcterms:created xsi:type="dcterms:W3CDTF">2009-12-16T13:13:56Z</dcterms:created>
  <dcterms:modified xsi:type="dcterms:W3CDTF">2016-06-30T02:34:16Z</dcterms:modified>
</cp:coreProperties>
</file>