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234" y="8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9/8/2023</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10</a:t>
              </a:r>
              <a:endParaRPr lang="en-US" sz="3600" dirty="0"/>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a:t>
              </a:r>
              <a:r>
                <a:rPr lang="en-US" sz="3200" dirty="0" err="1" smtClean="0"/>
                <a:t>Vậy</a:t>
              </a:r>
              <a:r>
                <a:rPr lang="en-US" sz="3200" dirty="0" smtClean="0"/>
                <a:t> ? = 26 </a:t>
              </a:r>
              <a:r>
                <a:rPr lang="en-US" sz="3200" dirty="0"/>
                <a:t>–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457</Words>
  <Application>Microsoft Office PowerPoint</Application>
  <PresentationFormat>Widescreen</PresentationFormat>
  <Paragraphs>109</Paragraphs>
  <Slides>16</Slides>
  <Notes>12</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宋体</vt:lpstr>
      <vt:lpstr>Arial</vt:lpstr>
      <vt:lpstr>Calibri</vt:lpstr>
      <vt:lpstr>Calibri Light</vt:lpstr>
      <vt:lpstr>Coiny</vt:lpstr>
      <vt:lpstr>等线</vt:lpstr>
      <vt:lpstr>Itim</vt:lpstr>
      <vt:lpstr>Tahoma</vt:lpstr>
      <vt:lpstr>Times New Roman</vt:lpstr>
      <vt:lpstr>华康方圆体W7</vt:lpstr>
      <vt:lpstr>字魂59号-创粗黑</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Phuong Linh</cp:lastModifiedBy>
  <cp:revision>20</cp:revision>
  <dcterms:created xsi:type="dcterms:W3CDTF">2022-05-05T14:41:31Z</dcterms:created>
  <dcterms:modified xsi:type="dcterms:W3CDTF">2023-09-08T03:36:11Z</dcterms:modified>
</cp:coreProperties>
</file>