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1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32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F1784A-432F-4EDA-AC7B-305ECC7530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656" y="184353"/>
            <a:ext cx="1732024" cy="17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E5043E-47A4-4A37-A09E-8B45C9F9D83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250" y="274373"/>
            <a:ext cx="1551252" cy="15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8.jpe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9.gif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568470" y="0"/>
            <a:ext cx="8578149" cy="239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Toán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(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trang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1. </a:t>
            </a:r>
            <a:r>
              <a:rPr lang="en-US" sz="5400" b="1" dirty="0" err="1"/>
              <a:t>Số</a:t>
            </a:r>
            <a:endParaRPr lang="en-US" sz="54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939041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4400" dirty="0" err="1"/>
                        <a:t>Số</a:t>
                      </a:r>
                      <a:r>
                        <a:rPr lang="en-US" sz="4400" dirty="0"/>
                        <a:t> </a:t>
                      </a:r>
                      <a:r>
                        <a:rPr lang="en-US" sz="4400" dirty="0" err="1"/>
                        <a:t>trừ</a:t>
                      </a:r>
                      <a:endParaRPr lang="en-US" sz="4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4400" dirty="0" err="1"/>
                        <a:t>Hiệu</a:t>
                      </a:r>
                      <a:endParaRPr lang="en-US" sz="4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3EF2B-3253-469F-8AD2-A9B9A1AB2F24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id="{741DCB52-F911-4ADF-8466-AA577251EFD6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FF6F5DD-1C41-4DA4-8D50-89C1D0891EF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39F108DA-F9F3-4BE1-9F28-A075A54E79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id="{99298021-0F4D-4AD9-97F7-38F7D9229FF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3E8187B2-DF44-4308-AD76-5AE08EFCC63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81374A32-0CC2-4D31-91C7-B6AF8F2C5B7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:a16="http://schemas.microsoft.com/office/drawing/2014/main" id="{DF23745C-7FFC-433D-8688-A7CA584C174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3F5D0A27-2A56-4CB6-B953-88806337D9C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F76E49E9-2FFE-4B58-9D26-1D35A11D61A3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id="{94E1D7B8-DC03-4E23-9116-6F83D70D9BB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44E71470-B2A7-4925-9FC8-C268E302D7E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F54B357F-83C5-450D-ABDB-9D4F64DF23A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02D7306A-2548-4EBD-A340-E62F6407F3D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DA9FEDC6-861F-425D-9922-41B813B964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91954B-4B9B-41B8-A8E6-18763DE59002}"/>
                </a:ext>
              </a:extLst>
            </p:cNvPr>
            <p:cNvSpPr txBox="1"/>
            <p:nvPr/>
          </p:nvSpPr>
          <p:spPr>
            <a:xfrm>
              <a:off x="5396263" y="1617920"/>
              <a:ext cx="2147419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endParaRPr>
            </a:p>
            <a:p>
              <a:pPr algn="ctr">
                <a:defRPr/>
              </a:pPr>
              <a:r>
                <a:rPr lang="en-US" sz="4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SGK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4966641" y="4542183"/>
            <a:ext cx="1215498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  <a:r>
              <a:rPr lang="en-US" sz="4400" b="1" dirty="0" smtClean="0">
                <a:solidFill>
                  <a:srgbClr val="FF0000"/>
                </a:solidFill>
              </a:rPr>
              <a:t>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656294" y="4542183"/>
            <a:ext cx="1215498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239926" y="4542183"/>
            <a:ext cx="1215498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9823558" y="4532244"/>
            <a:ext cx="1215498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</a:rPr>
              <a:t>176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188843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248920" y="-528321"/>
            <a:ext cx="5906770" cy="4742511"/>
            <a:chOff x="334" y="-380"/>
            <a:chExt cx="9302" cy="7367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73" y="-380"/>
              <a:ext cx="6204" cy="6423"/>
              <a:chOff x="-20010" y="-99231"/>
              <a:chExt cx="4078429" cy="4078429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10" y="-99231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34" y="3050"/>
              <a:ext cx="9302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176011" y="628650"/>
            <a:ext cx="5936914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</a:t>
            </a:r>
            <a:r>
              <a:rPr lang="en-US" sz="32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b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124(</a:t>
            </a:r>
            <a:r>
              <a:rPr lang="en-US" sz="3200" b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018C34FF-C673-4E0C-99A8-D2BEDA0FA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4744085" y="800735"/>
            <a:ext cx="1485900" cy="1435735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182633" y="3564255"/>
            <a:ext cx="5815992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8F575C-21E5-46FF-A0FA-BA2DE41266B0}"/>
              </a:ext>
            </a:extLst>
          </p:cNvPr>
          <p:cNvGrpSpPr/>
          <p:nvPr/>
        </p:nvGrpSpPr>
        <p:grpSpPr>
          <a:xfrm>
            <a:off x="292100" y="4101465"/>
            <a:ext cx="1969770" cy="2633980"/>
            <a:chOff x="70" y="5049"/>
            <a:chExt cx="3102" cy="4148"/>
          </a:xfrm>
        </p:grpSpPr>
        <p:pic>
          <p:nvPicPr>
            <p:cNvPr id="3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8E4F9414-0C1E-45A1-A8CA-D09C0CD08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id="{F1833705-B315-495D-84C2-D19E5EEFEDB5}"/>
                </a:ext>
              </a:extLst>
            </p:cNvPr>
            <p:cNvSpPr/>
            <p:nvPr/>
          </p:nvSpPr>
          <p:spPr>
            <a:xfrm>
              <a:off x="70" y="7685"/>
              <a:ext cx="3103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Dặn dò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187573" y="3812111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5235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8CF02-70FA-4E81-850E-89D422B09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895" y="2224692"/>
            <a:ext cx="64867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402</Words>
  <Application>Microsoft Office PowerPoint</Application>
  <PresentationFormat>Widescreen</PresentationFormat>
  <Paragraphs>97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Coiny</vt:lpstr>
      <vt:lpstr>等线</vt:lpstr>
      <vt:lpstr>FZHei-B01S</vt:lpstr>
      <vt:lpstr>iCiel Cadena</vt:lpstr>
      <vt:lpstr>Patrick Hand</vt:lpstr>
      <vt:lpstr>SVN-Cookies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Phuong Linh</cp:lastModifiedBy>
  <cp:revision>19</cp:revision>
  <dcterms:created xsi:type="dcterms:W3CDTF">2022-05-03T14:04:29Z</dcterms:created>
  <dcterms:modified xsi:type="dcterms:W3CDTF">2023-09-07T09:05:27Z</dcterms:modified>
</cp:coreProperties>
</file>