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2023/9/5</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2023/9/5</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smtClean="0">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lang="en-US" sz="3600" kern="0" dirty="0">
                <a:solidFill>
                  <a:srgbClr val="000000"/>
                </a:solidFill>
                <a:latin typeface="Patrick Hand" panose="00000500000000000000" pitchFamily="2" charset="0"/>
                <a:cs typeface="Calibri" panose="020F0502020204030204" pitchFamily="34" charset="0"/>
              </a:rPr>
              <a:t> </a:t>
            </a:r>
            <a:r>
              <a:rPr lang="en-US" sz="3600" kern="0" dirty="0" err="1" smtClean="0">
                <a:solidFill>
                  <a:srgbClr val="000000"/>
                </a:solidFill>
                <a:latin typeface="Patrick Hand" panose="00000500000000000000" pitchFamily="2" charset="0"/>
                <a:cs typeface="Calibri" panose="020F0502020204030204" pitchFamily="34" charset="0"/>
              </a:rPr>
              <a:t>ba</a:t>
            </a:r>
            <a:r>
              <a:rPr kumimoji="0" lang="en-US" sz="3600" b="0" i="0" u="none" strike="noStrike" kern="0" cap="none" spc="0" normalizeH="0" baseline="0" noProof="0" dirty="0" smtClean="0">
                <a:ln>
                  <a:noFill/>
                </a:ln>
                <a:solidFill>
                  <a:srgbClr val="000000"/>
                </a:solidFill>
                <a:effectLst/>
                <a:uLnTx/>
                <a:uFillTx/>
                <a:latin typeface="Patrick Hand" panose="00000500000000000000" pitchFamily="2" charset="0"/>
                <a:cs typeface="Calibri" panose="020F0502020204030204" pitchFamily="34" charset="0"/>
                <a:sym typeface="Bubblegum Sans"/>
              </a:rPr>
              <a:t> </a:t>
            </a:r>
            <a:r>
              <a:rPr kumimoji="0" lang="en-US" sz="3600" b="0" i="0" u="none" strike="noStrike" kern="0" cap="none" spc="0" normalizeH="0" baseline="0" noProof="0" dirty="0" err="1" smtClean="0">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lang="en-US" sz="3600" kern="0" dirty="0">
                <a:solidFill>
                  <a:srgbClr val="000000"/>
                </a:solidFill>
                <a:latin typeface="Patrick Hand" panose="00000500000000000000" pitchFamily="2" charset="0"/>
                <a:cs typeface="Calibri" panose="020F0502020204030204" pitchFamily="34" charset="0"/>
              </a:rPr>
              <a:t> </a:t>
            </a:r>
            <a:r>
              <a:rPr lang="en-US" sz="3600" kern="0" dirty="0" smtClean="0">
                <a:solidFill>
                  <a:srgbClr val="000000"/>
                </a:solidFill>
                <a:latin typeface="Patrick Hand" panose="00000500000000000000" pitchFamily="2" charset="0"/>
                <a:cs typeface="Calibri" panose="020F0502020204030204" pitchFamily="34" charset="0"/>
              </a:rPr>
              <a:t>5</a:t>
            </a:r>
            <a:r>
              <a:rPr kumimoji="0" lang="en-US" sz="3600" b="0" i="0" u="none" strike="noStrike" kern="0" cap="none" spc="0" normalizeH="0" baseline="0" noProof="0" dirty="0" smtClean="0">
                <a:ln>
                  <a:noFill/>
                </a:ln>
                <a:solidFill>
                  <a:srgbClr val="000000"/>
                </a:solidFill>
                <a:effectLst/>
                <a:uLnTx/>
                <a:uFillTx/>
                <a:latin typeface="Patrick Hand" panose="00000500000000000000" pitchFamily="2" charset="0"/>
                <a:cs typeface="Calibri" panose="020F0502020204030204" pitchFamily="34" charset="0"/>
                <a:sym typeface="Bubblegum Sans"/>
              </a:rPr>
              <a:t>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Patrick Hand" panose="00000500000000000000" pitchFamily="2" charset="0"/>
                <a:cs typeface="Calibri" panose="020F0502020204030204" pitchFamily="34" charset="0"/>
                <a:sym typeface="Bubblegum Sans"/>
              </a:rPr>
              <a:t>9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a:t>
            </a:r>
            <a:r>
              <a:rPr kumimoji="0" lang="en-US" sz="3600" b="0" i="0" u="none" strike="noStrike" kern="0" cap="none" spc="0" normalizeH="0" baseline="0" noProof="0" dirty="0" smtClean="0">
                <a:ln>
                  <a:noFill/>
                </a:ln>
                <a:solidFill>
                  <a:srgbClr val="000000"/>
                </a:solidFill>
                <a:effectLst/>
                <a:uLnTx/>
                <a:uFillTx/>
                <a:latin typeface="Patrick Hand" panose="00000500000000000000" pitchFamily="2" charset="0"/>
                <a:cs typeface="Calibri" panose="020F0502020204030204" pitchFamily="34" charset="0"/>
                <a:sym typeface="Bubblegum Sans"/>
              </a:rPr>
              <a:t>2023</a:t>
            </a:r>
            <a:endPar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endParaRP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4646452" y="957708"/>
            <a:ext cx="277031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smtClean="0">
                <a:solidFill>
                  <a:srgbClr val="FFF0B3">
                    <a:lumMod val="10000"/>
                  </a:srgbClr>
                </a:solidFill>
                <a:latin typeface="iCiel Cadena" panose="02000503000000020004" pitchFamily="50" charset="0"/>
              </a:rPr>
              <a:t>Đạo</a:t>
            </a:r>
            <a:r>
              <a:rPr lang="en-US" sz="6000" b="1" dirty="0" smtClean="0">
                <a:solidFill>
                  <a:srgbClr val="FFF0B3">
                    <a:lumMod val="10000"/>
                  </a:srgbClr>
                </a:solidFill>
                <a:latin typeface="iCiel Cadena" panose="02000503000000020004" pitchFamily="50" charset="0"/>
              </a:rPr>
              <a:t> </a:t>
            </a:r>
            <a:r>
              <a:rPr lang="en-US" sz="6000" b="1" dirty="0" err="1" smtClean="0">
                <a:solidFill>
                  <a:srgbClr val="FFF0B3">
                    <a:lumMod val="10000"/>
                  </a:srgbClr>
                </a:solidFill>
                <a:latin typeface="iCiel Cadena" panose="02000503000000020004" pitchFamily="50" charset="0"/>
              </a:rPr>
              <a:t>đức</a:t>
            </a:r>
            <a:endParaRPr kumimoji="0" lang="en-US" sz="6000" b="1" i="0" u="none" strike="noStrike" kern="1200" cap="none" spc="0" normalizeH="0" baseline="0" noProof="0" dirty="0">
              <a:ln>
                <a:noFill/>
              </a:ln>
              <a:solidFill>
                <a:srgbClr val="FFF0B3">
                  <a:lumMod val="10000"/>
                </a:srgbClr>
              </a:solidFill>
              <a:effectLst/>
              <a:uLnTx/>
              <a:uFillTx/>
              <a:latin typeface="iCiel Cadena" panose="02000503000000020004" pitchFamily="50" charset="0"/>
            </a:endParaRP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rotWithShape="1">
          <a:blip r:embed="rId9"/>
          <a:srcRect t="31904"/>
          <a:stretch/>
        </p:blipFill>
        <p:spPr>
          <a:xfrm>
            <a:off x="2704454" y="2673927"/>
            <a:ext cx="7041490" cy="1839108"/>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851</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微软雅黑</vt:lpstr>
      <vt:lpstr>宋体</vt:lpstr>
      <vt:lpstr>Arial</vt:lpstr>
      <vt:lpstr>Arima Madurai</vt:lpstr>
      <vt:lpstr>Bubblegum Sans</vt:lpstr>
      <vt:lpstr>Calibri</vt:lpstr>
      <vt:lpstr>Calibri Light</vt:lpstr>
      <vt:lpstr>等线</vt:lpstr>
      <vt:lpstr>等线 Light</vt:lpstr>
      <vt:lpstr>iCiel Cadena</vt:lpstr>
      <vt:lpstr>Patrick Hand</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Phuong Linh</cp:lastModifiedBy>
  <cp:revision>26</cp:revision>
  <dcterms:created xsi:type="dcterms:W3CDTF">2022-07-08T01:07:08Z</dcterms:created>
  <dcterms:modified xsi:type="dcterms:W3CDTF">2023-09-05T07:47:56Z</dcterms:modified>
</cp:coreProperties>
</file>