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5"/>
  </p:notesMasterIdLst>
  <p:sldIdLst>
    <p:sldId id="314" r:id="rId5"/>
    <p:sldId id="2664" r:id="rId6"/>
    <p:sldId id="2669" r:id="rId7"/>
    <p:sldId id="2670" r:id="rId8"/>
    <p:sldId id="2671" r:id="rId9"/>
    <p:sldId id="2672" r:id="rId10"/>
    <p:sldId id="2673" r:id="rId11"/>
    <p:sldId id="262" r:id="rId12"/>
    <p:sldId id="2674" r:id="rId13"/>
    <p:sldId id="292" r:id="rId14"/>
    <p:sldId id="295" r:id="rId15"/>
    <p:sldId id="2666" r:id="rId16"/>
    <p:sldId id="299" r:id="rId17"/>
    <p:sldId id="2667" r:id="rId18"/>
    <p:sldId id="310" r:id="rId19"/>
    <p:sldId id="2668" r:id="rId20"/>
    <p:sldId id="283" r:id="rId21"/>
    <p:sldId id="2675" r:id="rId22"/>
    <p:sldId id="2676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505" autoAdjust="0"/>
  </p:normalViewPr>
  <p:slideViewPr>
    <p:cSldViewPr snapToGrid="0">
      <p:cViewPr varScale="1">
        <p:scale>
          <a:sx n="58" d="100"/>
          <a:sy n="58" d="100"/>
        </p:scale>
        <p:origin x="9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89170-FA20-472C-A74F-A793F9B06A84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AC24B-4DF4-4FA3-AF57-FCD9F059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40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4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3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3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7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6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6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8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3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3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2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6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8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83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0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84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67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5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7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90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05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8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2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6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229036D-A4F5-464C-88A5-75727A818B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048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34009B4-FC9C-49F5-A797-C30F92CFCF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048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21" Type="http://schemas.openxmlformats.org/officeDocument/2006/relationships/slide" Target="slide8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9.wdp"/><Relationship Id="rId2" Type="http://schemas.openxmlformats.org/officeDocument/2006/relationships/image" Target="../media/image33.jpg"/><Relationship Id="rId16" Type="http://schemas.openxmlformats.org/officeDocument/2006/relationships/image" Target="../media/image41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11" Type="http://schemas.openxmlformats.org/officeDocument/2006/relationships/image" Target="../media/image38.gif"/><Relationship Id="rId5" Type="http://schemas.openxmlformats.org/officeDocument/2006/relationships/image" Target="../media/image35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6.wmf"/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33.jp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6.wmf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6.wmf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33.jp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46.wmf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247790-3E73-835C-6A98-2AC2285D0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D0037D-2A8A-45E1-1B13-1AB70147B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1184364" y="4324351"/>
            <a:ext cx="11007636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EA3AD-DAD9-180E-8C2F-6E40C4014EFC}"/>
              </a:ext>
            </a:extLst>
          </p:cNvPr>
          <p:cNvSpPr/>
          <p:nvPr/>
        </p:nvSpPr>
        <p:spPr>
          <a:xfrm>
            <a:off x="3190875" y="126051"/>
            <a:ext cx="8818246" cy="3244318"/>
          </a:xfrm>
          <a:custGeom>
            <a:avLst/>
            <a:gdLst>
              <a:gd name="connsiteX0" fmla="*/ 0 w 8818246"/>
              <a:gd name="connsiteY0" fmla="*/ 540730 h 3244318"/>
              <a:gd name="connsiteX1" fmla="*/ 540730 w 8818246"/>
              <a:gd name="connsiteY1" fmla="*/ 0 h 3244318"/>
              <a:gd name="connsiteX2" fmla="*/ 8277516 w 8818246"/>
              <a:gd name="connsiteY2" fmla="*/ 0 h 3244318"/>
              <a:gd name="connsiteX3" fmla="*/ 8818246 w 8818246"/>
              <a:gd name="connsiteY3" fmla="*/ 540730 h 3244318"/>
              <a:gd name="connsiteX4" fmla="*/ 8818246 w 8818246"/>
              <a:gd name="connsiteY4" fmla="*/ 2703588 h 3244318"/>
              <a:gd name="connsiteX5" fmla="*/ 8277516 w 8818246"/>
              <a:gd name="connsiteY5" fmla="*/ 3244318 h 3244318"/>
              <a:gd name="connsiteX6" fmla="*/ 540730 w 8818246"/>
              <a:gd name="connsiteY6" fmla="*/ 3244318 h 3244318"/>
              <a:gd name="connsiteX7" fmla="*/ 0 w 8818246"/>
              <a:gd name="connsiteY7" fmla="*/ 2703588 h 3244318"/>
              <a:gd name="connsiteX8" fmla="*/ 0 w 8818246"/>
              <a:gd name="connsiteY8" fmla="*/ 540730 h 324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8246" h="3244318" fill="none" extrusionOk="0">
                <a:moveTo>
                  <a:pt x="0" y="540730"/>
                </a:moveTo>
                <a:cubicBezTo>
                  <a:pt x="1952" y="294917"/>
                  <a:pt x="246550" y="7481"/>
                  <a:pt x="540730" y="0"/>
                </a:cubicBezTo>
                <a:cubicBezTo>
                  <a:pt x="3405660" y="72427"/>
                  <a:pt x="7198782" y="61419"/>
                  <a:pt x="8277516" y="0"/>
                </a:cubicBezTo>
                <a:cubicBezTo>
                  <a:pt x="8569350" y="-46830"/>
                  <a:pt x="8769343" y="227301"/>
                  <a:pt x="8818246" y="540730"/>
                </a:cubicBezTo>
                <a:cubicBezTo>
                  <a:pt x="8919122" y="1168155"/>
                  <a:pt x="8710933" y="1813310"/>
                  <a:pt x="8818246" y="2703588"/>
                </a:cubicBezTo>
                <a:cubicBezTo>
                  <a:pt x="8827426" y="2955634"/>
                  <a:pt x="8537182" y="3200630"/>
                  <a:pt x="8277516" y="3244318"/>
                </a:cubicBezTo>
                <a:cubicBezTo>
                  <a:pt x="5741502" y="3274145"/>
                  <a:pt x="3558894" y="3165012"/>
                  <a:pt x="540730" y="3244318"/>
                </a:cubicBezTo>
                <a:cubicBezTo>
                  <a:pt x="246487" y="3243821"/>
                  <a:pt x="-15609" y="3005311"/>
                  <a:pt x="0" y="2703588"/>
                </a:cubicBezTo>
                <a:cubicBezTo>
                  <a:pt x="50037" y="2075726"/>
                  <a:pt x="770" y="1190802"/>
                  <a:pt x="0" y="540730"/>
                </a:cubicBezTo>
                <a:close/>
              </a:path>
              <a:path w="8818246" h="3244318" stroke="0" extrusionOk="0">
                <a:moveTo>
                  <a:pt x="0" y="540730"/>
                </a:moveTo>
                <a:cubicBezTo>
                  <a:pt x="41013" y="253272"/>
                  <a:pt x="260113" y="37545"/>
                  <a:pt x="540730" y="0"/>
                </a:cubicBezTo>
                <a:cubicBezTo>
                  <a:pt x="3004254" y="123000"/>
                  <a:pt x="5999947" y="-96860"/>
                  <a:pt x="8277516" y="0"/>
                </a:cubicBezTo>
                <a:cubicBezTo>
                  <a:pt x="8538921" y="-28376"/>
                  <a:pt x="8826498" y="225456"/>
                  <a:pt x="8818246" y="540730"/>
                </a:cubicBezTo>
                <a:cubicBezTo>
                  <a:pt x="8821419" y="1519958"/>
                  <a:pt x="8912513" y="1844637"/>
                  <a:pt x="8818246" y="2703588"/>
                </a:cubicBezTo>
                <a:cubicBezTo>
                  <a:pt x="8794034" y="3010997"/>
                  <a:pt x="8553780" y="3240657"/>
                  <a:pt x="8277516" y="3244318"/>
                </a:cubicBezTo>
                <a:cubicBezTo>
                  <a:pt x="4615270" y="3083611"/>
                  <a:pt x="3176343" y="3283985"/>
                  <a:pt x="540730" y="3244318"/>
                </a:cubicBezTo>
                <a:cubicBezTo>
                  <a:pt x="226611" y="3241191"/>
                  <a:pt x="-43279" y="2982618"/>
                  <a:pt x="0" y="2703588"/>
                </a:cubicBezTo>
                <a:cubicBezTo>
                  <a:pt x="32216" y="1942999"/>
                  <a:pt x="57206" y="1529947"/>
                  <a:pt x="0" y="5407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98CA19-7CAD-024E-1174-B82865086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711" b="23013"/>
          <a:stretch/>
        </p:blipFill>
        <p:spPr>
          <a:xfrm>
            <a:off x="0" y="5357877"/>
            <a:ext cx="2816200" cy="1500123"/>
          </a:xfrm>
          <a:prstGeom prst="rect">
            <a:avLst/>
          </a:prstGeom>
        </p:spPr>
      </p:pic>
      <p:sp>
        <p:nvSpPr>
          <p:cNvPr id="24" name="文本框 21">
            <a:extLst>
              <a:ext uri="{FF2B5EF4-FFF2-40B4-BE49-F238E27FC236}">
                <a16:creationId xmlns:a16="http://schemas.microsoft.com/office/drawing/2014/main" id="{00CF1D53-0BB7-E526-174B-F3BBAD5F7FFB}"/>
              </a:ext>
            </a:extLst>
          </p:cNvPr>
          <p:cNvSpPr txBox="1"/>
          <p:nvPr/>
        </p:nvSpPr>
        <p:spPr>
          <a:xfrm>
            <a:off x="4333401" y="231573"/>
            <a:ext cx="679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72AFF6E-642D-2074-DDB0-742405DFD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2224" y="3622468"/>
            <a:ext cx="5434436" cy="323553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536A9E-916E-B58E-2883-E385F627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16" y="3303639"/>
            <a:ext cx="2563009" cy="35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88434-8C4F-4C10-A80D-5D6DE320B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525" y="833653"/>
            <a:ext cx="4743307" cy="71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8E3BA-067C-4AFB-B5F9-26D7561E2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4601" y="1545272"/>
            <a:ext cx="8785097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299" y="2135175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EEBAE-BB48-4C23-B815-F6F78B7DC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152" y="2553070"/>
            <a:ext cx="506621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972019" y="318441"/>
            <a:ext cx="8659258" cy="712394"/>
          </a:xfrm>
          <a:custGeom>
            <a:avLst/>
            <a:gdLst>
              <a:gd name="connsiteX0" fmla="*/ 0 w 8659258"/>
              <a:gd name="connsiteY0" fmla="*/ 118735 h 712394"/>
              <a:gd name="connsiteX1" fmla="*/ 118735 w 8659258"/>
              <a:gd name="connsiteY1" fmla="*/ 0 h 712394"/>
              <a:gd name="connsiteX2" fmla="*/ 8540523 w 8659258"/>
              <a:gd name="connsiteY2" fmla="*/ 0 h 712394"/>
              <a:gd name="connsiteX3" fmla="*/ 8659258 w 8659258"/>
              <a:gd name="connsiteY3" fmla="*/ 118735 h 712394"/>
              <a:gd name="connsiteX4" fmla="*/ 8659258 w 8659258"/>
              <a:gd name="connsiteY4" fmla="*/ 593659 h 712394"/>
              <a:gd name="connsiteX5" fmla="*/ 8540523 w 8659258"/>
              <a:gd name="connsiteY5" fmla="*/ 712394 h 712394"/>
              <a:gd name="connsiteX6" fmla="*/ 118735 w 8659258"/>
              <a:gd name="connsiteY6" fmla="*/ 712394 h 712394"/>
              <a:gd name="connsiteX7" fmla="*/ 0 w 8659258"/>
              <a:gd name="connsiteY7" fmla="*/ 593659 h 712394"/>
              <a:gd name="connsiteX8" fmla="*/ 0 w 8659258"/>
              <a:gd name="connsiteY8" fmla="*/ 118735 h 7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9258" h="712394" fill="none" extrusionOk="0">
                <a:moveTo>
                  <a:pt x="0" y="118735"/>
                </a:moveTo>
                <a:cubicBezTo>
                  <a:pt x="-11656" y="50119"/>
                  <a:pt x="58926" y="9298"/>
                  <a:pt x="118735" y="0"/>
                </a:cubicBezTo>
                <a:cubicBezTo>
                  <a:pt x="2986847" y="-97001"/>
                  <a:pt x="7523436" y="-161121"/>
                  <a:pt x="8540523" y="0"/>
                </a:cubicBezTo>
                <a:cubicBezTo>
                  <a:pt x="8611463" y="5529"/>
                  <a:pt x="8661093" y="52093"/>
                  <a:pt x="8659258" y="118735"/>
                </a:cubicBezTo>
                <a:cubicBezTo>
                  <a:pt x="8647843" y="335374"/>
                  <a:pt x="8664112" y="406419"/>
                  <a:pt x="8659258" y="593659"/>
                </a:cubicBezTo>
                <a:cubicBezTo>
                  <a:pt x="8657549" y="662188"/>
                  <a:pt x="8607392" y="711137"/>
                  <a:pt x="8540523" y="712394"/>
                </a:cubicBezTo>
                <a:cubicBezTo>
                  <a:pt x="5910780" y="792614"/>
                  <a:pt x="3549253" y="602627"/>
                  <a:pt x="118735" y="712394"/>
                </a:cubicBezTo>
                <a:cubicBezTo>
                  <a:pt x="50897" y="723478"/>
                  <a:pt x="7853" y="656050"/>
                  <a:pt x="0" y="593659"/>
                </a:cubicBezTo>
                <a:cubicBezTo>
                  <a:pt x="-4467" y="509720"/>
                  <a:pt x="-42055" y="346733"/>
                  <a:pt x="0" y="118735"/>
                </a:cubicBezTo>
                <a:close/>
              </a:path>
              <a:path w="8659258" h="712394" stroke="0" extrusionOk="0">
                <a:moveTo>
                  <a:pt x="0" y="118735"/>
                </a:moveTo>
                <a:cubicBezTo>
                  <a:pt x="266" y="52372"/>
                  <a:pt x="45309" y="3853"/>
                  <a:pt x="118735" y="0"/>
                </a:cubicBezTo>
                <a:cubicBezTo>
                  <a:pt x="1587475" y="24874"/>
                  <a:pt x="4615492" y="-137718"/>
                  <a:pt x="8540523" y="0"/>
                </a:cubicBezTo>
                <a:cubicBezTo>
                  <a:pt x="8599295" y="-4588"/>
                  <a:pt x="8660884" y="51532"/>
                  <a:pt x="8659258" y="118735"/>
                </a:cubicBezTo>
                <a:cubicBezTo>
                  <a:pt x="8617465" y="304599"/>
                  <a:pt x="8699598" y="521041"/>
                  <a:pt x="8659258" y="593659"/>
                </a:cubicBezTo>
                <a:cubicBezTo>
                  <a:pt x="8654074" y="660684"/>
                  <a:pt x="8603681" y="706971"/>
                  <a:pt x="8540523" y="712394"/>
                </a:cubicBezTo>
                <a:cubicBezTo>
                  <a:pt x="6262396" y="699388"/>
                  <a:pt x="1576936" y="584893"/>
                  <a:pt x="118735" y="712394"/>
                </a:cubicBezTo>
                <a:cubicBezTo>
                  <a:pt x="50361" y="709023"/>
                  <a:pt x="-2175" y="663719"/>
                  <a:pt x="0" y="593659"/>
                </a:cubicBezTo>
                <a:cubicBezTo>
                  <a:pt x="-5619" y="488723"/>
                  <a:pt x="39879" y="244780"/>
                  <a:pt x="0" y="11873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1.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Chỉ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và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nhận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xét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về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kim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la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bàn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trên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hình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5.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515B11E-EEC4-4C2B-A8D0-A7322704D49C}"/>
              </a:ext>
            </a:extLst>
          </p:cNvPr>
          <p:cNvGrpSpPr/>
          <p:nvPr/>
        </p:nvGrpSpPr>
        <p:grpSpPr>
          <a:xfrm>
            <a:off x="0" y="1329862"/>
            <a:ext cx="6676736" cy="2140451"/>
            <a:chOff x="4224760" y="3092560"/>
            <a:chExt cx="6676736" cy="214045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AAB0DBE-C3F1-4316-825E-46A3CA63D059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Đọc thông tin của la bàn và chỉ các phương trên mặt bàn.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80177A8-9FB9-4276-9253-C77FE654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745413-499B-407D-888E-A961738A2949}"/>
              </a:ext>
            </a:extLst>
          </p:cNvPr>
          <p:cNvGrpSpPr/>
          <p:nvPr/>
        </p:nvGrpSpPr>
        <p:grpSpPr>
          <a:xfrm>
            <a:off x="0" y="3522218"/>
            <a:ext cx="6676736" cy="2140451"/>
            <a:chOff x="4224760" y="3092560"/>
            <a:chExt cx="6676736" cy="214045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xét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3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3745413-499B-407D-888E-A961738A2949}"/>
              </a:ext>
            </a:extLst>
          </p:cNvPr>
          <p:cNvGrpSpPr/>
          <p:nvPr/>
        </p:nvGrpSpPr>
        <p:grpSpPr>
          <a:xfrm>
            <a:off x="0" y="1616300"/>
            <a:ext cx="6676736" cy="2878582"/>
            <a:chOff x="4224760" y="3092560"/>
            <a:chExt cx="6676736" cy="287858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2189888"/>
            </a:xfrm>
            <a:custGeom>
              <a:avLst/>
              <a:gdLst>
                <a:gd name="connsiteX0" fmla="*/ 0 w 6089490"/>
                <a:gd name="connsiteY0" fmla="*/ 364989 h 2189888"/>
                <a:gd name="connsiteX1" fmla="*/ 364989 w 6089490"/>
                <a:gd name="connsiteY1" fmla="*/ 0 h 2189888"/>
                <a:gd name="connsiteX2" fmla="*/ 5724501 w 6089490"/>
                <a:gd name="connsiteY2" fmla="*/ 0 h 2189888"/>
                <a:gd name="connsiteX3" fmla="*/ 6089490 w 6089490"/>
                <a:gd name="connsiteY3" fmla="*/ 364989 h 2189888"/>
                <a:gd name="connsiteX4" fmla="*/ 6089490 w 6089490"/>
                <a:gd name="connsiteY4" fmla="*/ 1824899 h 2189888"/>
                <a:gd name="connsiteX5" fmla="*/ 5724501 w 6089490"/>
                <a:gd name="connsiteY5" fmla="*/ 2189888 h 2189888"/>
                <a:gd name="connsiteX6" fmla="*/ 364989 w 6089490"/>
                <a:gd name="connsiteY6" fmla="*/ 2189888 h 2189888"/>
                <a:gd name="connsiteX7" fmla="*/ 0 w 6089490"/>
                <a:gd name="connsiteY7" fmla="*/ 1824899 h 2189888"/>
                <a:gd name="connsiteX8" fmla="*/ 0 w 6089490"/>
                <a:gd name="connsiteY8" fmla="*/ 364989 h 21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2189888" fill="none" extrusionOk="0">
                  <a:moveTo>
                    <a:pt x="0" y="364989"/>
                  </a:moveTo>
                  <a:cubicBezTo>
                    <a:pt x="-21691" y="154339"/>
                    <a:pt x="188530" y="28593"/>
                    <a:pt x="364989" y="0"/>
                  </a:cubicBezTo>
                  <a:cubicBezTo>
                    <a:pt x="1084308" y="-61902"/>
                    <a:pt x="4479714" y="-101778"/>
                    <a:pt x="5724501" y="0"/>
                  </a:cubicBezTo>
                  <a:cubicBezTo>
                    <a:pt x="5900613" y="-7985"/>
                    <a:pt x="6096521" y="154041"/>
                    <a:pt x="6089490" y="364989"/>
                  </a:cubicBezTo>
                  <a:cubicBezTo>
                    <a:pt x="6142927" y="746874"/>
                    <a:pt x="5975221" y="1577097"/>
                    <a:pt x="6089490" y="1824899"/>
                  </a:cubicBezTo>
                  <a:cubicBezTo>
                    <a:pt x="6076415" y="2020076"/>
                    <a:pt x="5918971" y="2157033"/>
                    <a:pt x="5724501" y="2189888"/>
                  </a:cubicBezTo>
                  <a:cubicBezTo>
                    <a:pt x="3725047" y="2047496"/>
                    <a:pt x="1972365" y="2300989"/>
                    <a:pt x="364989" y="2189888"/>
                  </a:cubicBezTo>
                  <a:cubicBezTo>
                    <a:pt x="134107" y="2204550"/>
                    <a:pt x="-2040" y="2035779"/>
                    <a:pt x="0" y="1824899"/>
                  </a:cubicBezTo>
                  <a:cubicBezTo>
                    <a:pt x="85792" y="1140875"/>
                    <a:pt x="96987" y="879860"/>
                    <a:pt x="0" y="364989"/>
                  </a:cubicBezTo>
                  <a:close/>
                </a:path>
                <a:path w="6089490" h="2189888" stroke="0" extrusionOk="0">
                  <a:moveTo>
                    <a:pt x="0" y="364989"/>
                  </a:moveTo>
                  <a:cubicBezTo>
                    <a:pt x="-13146" y="146037"/>
                    <a:pt x="155594" y="-13075"/>
                    <a:pt x="364989" y="0"/>
                  </a:cubicBezTo>
                  <a:cubicBezTo>
                    <a:pt x="2597327" y="-164947"/>
                    <a:pt x="3076100" y="-52288"/>
                    <a:pt x="5724501" y="0"/>
                  </a:cubicBezTo>
                  <a:cubicBezTo>
                    <a:pt x="5923829" y="-35247"/>
                    <a:pt x="6075662" y="165625"/>
                    <a:pt x="6089490" y="364989"/>
                  </a:cubicBezTo>
                  <a:cubicBezTo>
                    <a:pt x="5988436" y="611161"/>
                    <a:pt x="6143518" y="1374272"/>
                    <a:pt x="6089490" y="1824899"/>
                  </a:cubicBezTo>
                  <a:cubicBezTo>
                    <a:pt x="6111115" y="2054398"/>
                    <a:pt x="5918668" y="2176403"/>
                    <a:pt x="5724501" y="2189888"/>
                  </a:cubicBezTo>
                  <a:cubicBezTo>
                    <a:pt x="3979928" y="2348429"/>
                    <a:pt x="2684557" y="2048052"/>
                    <a:pt x="364989" y="2189888"/>
                  </a:cubicBezTo>
                  <a:cubicBezTo>
                    <a:pt x="161554" y="2222506"/>
                    <a:pt x="26085" y="2017407"/>
                    <a:pt x="0" y="1824899"/>
                  </a:cubicBezTo>
                  <a:cubicBezTo>
                    <a:pt x="-10335" y="1530813"/>
                    <a:pt x="51609" y="680122"/>
                    <a:pt x="0" y="36498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La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ột kim màu đỏ, các kim còn lại màu đen. Kim màu đỏ chỉ phương bắc.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">
            <a:extLst>
              <a:ext uri="{FF2B5EF4-FFF2-40B4-BE49-F238E27FC236}">
                <a16:creationId xmlns:a16="http://schemas.microsoft.com/office/drawing/2014/main" id="{12C26D27-EA16-1AB0-D84A-BF11F3710010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9EEE3B78-35EC-671F-7B6F-ECDDC164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91E06616-6ACD-50A5-38A7-678E78D0D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0D0C993A-D8CC-86B1-B380-0987EB9F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id="{00C4B69F-F59C-6517-8481-7F32FA48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04581E4C-E6EF-FCDE-C008-3AFE55C7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A34BF787-DFF5-2FF0-369B-DB0632FC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8" name="图片 10">
              <a:extLst>
                <a:ext uri="{FF2B5EF4-FFF2-40B4-BE49-F238E27FC236}">
                  <a16:creationId xmlns:a16="http://schemas.microsoft.com/office/drawing/2014/main" id="{277CD510-B042-4965-0F2A-55B8BE34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40014B-B598-4323-8471-C9F2F1D80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37" y="784205"/>
            <a:ext cx="4688660" cy="3666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ướng dẫn chi tiết cách làm và cách sử dụng la bàn">
            <a:extLst>
              <a:ext uri="{FF2B5EF4-FFF2-40B4-BE49-F238E27FC236}">
                <a16:creationId xmlns:a16="http://schemas.microsoft.com/office/drawing/2014/main" id="{04725F48-CF93-4B8E-A3C3-C65D9C62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95" y="505857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2</a:t>
            </a:r>
            <a:r>
              <a:rPr kumimoji="1" lang="en-US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.</a:t>
            </a: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 Nêu các bước xác định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F11CB-EC47-4F07-9036-7C85A8DC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51" y="1802062"/>
            <a:ext cx="2801096" cy="4457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BAA8D-3112-429F-B6B4-6C9A3DF9C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06" y="1820823"/>
            <a:ext cx="2911942" cy="448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0331F-00A9-411F-9A8C-21F10911F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370" y="1910737"/>
            <a:ext cx="2862722" cy="4418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19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C315D0-A4CB-40EA-B94C-AAC9CAFB9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064" y="2492104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Thực hành xác định các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6DE73-9AD1-450A-B75A-8F11B68B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62" y="1639046"/>
            <a:ext cx="7111905" cy="427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6E638-A56E-4FDB-8907-813E791BE377}"/>
              </a:ext>
            </a:extLst>
          </p:cNvPr>
          <p:cNvGrpSpPr/>
          <p:nvPr/>
        </p:nvGrpSpPr>
        <p:grpSpPr>
          <a:xfrm>
            <a:off x="7907012" y="43283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2EE4E8-FB4D-44D9-9854-AB6EBE36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45B1107-571E-4229-A48E-C9EA99A89DA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5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DA7CCDA-47A8-425D-A1DB-5E71CBAF4AFE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483372B0-BBCB-43A9-A567-7F7A2DFBE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383E4C35-8C47-43E8-91C4-5B462D8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80E64032-7399-4875-AF2E-830D1A22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3515C534-A14E-4AF8-BB82-079D048B1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4993FDBF-99BF-4B43-8A4A-70575AC2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3ECC857-E4BB-45F7-8374-666956069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C06C7D84-030C-4CF7-9A30-956202FE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A391E0D7-5C67-49F0-83D7-F02619ED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5EDD47C-5CEF-4338-AE58-0D5C20CD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673135D2-7FD8-478E-BA63-02D3FA96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27ACE9A-D21E-4123-BF79-5E74CCD0C7E5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48EFD2F-F01F-418C-8E9B-3EF0FC26482F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B92F78E-893C-4254-86F8-EF4A0ED41B4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886DF282-E488-49F1-B848-273113240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267F8DAB-643A-469C-94E6-61324F477C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8A6B81A0-7526-4AD4-B168-2815B6774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5855A489-0074-4D95-A192-673DDF0C9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891A9741-2B23-4E59-A7B8-B21AD9E0D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F5F2254E-34A8-4F53-9C6D-95923EEDD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3D2EDC-A780-5222-70ED-A38D32339686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69" name="组合 23">
            <a:extLst>
              <a:ext uri="{FF2B5EF4-FFF2-40B4-BE49-F238E27FC236}">
                <a16:creationId xmlns:a16="http://schemas.microsoft.com/office/drawing/2014/main" id="{1D31B6F8-6E01-CA29-B64C-EC668A35E068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70" name="文本框 32">
              <a:extLst>
                <a:ext uri="{FF2B5EF4-FFF2-40B4-BE49-F238E27FC236}">
                  <a16:creationId xmlns:a16="http://schemas.microsoft.com/office/drawing/2014/main" id="{1B0D6269-24CB-A854-8EC9-558D95B804E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71" name="组合 25">
              <a:extLst>
                <a:ext uri="{FF2B5EF4-FFF2-40B4-BE49-F238E27FC236}">
                  <a16:creationId xmlns:a16="http://schemas.microsoft.com/office/drawing/2014/main" id="{F26E5724-101A-F174-F6B0-343EBF8D14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72" name="Freeform 108">
                <a:extLst>
                  <a:ext uri="{FF2B5EF4-FFF2-40B4-BE49-F238E27FC236}">
                    <a16:creationId xmlns:a16="http://schemas.microsoft.com/office/drawing/2014/main" id="{29B7E860-CF5B-B8B2-687F-BB648C971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109">
                <a:extLst>
                  <a:ext uri="{FF2B5EF4-FFF2-40B4-BE49-F238E27FC236}">
                    <a16:creationId xmlns:a16="http://schemas.microsoft.com/office/drawing/2014/main" id="{490FBFF8-C588-05B9-376A-0A3E0C3079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10">
                <a:extLst>
                  <a:ext uri="{FF2B5EF4-FFF2-40B4-BE49-F238E27FC236}">
                    <a16:creationId xmlns:a16="http://schemas.microsoft.com/office/drawing/2014/main" id="{B9C4E6EE-E658-B354-2E0D-16206245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11">
                <a:extLst>
                  <a:ext uri="{FF2B5EF4-FFF2-40B4-BE49-F238E27FC236}">
                    <a16:creationId xmlns:a16="http://schemas.microsoft.com/office/drawing/2014/main" id="{98F74AC1-D749-9490-29BC-A21611470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12">
                <a:extLst>
                  <a:ext uri="{FF2B5EF4-FFF2-40B4-BE49-F238E27FC236}">
                    <a16:creationId xmlns:a16="http://schemas.microsoft.com/office/drawing/2014/main" id="{75EA0A0D-2A35-BA59-B754-9808F2E30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113">
                <a:extLst>
                  <a:ext uri="{FF2B5EF4-FFF2-40B4-BE49-F238E27FC236}">
                    <a16:creationId xmlns:a16="http://schemas.microsoft.com/office/drawing/2014/main" id="{48A8A453-50E0-FDF2-2DDB-42DA9B816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78" name="组合 23">
            <a:extLst>
              <a:ext uri="{FF2B5EF4-FFF2-40B4-BE49-F238E27FC236}">
                <a16:creationId xmlns:a16="http://schemas.microsoft.com/office/drawing/2014/main" id="{617719EC-966F-A1D0-099C-8CC189825086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79" name="文本框 32">
              <a:extLst>
                <a:ext uri="{FF2B5EF4-FFF2-40B4-BE49-F238E27FC236}">
                  <a16:creationId xmlns:a16="http://schemas.microsoft.com/office/drawing/2014/main" id="{CC0D848B-71DD-F1B1-D1C9-21018D221B9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0" name="组合 25">
              <a:extLst>
                <a:ext uri="{FF2B5EF4-FFF2-40B4-BE49-F238E27FC236}">
                  <a16:creationId xmlns:a16="http://schemas.microsoft.com/office/drawing/2014/main" id="{2901A01D-9D04-9FDE-C401-329F1633608B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81" name="Freeform 108">
                <a:extLst>
                  <a:ext uri="{FF2B5EF4-FFF2-40B4-BE49-F238E27FC236}">
                    <a16:creationId xmlns:a16="http://schemas.microsoft.com/office/drawing/2014/main" id="{705CC809-A7DB-A1EF-FEBD-E2158B0A7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109">
                <a:extLst>
                  <a:ext uri="{FF2B5EF4-FFF2-40B4-BE49-F238E27FC236}">
                    <a16:creationId xmlns:a16="http://schemas.microsoft.com/office/drawing/2014/main" id="{E26CC408-EFC3-30F1-31AF-6EF26DDF2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110">
                <a:extLst>
                  <a:ext uri="{FF2B5EF4-FFF2-40B4-BE49-F238E27FC236}">
                    <a16:creationId xmlns:a16="http://schemas.microsoft.com/office/drawing/2014/main" id="{816A41A5-FE3E-6B0A-E869-B865E2B45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111">
                <a:extLst>
                  <a:ext uri="{FF2B5EF4-FFF2-40B4-BE49-F238E27FC236}">
                    <a16:creationId xmlns:a16="http://schemas.microsoft.com/office/drawing/2014/main" id="{AC4064E1-2250-C519-F134-8719F9B0C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112">
                <a:extLst>
                  <a:ext uri="{FF2B5EF4-FFF2-40B4-BE49-F238E27FC236}">
                    <a16:creationId xmlns:a16="http://schemas.microsoft.com/office/drawing/2014/main" id="{523B04CA-3E60-7EAB-DC2F-D6F994D8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113">
                <a:extLst>
                  <a:ext uri="{FF2B5EF4-FFF2-40B4-BE49-F238E27FC236}">
                    <a16:creationId xmlns:a16="http://schemas.microsoft.com/office/drawing/2014/main" id="{993729C3-B6B7-1F73-0788-C7B53AC16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7" name="组合 23">
            <a:extLst>
              <a:ext uri="{FF2B5EF4-FFF2-40B4-BE49-F238E27FC236}">
                <a16:creationId xmlns:a16="http://schemas.microsoft.com/office/drawing/2014/main" id="{9A8830B5-8A4B-70AB-D74C-46D887F77625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88" name="文本框 32">
              <a:extLst>
                <a:ext uri="{FF2B5EF4-FFF2-40B4-BE49-F238E27FC236}">
                  <a16:creationId xmlns:a16="http://schemas.microsoft.com/office/drawing/2014/main" id="{9CA1A788-4DB3-0FB0-3271-CD777E49E40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9" name="组合 25">
              <a:extLst>
                <a:ext uri="{FF2B5EF4-FFF2-40B4-BE49-F238E27FC236}">
                  <a16:creationId xmlns:a16="http://schemas.microsoft.com/office/drawing/2014/main" id="{1E5670EC-B23E-5799-2628-E36CDD21DAA0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0" name="Freeform 108">
                <a:extLst>
                  <a:ext uri="{FF2B5EF4-FFF2-40B4-BE49-F238E27FC236}">
                    <a16:creationId xmlns:a16="http://schemas.microsoft.com/office/drawing/2014/main" id="{7FE64933-6E4D-CCBD-D4CE-216C4BA7E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Freeform 109">
                <a:extLst>
                  <a:ext uri="{FF2B5EF4-FFF2-40B4-BE49-F238E27FC236}">
                    <a16:creationId xmlns:a16="http://schemas.microsoft.com/office/drawing/2014/main" id="{7BD7119F-A6A8-FB13-E376-CC5DD0FACA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Freeform 110">
                <a:extLst>
                  <a:ext uri="{FF2B5EF4-FFF2-40B4-BE49-F238E27FC236}">
                    <a16:creationId xmlns:a16="http://schemas.microsoft.com/office/drawing/2014/main" id="{D8742AA9-9C76-B600-DC10-8F9F2CA47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2F5BD8A2-A100-553D-17D3-09113A996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4E3AABB0-D822-A410-1F6C-CD41B7744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113">
                <a:extLst>
                  <a:ext uri="{FF2B5EF4-FFF2-40B4-BE49-F238E27FC236}">
                    <a16:creationId xmlns:a16="http://schemas.microsoft.com/office/drawing/2014/main" id="{8E3709E1-A8EF-FA13-EDD2-4C4004E97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50" name="图片 9">
            <a:extLst>
              <a:ext uri="{FF2B5EF4-FFF2-40B4-BE49-F238E27FC236}">
                <a16:creationId xmlns:a16="http://schemas.microsoft.com/office/drawing/2014/main" id="{935F1A4A-5134-3366-D4A5-71D7D54F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9E3CBD86-092A-62C2-3C7A-9A0A3DE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52" name="组合 25">
            <a:extLst>
              <a:ext uri="{FF2B5EF4-FFF2-40B4-BE49-F238E27FC236}">
                <a16:creationId xmlns:a16="http://schemas.microsoft.com/office/drawing/2014/main" id="{1E18EC02-E66E-AB8D-E013-4B359E997D95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BFCC463-54D3-572C-D49B-3FD245A0E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45F2C962-9415-B5F2-050A-30806559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EDA97F5-2DDC-E2BD-7ECE-9197E464B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4E2D596C-2A95-A0B5-6245-4149B869F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6DF44200-7318-E65D-D93B-A831FE56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BB420260-E8A7-A65E-2DB7-B26F8279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9" name="图片 48">
            <a:extLst>
              <a:ext uri="{FF2B5EF4-FFF2-40B4-BE49-F238E27FC236}">
                <a16:creationId xmlns:a16="http://schemas.microsoft.com/office/drawing/2014/main" id="{780FE54E-EAD9-7027-A02E-62D8A546DD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60" name="组合 2">
            <a:extLst>
              <a:ext uri="{FF2B5EF4-FFF2-40B4-BE49-F238E27FC236}">
                <a16:creationId xmlns:a16="http://schemas.microsoft.com/office/drawing/2014/main" id="{0CAD9FCC-6E5A-4563-87D6-993E1243FBAF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61" name="图片 3">
              <a:extLst>
                <a:ext uri="{FF2B5EF4-FFF2-40B4-BE49-F238E27FC236}">
                  <a16:creationId xmlns:a16="http://schemas.microsoft.com/office/drawing/2014/main" id="{F033FCAC-DAA1-115A-008C-34FED76E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47EEE44B-E692-240A-04CA-2246DD04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3" name="图片 5">
              <a:extLst>
                <a:ext uri="{FF2B5EF4-FFF2-40B4-BE49-F238E27FC236}">
                  <a16:creationId xmlns:a16="http://schemas.microsoft.com/office/drawing/2014/main" id="{F4D4EE54-BE9C-AA6E-DDC5-78DFADB6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4" name="图片 7">
              <a:extLst>
                <a:ext uri="{FF2B5EF4-FFF2-40B4-BE49-F238E27FC236}">
                  <a16:creationId xmlns:a16="http://schemas.microsoft.com/office/drawing/2014/main" id="{09462F1E-F99D-9B50-D379-678A3C12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65" name="图片 8">
              <a:extLst>
                <a:ext uri="{FF2B5EF4-FFF2-40B4-BE49-F238E27FC236}">
                  <a16:creationId xmlns:a16="http://schemas.microsoft.com/office/drawing/2014/main" id="{5DC37BB3-DD47-BBAC-CCEF-12244064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66" name="图片 9">
              <a:extLst>
                <a:ext uri="{FF2B5EF4-FFF2-40B4-BE49-F238E27FC236}">
                  <a16:creationId xmlns:a16="http://schemas.microsoft.com/office/drawing/2014/main" id="{AABFAC71-5DED-FABD-865B-100255B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67" name="图片 10">
              <a:extLst>
                <a:ext uri="{FF2B5EF4-FFF2-40B4-BE49-F238E27FC236}">
                  <a16:creationId xmlns:a16="http://schemas.microsoft.com/office/drawing/2014/main" id="{A04CAE16-1D7E-2462-69B9-379BED39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6161A-3B6C-4A30-82B8-24F6994E1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44" y="2304817"/>
            <a:ext cx="506621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grpSp>
        <p:nvGrpSpPr>
          <p:cNvPr id="68" name="组合 15">
            <a:extLst>
              <a:ext uri="{FF2B5EF4-FFF2-40B4-BE49-F238E27FC236}">
                <a16:creationId xmlns:a16="http://schemas.microsoft.com/office/drawing/2014/main" id="{29FAE301-E07A-CF59-87DF-13F6782DC6B3}"/>
              </a:ext>
            </a:extLst>
          </p:cNvPr>
          <p:cNvGrpSpPr/>
          <p:nvPr/>
        </p:nvGrpSpPr>
        <p:grpSpPr>
          <a:xfrm rot="1182294">
            <a:off x="10624365" y="184880"/>
            <a:ext cx="1274486" cy="1024020"/>
            <a:chOff x="10101876" y="4297860"/>
            <a:chExt cx="1826037" cy="1763786"/>
          </a:xfrm>
        </p:grpSpPr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173DC303-2A2F-C0BC-2905-17A4DD839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9440351F-5FB8-8110-8BE6-D271872A7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F4FE96D5-95E2-90F2-E7A0-43CD7C0DC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CC181094-F669-1122-0B8C-149A60878E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B6FE48C1-8DBC-CFF2-8BD3-021172FD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ED37CB1A-A5D9-5596-29D8-46647AAC9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736646"/>
          </a:xfrm>
          <a:custGeom>
            <a:avLst/>
            <a:gdLst>
              <a:gd name="connsiteX0" fmla="*/ 0 w 8835528"/>
              <a:gd name="connsiteY0" fmla="*/ 289447 h 1736646"/>
              <a:gd name="connsiteX1" fmla="*/ 289447 w 8835528"/>
              <a:gd name="connsiteY1" fmla="*/ 0 h 1736646"/>
              <a:gd name="connsiteX2" fmla="*/ 8546081 w 8835528"/>
              <a:gd name="connsiteY2" fmla="*/ 0 h 1736646"/>
              <a:gd name="connsiteX3" fmla="*/ 8835528 w 8835528"/>
              <a:gd name="connsiteY3" fmla="*/ 289447 h 1736646"/>
              <a:gd name="connsiteX4" fmla="*/ 8835528 w 8835528"/>
              <a:gd name="connsiteY4" fmla="*/ 1447199 h 1736646"/>
              <a:gd name="connsiteX5" fmla="*/ 8546081 w 8835528"/>
              <a:gd name="connsiteY5" fmla="*/ 1736646 h 1736646"/>
              <a:gd name="connsiteX6" fmla="*/ 289447 w 8835528"/>
              <a:gd name="connsiteY6" fmla="*/ 1736646 h 1736646"/>
              <a:gd name="connsiteX7" fmla="*/ 0 w 8835528"/>
              <a:gd name="connsiteY7" fmla="*/ 1447199 h 1736646"/>
              <a:gd name="connsiteX8" fmla="*/ 0 w 8835528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736646" fill="none" extrusionOk="0">
                <a:moveTo>
                  <a:pt x="0" y="289447"/>
                </a:moveTo>
                <a:cubicBezTo>
                  <a:pt x="-3693" y="128627"/>
                  <a:pt x="143378" y="22230"/>
                  <a:pt x="289447" y="0"/>
                </a:cubicBezTo>
                <a:cubicBezTo>
                  <a:pt x="2357238" y="-97001"/>
                  <a:pt x="5442598" y="-161121"/>
                  <a:pt x="8546081" y="0"/>
                </a:cubicBezTo>
                <a:cubicBezTo>
                  <a:pt x="8726655" y="21355"/>
                  <a:pt x="8843686" y="124851"/>
                  <a:pt x="8835528" y="289447"/>
                </a:cubicBezTo>
                <a:cubicBezTo>
                  <a:pt x="8778210" y="452437"/>
                  <a:pt x="8752728" y="1306430"/>
                  <a:pt x="8835528" y="1447199"/>
                </a:cubicBezTo>
                <a:cubicBezTo>
                  <a:pt x="8823805" y="1627309"/>
                  <a:pt x="8712516" y="1730250"/>
                  <a:pt x="8546081" y="1736646"/>
                </a:cubicBezTo>
                <a:cubicBezTo>
                  <a:pt x="5465742" y="1816866"/>
                  <a:pt x="3562819" y="1626879"/>
                  <a:pt x="289447" y="1736646"/>
                </a:cubicBezTo>
                <a:cubicBezTo>
                  <a:pt x="128215" y="1743383"/>
                  <a:pt x="17846" y="1599818"/>
                  <a:pt x="0" y="1447199"/>
                </a:cubicBezTo>
                <a:cubicBezTo>
                  <a:pt x="93026" y="1136217"/>
                  <a:pt x="-67729" y="445385"/>
                  <a:pt x="0" y="289447"/>
                </a:cubicBezTo>
                <a:close/>
              </a:path>
              <a:path w="8835528" h="1736646" stroke="0" extrusionOk="0">
                <a:moveTo>
                  <a:pt x="0" y="289447"/>
                </a:moveTo>
                <a:cubicBezTo>
                  <a:pt x="2864" y="121128"/>
                  <a:pt x="104001" y="12559"/>
                  <a:pt x="289447" y="0"/>
                </a:cubicBezTo>
                <a:cubicBezTo>
                  <a:pt x="3062903" y="24874"/>
                  <a:pt x="4974255" y="-137718"/>
                  <a:pt x="8546081" y="0"/>
                </a:cubicBezTo>
                <a:cubicBezTo>
                  <a:pt x="8690092" y="-10685"/>
                  <a:pt x="8852025" y="113086"/>
                  <a:pt x="8835528" y="289447"/>
                </a:cubicBezTo>
                <a:cubicBezTo>
                  <a:pt x="8937142" y="641874"/>
                  <a:pt x="8919333" y="1218869"/>
                  <a:pt x="8835528" y="1447199"/>
                </a:cubicBezTo>
                <a:cubicBezTo>
                  <a:pt x="8825184" y="1609947"/>
                  <a:pt x="8699189" y="1721511"/>
                  <a:pt x="8546081" y="1736646"/>
                </a:cubicBezTo>
                <a:cubicBezTo>
                  <a:pt x="4563465" y="1723640"/>
                  <a:pt x="4040736" y="1609145"/>
                  <a:pt x="289447" y="1736646"/>
                </a:cubicBezTo>
                <a:cubicBezTo>
                  <a:pt x="124605" y="1730641"/>
                  <a:pt x="-10762" y="1629244"/>
                  <a:pt x="0" y="1447199"/>
                </a:cubicBezTo>
                <a:cubicBezTo>
                  <a:pt x="1505" y="1296275"/>
                  <a:pt x="10950" y="572949"/>
                  <a:pt x="0" y="289447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Dựa vào phương Mặt Trời mọc, lặn hoặc la bàn, em hãy xác định xem cửa chính của lớp học, cổng trường... quay về phương nào.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6D907-1C8A-4F2B-947E-48418D5D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7" y="2406669"/>
            <a:ext cx="5114925" cy="2771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B5550-6CD9-4851-B6EC-AD156E40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18" y="2463819"/>
            <a:ext cx="5146024" cy="26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AB361492-D54A-8F45-81C7-C01CD9BF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57767" y="-990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346" y="829407"/>
            <a:ext cx="7721432" cy="4845415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90715-1D60-4546-8B16-280AACF50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142" y="2243970"/>
            <a:ext cx="630990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90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32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506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4378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Mặt trời lặn ở phương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7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588B7F2-4C4D-4CAD-B099-5EF11094EAD2}"/>
              </a:ext>
            </a:extLst>
          </p:cNvPr>
          <p:cNvSpPr/>
          <p:nvPr/>
        </p:nvSpPr>
        <p:spPr>
          <a:xfrm>
            <a:off x="3971925" y="2996779"/>
            <a:ext cx="4581525" cy="102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Phương </a:t>
            </a:r>
            <a:r>
              <a:rPr lang="en-US" sz="3200" dirty="0" err="1">
                <a:solidFill>
                  <a:prstClr val="black"/>
                </a:solidFill>
              </a:rPr>
              <a:t>nam</a:t>
            </a:r>
            <a:r>
              <a:rPr lang="vi-VN" sz="3200" dirty="0">
                <a:solidFill>
                  <a:prstClr val="black"/>
                </a:solidFill>
              </a:rPr>
              <a:t>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0F3F74-1633-4D54-A3EC-1C326B6C62EE}"/>
              </a:ext>
            </a:extLst>
          </p:cNvPr>
          <p:cNvSpPr/>
          <p:nvPr/>
        </p:nvSpPr>
        <p:spPr>
          <a:xfrm>
            <a:off x="3867150" y="4333876"/>
            <a:ext cx="4724399" cy="12515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Phương đông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903F0A-3A44-4230-9A83-331113A22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29" y="2834853"/>
            <a:ext cx="672947" cy="591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E627B7-EB36-4C5D-B110-AB358F0ADE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8" y="4808254"/>
            <a:ext cx="672128" cy="537702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9AEA989-F5D9-41C4-8532-9DE17DD2DC29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prstClr val="black"/>
                </a:solidFill>
                <a:cs typeface="Calibri" panose="020F0502020204030204" pitchFamily="34" charset="0"/>
              </a:rPr>
              <a:t>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hương nào nằm trên cùng một đường thẳng nhưng ngược chiều nhau?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id="{EF67CF0E-905A-4F18-9674-74BE8A72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id="{EF70CB02-F8E2-4BE3-94E6-D1772977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6CC9AB47-E348-4FB1-B9DC-08244D9D3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3E5AC9A0-80EC-4FED-9720-83FC7041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5AF828D9-4CB9-49BB-BB95-501F4D515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693D132F-2D6B-45EA-94A2-D1C91BC3D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49B8F550-F4AC-4F63-A766-53C67AC92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907CE0C-3B26-42E2-AE2F-F85ABEE3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CA4A9214-DDB8-4BFD-B47A-33F224B8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08A03D7A-F3C1-4A25-87A0-E8BAA36C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0075D5BB-1712-4703-A780-912DC5DE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E6CCBEA-8569-4073-920D-EDC9BFC5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A063190C-4AFA-42D9-B42A-1311825D02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21" y="2540465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7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1F5C5FE-3AEF-4CD2-A30F-167D10CDDFC9}"/>
              </a:ext>
            </a:extLst>
          </p:cNvPr>
          <p:cNvSpPr/>
          <p:nvPr/>
        </p:nvSpPr>
        <p:spPr>
          <a:xfrm>
            <a:off x="3757780" y="3008428"/>
            <a:ext cx="5138570" cy="12206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bắc ngược chiều với phương nam.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A4693B-84B3-4FFB-B620-26C18DB434F5}"/>
              </a:ext>
            </a:extLst>
          </p:cNvPr>
          <p:cNvSpPr/>
          <p:nvPr/>
        </p:nvSpPr>
        <p:spPr>
          <a:xfrm>
            <a:off x="3743325" y="4810126"/>
            <a:ext cx="4993051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ngược chiều với phương nam.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27C576-8782-493F-9191-20E2F913E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03" y="2746109"/>
            <a:ext cx="672128" cy="537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D797BB-46E0-43E9-BCCF-BDF8C883D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49" y="4802923"/>
            <a:ext cx="672129" cy="590658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A6CEC2B-DCAB-4AE6-AB74-97F83702175A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Phương nào nằm trên cùng một đường thẳng nhưng ngược chiều nhau?</a:t>
            </a: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id="{229576AB-22E0-484E-8502-E6EB0EF2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id="{00431972-645A-4EC1-80BA-A22484BB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D70F1F3A-65F4-42C4-8E6F-C72698E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7F0CD7B8-29E5-4100-9F35-79A537C7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4D9A2EAD-55E1-438A-A73C-99A78BA8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6264D4AF-EA58-44FC-8B54-10E032AF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25FE1A2F-8407-4853-90F5-81BCD15D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55790364-1834-4DB7-B3D7-0985935CF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FF37381-4D32-4356-AF74-DA39E0F8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C9723290-8D9C-4F1C-99F0-039427408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7C212509-9060-45D3-8008-3A8D0528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010F0E96-C37D-4277-A825-3EEAF900B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C948FD61-061C-4E34-BF50-2B04F39043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71" y="275954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8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388</Words>
  <Application>Microsoft Office PowerPoint</Application>
  <PresentationFormat>Widescreen</PresentationFormat>
  <Paragraphs>91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.VnBlack</vt:lpstr>
      <vt:lpstr>Arial</vt:lpstr>
      <vt:lpstr>Calibri</vt:lpstr>
      <vt:lpstr>Calibri Light</vt:lpstr>
      <vt:lpstr>iCiel Cadena</vt:lpstr>
      <vt:lpstr>Times New Roman</vt:lpstr>
      <vt:lpstr>1_Office Theme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2023-01-23T09:22:32Z</dcterms:created>
  <dcterms:modified xsi:type="dcterms:W3CDTF">2023-02-04T14:33:31Z</dcterms:modified>
</cp:coreProperties>
</file>