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6"/>
  </p:notesMasterIdLst>
  <p:sldIdLst>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83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3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3367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326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2560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882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2475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32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3038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139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2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35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2022/12/12</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802805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654656" y="2899813"/>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729014"/>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508370" y="2952017"/>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337350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35792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963292"/>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090420"/>
            <a:ext cx="10734170" cy="1609434"/>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2906</Words>
  <Application>Microsoft Office PowerPoint</Application>
  <PresentationFormat>Widescreen</PresentationFormat>
  <Paragraphs>220</Paragraphs>
  <Slides>42</Slides>
  <Notes>36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42</vt:i4>
      </vt:variant>
    </vt:vector>
  </HeadingPairs>
  <TitlesOfParts>
    <vt:vector size="59" baseType="lpstr">
      <vt:lpstr>Arial</vt:lpstr>
      <vt:lpstr>Arial-Rounded</vt:lpstr>
      <vt:lpstr>Bubblegum Sans</vt:lpstr>
      <vt:lpstr>Calibri</vt:lpstr>
      <vt:lpstr>Calibri Light</vt:lpstr>
      <vt:lpstr>Coiny</vt:lpstr>
      <vt:lpstr>等线</vt:lpstr>
      <vt:lpstr>Gloria Hallelujah</vt:lpstr>
      <vt:lpstr>inpin heiti</vt:lpstr>
      <vt:lpstr>Nunito Black</vt:lpstr>
      <vt:lpstr>黑体</vt:lpstr>
      <vt:lpstr>Times New Roman</vt:lpstr>
      <vt:lpstr>印品黑体</vt:lpstr>
      <vt:lpstr>字魂20号-石头体</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110</cp:revision>
  <dcterms:created xsi:type="dcterms:W3CDTF">2022-08-30T00:09:52Z</dcterms:created>
  <dcterms:modified xsi:type="dcterms:W3CDTF">2022-12-12T02:20:04Z</dcterms:modified>
</cp:coreProperties>
</file>