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0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2652" r:id="rId15"/>
    <p:sldId id="302" r:id="rId16"/>
    <p:sldId id="2633" r:id="rId17"/>
    <p:sldId id="26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/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7" y="2822704"/>
            <a:ext cx="78213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650" y="2659559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51432" y="126459"/>
            <a:ext cx="410781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3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59614" y="955433"/>
            <a:ext cx="3770630" cy="1478468"/>
            <a:chOff x="4259614" y="955433"/>
            <a:chExt cx="377063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9614" y="1665551"/>
              <a:ext cx="377063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531</Words>
  <Application>Microsoft Office PowerPoint</Application>
  <PresentationFormat>Widescreen</PresentationFormat>
  <Paragraphs>91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Coiny</vt:lpstr>
      <vt:lpstr>Gloria Hallelujah</vt:lpstr>
      <vt:lpstr>HP001 4 hàng</vt:lpstr>
      <vt:lpstr>HP001 4H</vt:lpstr>
      <vt:lpstr>SVN-SAF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Phuong Bui</cp:lastModifiedBy>
  <cp:revision>28</cp:revision>
  <dcterms:created xsi:type="dcterms:W3CDTF">2022-05-21T08:09:00Z</dcterms:created>
  <dcterms:modified xsi:type="dcterms:W3CDTF">2022-08-18T14:42:12Z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