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4" r:id="rId7"/>
    <p:sldId id="335" r:id="rId8"/>
    <p:sldId id="275" r:id="rId9"/>
    <p:sldId id="336" r:id="rId10"/>
    <p:sldId id="337" r:id="rId11"/>
    <p:sldId id="262" r:id="rId12"/>
    <p:sldId id="323" r:id="rId13"/>
    <p:sldId id="338" r:id="rId14"/>
    <p:sldId id="339" r:id="rId15"/>
    <p:sldId id="340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9178534" y="3854461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845670" y="435991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5968412" y="434786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109603" y="492222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8167759" y="553641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3392007" y="2378846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9778925" y="234497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0268527" y="176548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5790412" y="2904342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10150250" y="214419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3259179" y="2689599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9433762" y="2682097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3076367" y="4334528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5345777" y="3265980"/>
            <a:ext cx="23805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2932768" y="3965034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=""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533</Words>
  <Application>Microsoft Office PowerPoint</Application>
  <PresentationFormat>Widescreen</PresentationFormat>
  <Paragraphs>96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宋体</vt:lpstr>
      <vt:lpstr>Arial</vt:lpstr>
      <vt:lpstr>Arial-Rounded</vt:lpstr>
      <vt:lpstr>Calibri</vt:lpstr>
      <vt:lpstr>等线</vt:lpstr>
      <vt:lpstr>等线 Light</vt:lpstr>
      <vt:lpstr>Odibee Sans</vt:lpstr>
      <vt:lpstr>SVN-SAF</vt:lpstr>
      <vt:lpstr>UVN Banh Mi</vt:lpstr>
      <vt:lpstr>UVN Gia Dinh</vt:lpstr>
      <vt:lpstr>字魂105号-简雅黑</vt:lpstr>
      <vt:lpstr>字魂115号-刀刀体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Phuong Linh</cp:lastModifiedBy>
  <cp:revision>25</cp:revision>
  <dcterms:created xsi:type="dcterms:W3CDTF">2022-06-21T02:14:53Z</dcterms:created>
  <dcterms:modified xsi:type="dcterms:W3CDTF">2022-10-06T06:38:14Z</dcterms:modified>
</cp:coreProperties>
</file>