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6"/>
  </p:notesMasterIdLst>
  <p:sldIdLst>
    <p:sldId id="304" r:id="rId5"/>
    <p:sldId id="305" r:id="rId6"/>
    <p:sldId id="307" r:id="rId7"/>
    <p:sldId id="306" r:id="rId8"/>
    <p:sldId id="308" r:id="rId9"/>
    <p:sldId id="259" r:id="rId10"/>
    <p:sldId id="286" r:id="rId11"/>
    <p:sldId id="263" r:id="rId12"/>
    <p:sldId id="318" r:id="rId13"/>
    <p:sldId id="319" r:id="rId14"/>
    <p:sldId id="320" r:id="rId15"/>
    <p:sldId id="309" r:id="rId16"/>
    <p:sldId id="310" r:id="rId17"/>
    <p:sldId id="322" r:id="rId18"/>
    <p:sldId id="298" r:id="rId19"/>
    <p:sldId id="260" r:id="rId20"/>
    <p:sldId id="314" r:id="rId21"/>
    <p:sldId id="315" r:id="rId22"/>
    <p:sldId id="316" r:id="rId23"/>
    <p:sldId id="317"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2023/10/4</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2023/10/4</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2023/10/4</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30.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7.xml"/><Relationship Id="rId7" Type="http://schemas.openxmlformats.org/officeDocument/2006/relationships/image" Target="../media/image37.png"/><Relationship Id="rId2" Type="http://schemas.openxmlformats.org/officeDocument/2006/relationships/slideLayout" Target="../slideLayouts/slideLayout32.xml"/><Relationship Id="rId1" Type="http://schemas.openxmlformats.org/officeDocument/2006/relationships/themeOverride" Target="../theme/themeOverride3.xml"/><Relationship Id="rId6" Type="http://schemas.openxmlformats.org/officeDocument/2006/relationships/image" Target="../media/image36.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5.png"/><Relationship Id="rId2" Type="http://schemas.openxmlformats.org/officeDocument/2006/relationships/slideLayout" Target="../slideLayouts/slideLayout34.xml"/><Relationship Id="rId1" Type="http://schemas.openxmlformats.org/officeDocument/2006/relationships/themeOverride" Target="../theme/themeOverride4.xml"/><Relationship Id="rId6" Type="http://schemas.microsoft.com/office/2007/relationships/hdphoto" Target="../media/hdphoto7.wdp"/><Relationship Id="rId5" Type="http://schemas.openxmlformats.org/officeDocument/2006/relationships/image" Target="../media/image3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themeOverride" Target="../theme/themeOverride5.xml"/><Relationship Id="rId5" Type="http://schemas.openxmlformats.org/officeDocument/2006/relationships/image" Target="../media/image46.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hemeOverride" Target="../theme/themeOverride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0" y="252327"/>
            <a:ext cx="11918303" cy="6257109"/>
          </a:xfrm>
          <a:prstGeom prst="rect">
            <a:avLst/>
          </a:prstGeom>
        </p:spPr>
      </p:pic>
    </p:spTree>
    <p:extLst>
      <p:ext uri="{BB962C8B-B14F-4D97-AF65-F5344CB8AC3E}">
        <p14:creationId xmlns:p14="http://schemas.microsoft.com/office/powerpoint/2010/main" val="1399429761"/>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129"/>
          <a:stretch/>
        </p:blipFill>
        <p:spPr>
          <a:xfrm>
            <a:off x="-1" y="0"/>
            <a:ext cx="12302631" cy="6426926"/>
          </a:xfrm>
          <a:prstGeom prst="rect">
            <a:avLst/>
          </a:prstGeom>
        </p:spPr>
      </p:pic>
    </p:spTree>
    <p:extLst>
      <p:ext uri="{BB962C8B-B14F-4D97-AF65-F5344CB8AC3E}">
        <p14:creationId xmlns:p14="http://schemas.microsoft.com/office/powerpoint/2010/main" val="1882327792"/>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44" y="0"/>
            <a:ext cx="11942356" cy="6717575"/>
          </a:xfrm>
          <a:prstGeom prst="rect">
            <a:avLst/>
          </a:prstGeom>
        </p:spPr>
      </p:pic>
    </p:spTree>
    <p:extLst>
      <p:ext uri="{BB962C8B-B14F-4D97-AF65-F5344CB8AC3E}">
        <p14:creationId xmlns:p14="http://schemas.microsoft.com/office/powerpoint/2010/main" val="3799007778"/>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23910"/>
          <a:stretch/>
        </p:blipFill>
        <p:spPr bwMode="auto">
          <a:xfrm>
            <a:off x="-169333" y="3750197"/>
            <a:ext cx="12474221" cy="3220691"/>
          </a:xfrm>
          <a:prstGeom prst="round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302005" y="3921707"/>
            <a:ext cx="11689589" cy="2962513"/>
          </a:xfrm>
          <a:prstGeom prst="round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22968"/>
          <a:stretch/>
        </p:blipFill>
        <p:spPr bwMode="auto">
          <a:xfrm>
            <a:off x="-169333" y="1"/>
            <a:ext cx="12632266" cy="3663528"/>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218C91-7BE3-4500-BBF6-8D445C1A8D5B}"/>
              </a:ext>
            </a:extLst>
          </p:cNvPr>
          <p:cNvSpPr txBox="1"/>
          <p:nvPr/>
        </p:nvSpPr>
        <p:spPr>
          <a:xfrm>
            <a:off x="381000" y="112145"/>
            <a:ext cx="11610594" cy="3439239"/>
          </a:xfrm>
          <a:prstGeom prst="round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trai của em tên là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a:t>
            </a:r>
            <a:r>
              <a:rPr kumimoji="0" lang="en-US"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14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a:t>
            </a:r>
            <a:r>
              <a:rPr kumimoji="0" lang="vi-VN"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532"/>
          <a:stretch/>
        </p:blipFill>
        <p:spPr>
          <a:xfrm>
            <a:off x="611051" y="381965"/>
            <a:ext cx="11176000" cy="5812971"/>
          </a:xfrm>
          <a:prstGeom prst="rect">
            <a:avLst/>
          </a:prstGeom>
        </p:spPr>
      </p:pic>
    </p:spTree>
    <p:extLst>
      <p:ext uri="{BB962C8B-B14F-4D97-AF65-F5344CB8AC3E}">
        <p14:creationId xmlns:p14="http://schemas.microsoft.com/office/powerpoint/2010/main" val="382001590"/>
      </p:ext>
    </p:extLst>
  </p:cSld>
  <p:clrMapOvr>
    <a:masterClrMapping/>
  </p:clrMapOvr>
  <p:transition spd="slow">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588</TotalTime>
  <Words>724</Words>
  <Application>Microsoft Office PowerPoint</Application>
  <PresentationFormat>Widescreen</PresentationFormat>
  <Paragraphs>87</Paragraphs>
  <Slides>21</Slides>
  <Notes>12</Notes>
  <HiddenSlides>0</HiddenSlides>
  <MMClips>5</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21</vt:i4>
      </vt:variant>
    </vt:vector>
  </HeadingPairs>
  <TitlesOfParts>
    <vt:vector size="37" baseType="lpstr">
      <vt:lpstr>Microsoft YaHei</vt:lpstr>
      <vt:lpstr>Microsoft YaHei</vt:lpstr>
      <vt:lpstr>宋体</vt:lpstr>
      <vt:lpstr>Arial</vt:lpstr>
      <vt:lpstr>Arial-Rounded</vt:lpstr>
      <vt:lpstr>Calibri</vt:lpstr>
      <vt:lpstr>Calibri Light</vt:lpstr>
      <vt:lpstr>等线</vt:lpstr>
      <vt:lpstr>Gloria Hallelujah</vt:lpstr>
      <vt:lpstr>MTD Anydore</vt:lpstr>
      <vt:lpstr>Pattaya</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Phuong Linh</cp:lastModifiedBy>
  <cp:revision>12</cp:revision>
  <dcterms:created xsi:type="dcterms:W3CDTF">2022-06-21T08:03:24Z</dcterms:created>
  <dcterms:modified xsi:type="dcterms:W3CDTF">2023-10-04T23:11:19Z</dcterms:modified>
</cp:coreProperties>
</file>