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002069" y="-87157"/>
            <a:ext cx="638175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noProof="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b="1" spc="300" noProof="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noProof="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b="1" spc="300" noProof="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noProof="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b="1" spc="300" noProof="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noProof="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559640" y="439947"/>
            <a:ext cx="45812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133356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681" y="1105364"/>
            <a:ext cx="4399865" cy="41591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4501834" y="1560061"/>
            <a:ext cx="4470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211970" y="-157894"/>
            <a:ext cx="638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707290" y="596647"/>
            <a:ext cx="45812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4443529" y="1118488"/>
            <a:ext cx="44707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3890140" y="111848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3868005" y="3245150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599" y="1176302"/>
            <a:ext cx="5960651" cy="291237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b="1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b="1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b="1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b="1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565594" y="157162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177231" y="1592289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662613" y="207766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7673560" y="207766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5777286" y="271478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7523865" y="2714787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626416" y="326045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510461" y="3220827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24687" y="-93581"/>
            <a:ext cx="638175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713844" y="596647"/>
            <a:ext cx="45812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580" y="1084890"/>
            <a:ext cx="4642111" cy="43881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4646036" y="1445412"/>
            <a:ext cx="44707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endPara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7"/>
            <a:ext cx="9492762" cy="1757069"/>
            <a:chOff x="1596788" y="4426150"/>
            <a:chExt cx="8884693" cy="107687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9620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</a:t>
              </a:r>
              <a:r>
                <a:rPr lang="en-US" sz="3200" b="0" i="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3200" b="0" i="0" dirty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ương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-1323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-1" y="266700"/>
            <a:ext cx="6712172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</a:rPr>
              <a:t>Có đôi cánh chẳng hề bay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vi-VN" sz="2800" b="1" dirty="0">
                <a:solidFill>
                  <a:schemeClr val="tx1"/>
                </a:solidFill>
              </a:rPr>
              <a:t>Rộng giang như một đôi tay mẹ hiền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vi-VN" sz="2800" b="1" dirty="0">
                <a:solidFill>
                  <a:schemeClr val="tx1"/>
                </a:solidFill>
              </a:rPr>
              <a:t>Tháng ngày nhiệm vụ không quên, Đón đàn em tới luyện rèn lớn khôn - </a:t>
            </a:r>
            <a:r>
              <a:rPr lang="en-US" sz="2800" b="1" dirty="0" smtClean="0">
                <a:solidFill>
                  <a:schemeClr val="tx1"/>
                </a:solidFill>
              </a:rPr>
              <a:t>           </a:t>
            </a:r>
          </a:p>
          <a:p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smtClean="0">
                <a:solidFill>
                  <a:schemeClr val="tx1"/>
                </a:solidFill>
              </a:rPr>
              <a:t>                                        </a:t>
            </a:r>
            <a:r>
              <a:rPr lang="vi-VN" sz="2800" b="1" i="1" dirty="0" smtClean="0">
                <a:solidFill>
                  <a:schemeClr val="tx1"/>
                </a:solidFill>
              </a:rPr>
              <a:t>Là </a:t>
            </a:r>
            <a:r>
              <a:rPr lang="vi-VN" sz="2800" b="1" i="1" dirty="0">
                <a:solidFill>
                  <a:schemeClr val="tx1"/>
                </a:solidFill>
              </a:rPr>
              <a:t>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Thứ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…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Ngày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…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Tháng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…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Năm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2022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Tiếng</a:t>
            </a:r>
            <a:r>
              <a:rPr kumimoji="0" lang="en-US" sz="4500" b="1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sz="4500" b="1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Việt</a:t>
            </a:r>
            <a:endParaRPr kumimoji="0" lang="en-US" sz="4500" b="1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Chủ</a:t>
            </a:r>
            <a:r>
              <a:rPr kumimoji="0" lang="en-US" sz="45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sz="45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điểm</a:t>
            </a:r>
            <a:r>
              <a:rPr kumimoji="0" lang="en-US" sz="45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kumimoji="0" lang="en-US" sz="45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Cổng</a:t>
            </a:r>
            <a:r>
              <a:rPr kumimoji="0" lang="en-US" sz="4500" b="1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sz="4500" b="1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trường</a:t>
            </a:r>
            <a:r>
              <a:rPr kumimoji="0" lang="en-US" sz="4500" b="1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sz="4500" b="1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rộng</a:t>
            </a:r>
            <a:r>
              <a:rPr kumimoji="0" lang="en-US" sz="4500" b="1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sz="4500" b="1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mở</a:t>
            </a:r>
            <a:endParaRPr kumimoji="0" lang="en-US" sz="45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1218</Words>
  <Application>Microsoft Office PowerPoint</Application>
  <PresentationFormat>Widescreen</PresentationFormat>
  <Paragraphs>243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Microsoft YaHei</vt:lpstr>
      <vt:lpstr>Arial</vt:lpstr>
      <vt:lpstr>Arial-Rounded</vt:lpstr>
      <vt:lpstr>Calibri</vt:lpstr>
      <vt:lpstr>Calibri Light</vt:lpstr>
      <vt:lpstr>Cambria</vt:lpstr>
      <vt:lpstr>Coiny</vt:lpstr>
      <vt:lpstr>Humanst521 BT</vt:lpstr>
      <vt:lpstr>inpin heiti</vt:lpstr>
      <vt:lpstr>Patrick Hand</vt:lpstr>
      <vt:lpstr>Pattaya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Phuong Linh</cp:lastModifiedBy>
  <cp:revision>27</cp:revision>
  <dcterms:created xsi:type="dcterms:W3CDTF">2022-06-20T01:54:47Z</dcterms:created>
  <dcterms:modified xsi:type="dcterms:W3CDTF">2022-10-03T02:49:01Z</dcterms:modified>
</cp:coreProperties>
</file>