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33" r:id="rId2"/>
    <p:sldId id="457" r:id="rId3"/>
    <p:sldId id="458" r:id="rId4"/>
    <p:sldId id="415" r:id="rId5"/>
    <p:sldId id="441" r:id="rId6"/>
    <p:sldId id="459" r:id="rId7"/>
    <p:sldId id="443" r:id="rId8"/>
    <p:sldId id="448" r:id="rId9"/>
    <p:sldId id="444" r:id="rId10"/>
    <p:sldId id="465" r:id="rId11"/>
    <p:sldId id="453" r:id="rId12"/>
    <p:sldId id="460" r:id="rId13"/>
    <p:sldId id="461" r:id="rId14"/>
    <p:sldId id="463" r:id="rId15"/>
    <p:sldId id="464" r:id="rId16"/>
    <p:sldId id="4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6A90F-0B94-407B-B031-6B29E7F66DA7}"/>
              </a:ext>
            </a:extLst>
          </p:cNvPr>
          <p:cNvSpPr txBox="1"/>
          <p:nvPr/>
        </p:nvSpPr>
        <p:spPr>
          <a:xfrm>
            <a:off x="3403948" y="-76587"/>
            <a:ext cx="561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…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790" y="280502"/>
            <a:ext cx="11007634" cy="640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2575651" y="5709442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xóa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dòng</a:t>
            </a:r>
            <a:r>
              <a:rPr lang="en-US" sz="2800" dirty="0">
                <a:latin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</a:rPr>
              <a:t>Nấu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ăn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ngon</a:t>
            </a:r>
            <a:r>
              <a:rPr lang="en-US" sz="2800" dirty="0">
                <a:latin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 smtClean="0">
                <a:latin typeface="Cambria" panose="02040503050406030204" pitchFamily="18" charset="0"/>
              </a:rPr>
              <a:t>!</a:t>
            </a:r>
            <a:endParaRPr lang="en-US" sz="2800" dirty="0"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4356021" y="10874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483009" y="2999567"/>
            <a:ext cx="2668418" cy="1237949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4356021" y="4837036"/>
            <a:ext cx="2855361" cy="1054094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369099" y="2407974"/>
            <a:ext cx="589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cắm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cúi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thêm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tấm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thiệp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0949" y="4098372"/>
            <a:ext cx="39684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A, </a:t>
            </a:r>
            <a:r>
              <a:rPr lang="en-US" sz="2800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trai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nữa</a:t>
            </a:r>
            <a:r>
              <a:rPr lang="en-US" sz="2800" dirty="0">
                <a:latin typeface="Cambria" panose="020405030504060302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30427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1139670" y="1415678"/>
            <a:ext cx="93879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câu khiến đã xác định được ở bài tập trước để nêu dấu hiệu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616996-F376-4B79-B486-C968D023EC51}"/>
              </a:ext>
            </a:extLst>
          </p:cNvPr>
          <p:cNvSpPr txBox="1"/>
          <p:nvPr/>
        </p:nvSpPr>
        <p:spPr>
          <a:xfrm>
            <a:off x="2620754" y="3180262"/>
            <a:ext cx="76421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707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任意多边形: 形状 6">
              <a:extLst>
                <a:ext uri="{FF2B5EF4-FFF2-40B4-BE49-F238E27FC236}">
                  <a16:creationId xmlns:a16="http://schemas.microsoft.com/office/drawing/2014/main" id="{1360102F-820E-4F07-A08E-26AF8831C4F4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 w="12700" cap="flat" cmpd="sng" algn="ctr">
              <a:solidFill>
                <a:srgbClr val="A64F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5" name="组合 11">
            <a:extLst>
              <a:ext uri="{FF2B5EF4-FFF2-40B4-BE49-F238E27FC236}">
                <a16:creationId xmlns:a16="http://schemas.microsoft.com/office/drawing/2014/main" id="{7CE322E7-2DEB-48C3-95A3-C62097A4EBB9}"/>
              </a:ext>
            </a:extLst>
          </p:cNvPr>
          <p:cNvGrpSpPr/>
          <p:nvPr/>
        </p:nvGrpSpPr>
        <p:grpSpPr>
          <a:xfrm>
            <a:off x="6219362" y="1631167"/>
            <a:ext cx="5299534" cy="3652709"/>
            <a:chOff x="2052318" y="2533650"/>
            <a:chExt cx="3657600" cy="3448050"/>
          </a:xfrm>
        </p:grpSpPr>
        <p:sp>
          <p:nvSpPr>
            <p:cNvPr id="20" name="泪滴形 4">
              <a:extLst>
                <a:ext uri="{FF2B5EF4-FFF2-40B4-BE49-F238E27FC236}">
                  <a16:creationId xmlns:a16="http://schemas.microsoft.com/office/drawing/2014/main" id="{AAD51A73-91B5-4D31-800D-A1C240ED477B}"/>
                </a:ext>
              </a:extLst>
            </p:cNvPr>
            <p:cNvSpPr/>
            <p:nvPr/>
          </p:nvSpPr>
          <p:spPr>
            <a:xfrm>
              <a:off x="2052318" y="2533650"/>
              <a:ext cx="3657600" cy="3448050"/>
            </a:xfrm>
            <a:prstGeom prst="cloud">
              <a:avLst/>
            </a:prstGeom>
            <a:solidFill>
              <a:srgbClr val="E76F6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泪滴形 5">
              <a:extLst>
                <a:ext uri="{FF2B5EF4-FFF2-40B4-BE49-F238E27FC236}">
                  <a16:creationId xmlns:a16="http://schemas.microsoft.com/office/drawing/2014/main" id="{82B16CA8-F4F8-4F21-8715-71676C30699E}"/>
                </a:ext>
              </a:extLst>
            </p:cNvPr>
            <p:cNvSpPr/>
            <p:nvPr/>
          </p:nvSpPr>
          <p:spPr>
            <a:xfrm>
              <a:off x="2299968" y="2781300"/>
              <a:ext cx="3162300" cy="2952750"/>
            </a:xfrm>
            <a:prstGeom prst="cloud">
              <a:avLst/>
            </a:prstGeom>
            <a:solidFill>
              <a:srgbClr val="FAEEE2"/>
            </a:solidFill>
            <a:ln w="19050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061339" y="224606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lang="vi-VN" sz="6000" b="1" dirty="0">
              <a:solidFill>
                <a:srgbClr val="C00000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BE219-31DD-4135-B811-D54A1E3A02DD}"/>
              </a:ext>
            </a:extLst>
          </p:cNvPr>
          <p:cNvSpPr txBox="1"/>
          <p:nvPr/>
        </p:nvSpPr>
        <p:spPr>
          <a:xfrm>
            <a:off x="1282916" y="2129162"/>
            <a:ext cx="42850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eriod"/>
            </a:pPr>
            <a:r>
              <a:rPr lang="en-US" sz="3600" dirty="0" err="1">
                <a:latin typeface="Cambria" panose="02040503050406030204" pitchFamily="18" charset="0"/>
              </a:rPr>
              <a:t>Nhờ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hướng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dẫn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bưu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thiếp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7AE80C-7472-468C-A15E-E5C934B1D410}"/>
              </a:ext>
            </a:extLst>
          </p:cNvPr>
          <p:cNvSpPr txBox="1"/>
          <p:nvPr/>
        </p:nvSpPr>
        <p:spPr>
          <a:xfrm>
            <a:off x="6168808" y="2797067"/>
            <a:ext cx="4900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Chị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chị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bưu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thiếp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!</a:t>
            </a:r>
            <a:endParaRPr lang="vi-VN" sz="3600" dirty="0">
              <a:solidFill>
                <a:srgbClr val="0070C0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54026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 HẸN 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GẶP </a:t>
            </a:r>
            <a:r>
              <a:rPr kumimoji="0" lang="en-GB" sz="6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LẠI!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em">
            <a:hlinkClick r:id="" action="ppaction://media"/>
            <a:extLst>
              <a:ext uri="{FF2B5EF4-FFF2-40B4-BE49-F238E27FC236}">
                <a16:creationId xmlns:a16="http://schemas.microsoft.com/office/drawing/2014/main" id="{4E51AED6-6495-4386-821B-AD46B1F53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472</Words>
  <Application>Microsoft Office PowerPoint</Application>
  <PresentationFormat>Widescreen</PresentationFormat>
  <Paragraphs>63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Cambria</vt:lpstr>
      <vt:lpstr>等线</vt:lpstr>
      <vt:lpstr>Times New Roman</vt:lpstr>
      <vt:lpstr>Wingdings</vt:lpstr>
      <vt:lpstr>字魂105号-简雅黑</vt:lpstr>
      <vt:lpstr>字魂55号-龙吟手书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Linh</cp:lastModifiedBy>
  <cp:revision>29</cp:revision>
  <dcterms:created xsi:type="dcterms:W3CDTF">2022-07-28T23:11:30Z</dcterms:created>
  <dcterms:modified xsi:type="dcterms:W3CDTF">2022-11-09T16:11:36Z</dcterms:modified>
</cp:coreProperties>
</file>