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audio1.wav" ContentType="audio/wav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76" r:id="rId3"/>
    <p:sldId id="275" r:id="rId4"/>
    <p:sldId id="263" r:id="rId5"/>
    <p:sldId id="264" r:id="rId6"/>
    <p:sldId id="278" r:id="rId7"/>
    <p:sldId id="265" r:id="rId8"/>
    <p:sldId id="266" r:id="rId9"/>
    <p:sldId id="256" r:id="rId10"/>
    <p:sldId id="27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477" autoAdjust="0"/>
  </p:normalViewPr>
  <p:slideViewPr>
    <p:cSldViewPr snapToGrid="0">
      <p:cViewPr>
        <p:scale>
          <a:sx n="70" d="100"/>
          <a:sy n="70" d="100"/>
        </p:scale>
        <p:origin x="738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FDE63-8966-4A1D-B3D6-5AB20D152EF3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A1E1A-50BD-455D-8092-DB4EFB8FF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48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2053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A16D4-1EE8-4EDF-9990-1500037476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646781-2914-4D45-A0E0-6C4AE36E1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7EB1D-05C2-43BA-B498-9DEF51194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C5D0-FEEF-499A-B888-F44060A7262A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68348-A995-42DC-AF5E-DD516D945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AD30F-E223-44F9-B63F-7C36D97E3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C3B5-161A-4217-938C-06D782B15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DCF59-87CA-40B1-A9DE-35ECB1A76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B710C4-1502-49E3-BB93-7279A5B276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3ECF8-F755-438A-B146-ED110D1CA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C5D0-FEEF-499A-B888-F44060A7262A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0B151-FFA8-4F12-9213-6849B474A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B6DE2-AB23-451C-9C41-DC9F45E9D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C3B5-161A-4217-938C-06D782B15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1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BAC6D3-1E4C-4630-B147-2E19375D3C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90D23A-4E74-47A8-AA02-414BB4AA6A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5CECF-2581-4F61-B86E-7B5EBCE44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C5D0-FEEF-499A-B888-F44060A7262A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FFF14-1AC1-4A22-B713-AA809A856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30165-915A-415B-85FE-7A522F203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C3B5-161A-4217-938C-06D782B15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34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6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8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08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66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29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7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89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94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03FB5-EDBF-4AEA-ADA3-DE350FF1F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E2CA6-B2BA-4C04-9740-994F4DCC8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357FC-5C43-4DD3-AA44-C4264513D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C5D0-FEEF-499A-B888-F44060A7262A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5DB98-287F-4529-A7BE-B91AB7B9B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744F5-2B26-485F-B9EB-BBE7C2AEB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C3B5-161A-4217-938C-06D782B15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07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9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70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9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7C7EC-58F7-4667-AA4A-2505E679A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1AC28-B7EC-4A83-BD76-093AA0B04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6EA69-6D18-4917-9200-0E73F0921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C5D0-FEEF-499A-B888-F44060A7262A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8CC39-42D0-4AE4-B17B-303BAD25C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F8395-C397-4B67-A153-DF1585BE1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C3B5-161A-4217-938C-06D782B15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1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5F11B-5DFC-4CF2-B53F-2620499E3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76E88-DFFD-4E0A-B000-2ED9D6B6F7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ADA034-BABC-464E-B151-C1D2481B9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64F3FC-ACA2-4FDC-B394-33585E33C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C5D0-FEEF-499A-B888-F44060A7262A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478E1E-6945-477D-B191-1EB25670D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67FCF2-755B-4B27-BAC5-717D3B8DC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C3B5-161A-4217-938C-06D782B15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03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4E59F-9E54-4D84-9261-37955D923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F5B1A6-5E13-4978-AD9C-53DD8F732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6A208F-DCE1-44A5-9F4B-FC83B1764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6C610C-A77C-4314-BCD8-C5D7DFC395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085F08-6711-4B5F-8925-6A3C8B6CB1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E66A23-FC81-4607-B171-4BBAFFCF6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C5D0-FEEF-499A-B888-F44060A7262A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1BA854-811D-42E9-96C0-C485DE56B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F31A84-B618-4668-B16D-63562E988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C3B5-161A-4217-938C-06D782B15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08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A40B1-5FFD-4FDC-8C38-6CFE84A04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15AF69-DC38-4264-9EF3-851B0BB05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C5D0-FEEF-499A-B888-F44060A7262A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B47214-A4A5-47E1-B3BA-A19EBF4B3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6A32B1-6974-47F5-AF86-D8756AD9C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C3B5-161A-4217-938C-06D782B15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94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39AA59-5503-4577-8EDF-3F4DDB0FB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C5D0-FEEF-499A-B888-F44060A7262A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203738-A216-4BA1-915A-F850959F0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C0AED-C4B7-45C1-BBFB-2F03D37F3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C3B5-161A-4217-938C-06D782B15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49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FA8FB-B9F6-42F9-8F4A-2F68ABC76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EFC63-2ECC-4E8D-91A0-2511C2529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C5132-5AF8-4220-9E1C-61E91216AF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C9F01C-573C-48D8-A259-08694153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C5D0-FEEF-499A-B888-F44060A7262A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598CD6-9D05-42B2-A42E-63380AF3A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0DEFF6-C661-4A89-A470-2B9DD72E0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C3B5-161A-4217-938C-06D782B15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81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C96CF-9B39-42E4-BACB-0D42445FD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4364DB-F0DE-4710-A9D8-B5A57364D7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FED8FF-9F5E-4BB0-B397-014AF54CD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2BF04B-CD40-4650-A66B-F80ED733B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C5D0-FEEF-499A-B888-F44060A7262A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8A1670-182B-4F34-A624-6FEDB5497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5F658-AA14-4B75-B05A-CFF6DFF71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C3B5-161A-4217-938C-06D782B15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6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BBFA95-CE0D-4BE3-BAF3-5F533B815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42EEB9-00E3-4070-B6C5-F6A3B41B4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B03C3-0FB2-41C6-B195-57BE5602CE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3C5D0-FEEF-499A-B888-F44060A7262A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47CE8-827F-4E3D-8547-5F85C9D403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372E8-5278-4E91-833A-E373E85AB8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2C3B5-161A-4217-938C-06D782B15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7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6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av"/><Relationship Id="rId2" Type="http://schemas.microsoft.com/office/2007/relationships/media" Target="../media/media3.wav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2" Type="http://schemas.microsoft.com/office/2007/relationships/media" Target="../media/media4.wav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2" Type="http://schemas.microsoft.com/office/2007/relationships/media" Target="../media/media5.wav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av"/><Relationship Id="rId2" Type="http://schemas.microsoft.com/office/2007/relationships/media" Target="../media/media6.wav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av"/><Relationship Id="rId2" Type="http://schemas.microsoft.com/office/2007/relationships/media" Target="../media/media8.wav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024" descr="5%"/>
          <p:cNvSpPr>
            <a:spLocks noChangeArrowheads="1" noChangeShapeType="1" noTextEdit="1"/>
          </p:cNvSpPr>
          <p:nvPr/>
        </p:nvSpPr>
        <p:spPr bwMode="auto">
          <a:xfrm>
            <a:off x="2983774" y="1774215"/>
            <a:ext cx="6650567" cy="5862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 err="1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</a:t>
            </a:r>
            <a:r>
              <a:rPr lang="en-US" sz="3200" b="1" kern="10" dirty="0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Tiểu</a:t>
            </a:r>
            <a:r>
              <a:rPr lang="en-US" sz="3200" b="1" kern="10" dirty="0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200" b="1" kern="10" dirty="0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Gia</a:t>
            </a:r>
            <a:r>
              <a:rPr lang="en-US" sz="3200" b="1" kern="10" dirty="0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Thụy</a:t>
            </a:r>
            <a:endParaRPr lang="en-US" sz="3200" b="1" kern="10" dirty="0">
              <a:ln w="9525">
                <a:solidFill>
                  <a:srgbClr val="0066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WordArt 1025"/>
          <p:cNvSpPr>
            <a:spLocks noChangeArrowheads="1" noChangeShapeType="1" noTextEdit="1"/>
          </p:cNvSpPr>
          <p:nvPr/>
        </p:nvSpPr>
        <p:spPr bwMode="auto">
          <a:xfrm>
            <a:off x="2438401" y="2988291"/>
            <a:ext cx="7518400" cy="107870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55"/>
              </a:avLst>
            </a:prstTxWarp>
          </a:bodyPr>
          <a:lstStyle/>
          <a:p>
            <a:pPr algn="ctr"/>
            <a:r>
              <a:rPr lang="vi-VN" sz="900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Môn: Tự nhiên và Xã hội</a:t>
            </a:r>
            <a:endParaRPr lang="vi-VN" sz="9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22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57"/>
    </mc:Choice>
    <mc:Fallback xmlns="">
      <p:transition spd="slow" advTm="51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0" descr="Picture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467866" y="2777032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8355" y="1951523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48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01"/>
    </mc:Choice>
    <mc:Fallback xmlns="">
      <p:transition spd="slow" advTm="124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90875" y="633478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CẢ NHÀ THƯƠNG NHAU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945" y="1025510"/>
            <a:ext cx="8420876" cy="5309269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06"/>
    </mc:Choice>
    <mc:Fallback xmlns="">
      <p:transition spd="slow" advTm="106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2215" y="6050486"/>
            <a:ext cx="9998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ai?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9DB410B-8ED3-497C-A554-FA84E0611A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1126354"/>
            <a:ext cx="9266332" cy="482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53"/>
    </mc:Choice>
    <mc:Fallback xmlns="">
      <p:transition spd="slow" advTm="153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9DB410B-8ED3-497C-A554-FA84E0611A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13898" y="709683"/>
            <a:ext cx="1132765" cy="1241947"/>
            <a:chOff x="313898" y="709683"/>
            <a:chExt cx="1351128" cy="1241947"/>
          </a:xfrm>
        </p:grpSpPr>
        <p:sp>
          <p:nvSpPr>
            <p:cNvPr id="6" name="Down Arrow 5"/>
            <p:cNvSpPr/>
            <p:nvPr/>
          </p:nvSpPr>
          <p:spPr>
            <a:xfrm>
              <a:off x="846161" y="1323833"/>
              <a:ext cx="286603" cy="627797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13898" y="709683"/>
              <a:ext cx="1351128" cy="6141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Ông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19925" y="500415"/>
            <a:ext cx="1080447" cy="1241947"/>
            <a:chOff x="313898" y="709683"/>
            <a:chExt cx="1351128" cy="1241947"/>
          </a:xfrm>
        </p:grpSpPr>
        <p:sp>
          <p:nvSpPr>
            <p:cNvPr id="12" name="Down Arrow 11"/>
            <p:cNvSpPr/>
            <p:nvPr/>
          </p:nvSpPr>
          <p:spPr>
            <a:xfrm>
              <a:off x="846161" y="1323833"/>
              <a:ext cx="286603" cy="627797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13898" y="709683"/>
              <a:ext cx="1351128" cy="6141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896901" y="1016756"/>
            <a:ext cx="1351128" cy="1241947"/>
            <a:chOff x="313898" y="709683"/>
            <a:chExt cx="1351128" cy="1241947"/>
          </a:xfrm>
        </p:grpSpPr>
        <p:sp>
          <p:nvSpPr>
            <p:cNvPr id="15" name="Down Arrow 14"/>
            <p:cNvSpPr/>
            <p:nvPr/>
          </p:nvSpPr>
          <p:spPr>
            <a:xfrm>
              <a:off x="846161" y="1323833"/>
              <a:ext cx="286603" cy="627797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13898" y="709683"/>
              <a:ext cx="1351128" cy="6141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Bố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251457" y="1428463"/>
            <a:ext cx="996284" cy="1241947"/>
            <a:chOff x="313898" y="709683"/>
            <a:chExt cx="1351128" cy="1241947"/>
          </a:xfrm>
        </p:grpSpPr>
        <p:sp>
          <p:nvSpPr>
            <p:cNvPr id="18" name="Down Arrow 17"/>
            <p:cNvSpPr/>
            <p:nvPr/>
          </p:nvSpPr>
          <p:spPr>
            <a:xfrm>
              <a:off x="846161" y="1323833"/>
              <a:ext cx="286603" cy="627797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13898" y="709683"/>
              <a:ext cx="1351128" cy="6141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Hoa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121194" y="541358"/>
            <a:ext cx="996284" cy="1241947"/>
            <a:chOff x="313898" y="709683"/>
            <a:chExt cx="1351128" cy="1241947"/>
          </a:xfrm>
        </p:grpSpPr>
        <p:sp>
          <p:nvSpPr>
            <p:cNvPr id="24" name="Down Arrow 23"/>
            <p:cNvSpPr/>
            <p:nvPr/>
          </p:nvSpPr>
          <p:spPr>
            <a:xfrm>
              <a:off x="846161" y="1323833"/>
              <a:ext cx="286603" cy="627797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13898" y="709683"/>
              <a:ext cx="1351128" cy="6141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Mẹ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573570" y="3753130"/>
            <a:ext cx="1896763" cy="1241947"/>
            <a:chOff x="313898" y="709683"/>
            <a:chExt cx="1351128" cy="1241947"/>
          </a:xfrm>
        </p:grpSpPr>
        <p:sp>
          <p:nvSpPr>
            <p:cNvPr id="27" name="Down Arrow 26"/>
            <p:cNvSpPr/>
            <p:nvPr/>
          </p:nvSpPr>
          <p:spPr>
            <a:xfrm>
              <a:off x="846161" y="1323833"/>
              <a:ext cx="286603" cy="627797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13898" y="709683"/>
              <a:ext cx="1351128" cy="6141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trai</a:t>
              </a:r>
              <a:endParaRPr lang="en-US" dirty="0"/>
            </a:p>
          </p:txBody>
        </p:sp>
      </p:grp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37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02"/>
    </mc:Choice>
    <mc:Fallback xmlns="">
      <p:transition spd="slow" advTm="274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8875" y="5765133"/>
            <a:ext cx="82419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8FB886-EE8F-427A-8551-55D32B9355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" t="21389" r="7725" b="15695"/>
          <a:stretch/>
        </p:blipFill>
        <p:spPr>
          <a:xfrm>
            <a:off x="1296538" y="1025511"/>
            <a:ext cx="9758150" cy="4739622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232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27"/>
    </mc:Choice>
    <mc:Fallback xmlns="">
      <p:transition spd="slow" advTm="424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781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Thực hành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1178" y="1177120"/>
            <a:ext cx="4203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3881CD-734D-45E7-BC7B-0A28348B3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788" y="1937982"/>
            <a:ext cx="9744502" cy="4510443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3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12"/>
    </mc:Choice>
    <mc:Fallback xmlns="">
      <p:transition spd="slow" advTm="150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4145B8-2B16-4AF4-8A07-FC3E8AE872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1404069" y="2347415"/>
            <a:ext cx="3698735" cy="306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2064BD-633F-41C3-A087-842D1BEE51EA}"/>
              </a:ext>
            </a:extLst>
          </p:cNvPr>
          <p:cNvSpPr/>
          <p:nvPr/>
        </p:nvSpPr>
        <p:spPr>
          <a:xfrm>
            <a:off x="6219825" y="1219199"/>
            <a:ext cx="3657600" cy="4195703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52F617-4B4A-4BFC-9B9B-DB90FFD3E4E4}"/>
              </a:ext>
            </a:extLst>
          </p:cNvPr>
          <p:cNvSpPr txBox="1"/>
          <p:nvPr/>
        </p:nvSpPr>
        <p:spPr>
          <a:xfrm>
            <a:off x="6319837" y="1304927"/>
            <a:ext cx="3557588" cy="402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anh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796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90"/>
    </mc:Choice>
    <mc:Fallback xmlns="">
      <p:transition spd="slow" advTm="16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2" name="图片 64541" descr="封面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9" y="4596"/>
            <a:ext cx="12172389" cy="68476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5" name="图片 64544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0446" y="1605065"/>
            <a:ext cx="2242525" cy="7468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6" name="图片 64545" descr="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417" y="1094937"/>
            <a:ext cx="11616372" cy="115261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7" name="图片 64546" descr="1-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2304" y="302171"/>
            <a:ext cx="2512459" cy="116502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8" name="图片 64547" descr="1-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02171"/>
            <a:ext cx="1700351" cy="7881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34" name="文本框 64533"/>
          <p:cNvSpPr txBox="1"/>
          <p:nvPr/>
        </p:nvSpPr>
        <p:spPr>
          <a:xfrm>
            <a:off x="1696943" y="3873119"/>
            <a:ext cx="9470799" cy="1336574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pPr algn="ctr" defTabSz="1088766">
              <a:spcBef>
                <a:spcPct val="50000"/>
              </a:spcBef>
            </a:pPr>
            <a:r>
              <a:rPr lang="en-US" altLang="zh-CN" sz="3300" b="1" dirty="0" smtClean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CHÚC </a:t>
            </a:r>
            <a:r>
              <a:rPr lang="en-US" altLang="zh-CN" sz="33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CÁC CON HỌC SINH </a:t>
            </a:r>
          </a:p>
          <a:p>
            <a:pPr algn="ctr" defTabSz="1088766">
              <a:spcBef>
                <a:spcPct val="50000"/>
              </a:spcBef>
            </a:pPr>
            <a:r>
              <a:rPr lang="en-US" altLang="zh-CN" sz="33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LUÔN CHĂM NGOAN HỌC GIỎI</a:t>
            </a:r>
            <a:endParaRPr lang="zh-CN" altLang="en-US" sz="3300" b="1" dirty="0">
              <a:solidFill>
                <a:srgbClr val="002060"/>
              </a:solidFill>
              <a:latin typeface="Times New Roman" pitchFamily="18" charset="0"/>
              <a:ea typeface="黑体" panose="02010609060101010101" pitchFamily="2" charset="-122"/>
              <a:cs typeface="Times New Roman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7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19"/>
    </mc:Choice>
    <mc:Fallback xmlns="">
      <p:transition spd="slow" advTm="142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50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45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0.5|1.2|1.2|1.3|1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131</Words>
  <Application>Microsoft Office PowerPoint</Application>
  <PresentationFormat>Widescreen</PresentationFormat>
  <Paragraphs>23</Paragraphs>
  <Slides>9</Slides>
  <Notes>1</Notes>
  <HiddenSlides>0</HiddenSlides>
  <MMClips>9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宋体</vt:lpstr>
      <vt:lpstr>Arial</vt:lpstr>
      <vt:lpstr>Calibri</vt:lpstr>
      <vt:lpstr>Calibri Light</vt:lpstr>
      <vt:lpstr>HP001 TD 4H</vt:lpstr>
      <vt:lpstr>HP-089</vt:lpstr>
      <vt:lpstr>黑体</vt:lpstr>
      <vt:lpstr>Times New Roman</vt:lpstr>
      <vt:lpstr>Office Theme</vt:lpstr>
      <vt:lpstr>1_Office Theme</vt:lpstr>
      <vt:lpstr>PowerPoint Presentation</vt:lpstr>
      <vt:lpstr>PowerPoint Presentation</vt:lpstr>
      <vt:lpstr>Khởi động</vt:lpstr>
      <vt:lpstr>Khám phá</vt:lpstr>
      <vt:lpstr>PowerPoint Presentation</vt:lpstr>
      <vt:lpstr>Khám phá</vt:lpstr>
      <vt:lpstr>Thực hành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anh nguyễn thị</dc:creator>
  <cp:lastModifiedBy>Ngoc Yen</cp:lastModifiedBy>
  <cp:revision>15</cp:revision>
  <dcterms:created xsi:type="dcterms:W3CDTF">2020-08-17T04:02:08Z</dcterms:created>
  <dcterms:modified xsi:type="dcterms:W3CDTF">2021-09-18T03:01:03Z</dcterms:modified>
</cp:coreProperties>
</file>