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20" r:id="rId2"/>
    <p:sldId id="430" r:id="rId3"/>
    <p:sldId id="421" r:id="rId4"/>
    <p:sldId id="418" r:id="rId5"/>
    <p:sldId id="428" r:id="rId6"/>
    <p:sldId id="424" r:id="rId7"/>
    <p:sldId id="388" r:id="rId8"/>
    <p:sldId id="416" r:id="rId9"/>
    <p:sldId id="417" r:id="rId10"/>
    <p:sldId id="422" r:id="rId11"/>
    <p:sldId id="403" r:id="rId12"/>
    <p:sldId id="405" r:id="rId13"/>
    <p:sldId id="407" r:id="rId14"/>
    <p:sldId id="409" r:id="rId15"/>
    <p:sldId id="429" r:id="rId16"/>
    <p:sldId id="391" r:id="rId17"/>
    <p:sldId id="423" r:id="rId18"/>
    <p:sldId id="381" r:id="rId19"/>
    <p:sldId id="382" r:id="rId20"/>
    <p:sldId id="384" r:id="rId21"/>
    <p:sldId id="425" r:id="rId22"/>
    <p:sldId id="413" r:id="rId23"/>
    <p:sldId id="426" r:id="rId24"/>
    <p:sldId id="362" r:id="rId25"/>
    <p:sldId id="42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4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1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5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167229" y="186235"/>
            <a:ext cx="1051971" cy="719731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/>
          <p:nvPr userDrawn="1"/>
        </p:nvCxnSpPr>
        <p:spPr>
          <a:xfrm>
            <a:off x="1297452" y="867865"/>
            <a:ext cx="7665574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4105275" y="2286382"/>
            <a:ext cx="5038724" cy="45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CC38E5E-3A53-4A62-8410-F8E9596C4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4a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7" y="2514600"/>
            <a:ext cx="4724400" cy="2743200"/>
          </a:xfrm>
          <a:prstGeom prst="rect">
            <a:avLst/>
          </a:prstGeom>
        </p:spPr>
      </p:pic>
      <p:pic>
        <p:nvPicPr>
          <p:cNvPr id="5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2508590" y="2490700"/>
            <a:ext cx="555891" cy="54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3505200" y="5105400"/>
            <a:ext cx="2504298" cy="140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1905000" y="310884"/>
            <a:ext cx="5486766" cy="521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46514" y="4310580"/>
            <a:ext cx="1316420" cy="2392151"/>
          </a:xfrm>
          <a:prstGeom prst="rect">
            <a:avLst/>
          </a:prstGeom>
        </p:spPr>
      </p:pic>
      <p:pic>
        <p:nvPicPr>
          <p:cNvPr id="2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204129" y="2253686"/>
            <a:ext cx="657870" cy="6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978518" y="3109168"/>
            <a:ext cx="7251082" cy="161523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9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9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 </a:t>
            </a:r>
            <a:r>
              <a:rPr lang="vi-VN" sz="96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</a:t>
            </a:r>
            <a:r>
              <a:rPr lang="en-US" sz="96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GIỜ HỌC MÔN TIẾNG VIỆT LỚP 1</a:t>
            </a:r>
            <a:endParaRPr lang="en-US" sz="9600" b="1" dirty="0" smtClean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vi-VN" sz="72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t="36914" r="35395" b="49835"/>
          <a:stretch/>
        </p:blipFill>
        <p:spPr bwMode="auto">
          <a:xfrm>
            <a:off x="1066800" y="1524000"/>
            <a:ext cx="751684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số 6 (cỡ nhỏ)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8564D96E-24BC-40EA-90A5-ED3A7F43E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53" r="499" b="10338"/>
          <a:stretch/>
        </p:blipFill>
        <p:spPr>
          <a:xfrm>
            <a:off x="506896" y="0"/>
            <a:ext cx="793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số 7 (cỡ nhỏ)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5AEA60DB-CC65-427F-A3AF-AEC36D9D8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50" b="8213"/>
          <a:stretch/>
        </p:blipFill>
        <p:spPr>
          <a:xfrm>
            <a:off x="745435" y="0"/>
            <a:ext cx="77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1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số 8 (cỡ nhỏ)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8EE4D18-2C64-4A76-B86F-52DA95E71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r="-1681" b="8213"/>
          <a:stretch/>
        </p:blipFill>
        <p:spPr>
          <a:xfrm>
            <a:off x="904461" y="0"/>
            <a:ext cx="7414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số 9 (cỡ nhỏ)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516D5F3-B0D6-4AD5-854F-378905736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54" b="8213"/>
          <a:stretch/>
        </p:blipFill>
        <p:spPr>
          <a:xfrm>
            <a:off x="974035" y="0"/>
            <a:ext cx="7116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-26988"/>
            <a:ext cx="9144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182813" y="3505200"/>
            <a:ext cx="2286000" cy="1685925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343400" y="2133600"/>
            <a:ext cx="2055813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pic>
        <p:nvPicPr>
          <p:cNvPr id="9" name="Picture 47" descr="120247515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5000"/>
            <a:ext cx="137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4"/>
          <p:cNvSpPr>
            <a:spLocks noChangeArrowheads="1" noChangeShapeType="1" noTextEdit="1"/>
          </p:cNvSpPr>
          <p:nvPr/>
        </p:nvSpPr>
        <p:spPr bwMode="auto">
          <a:xfrm>
            <a:off x="1447800" y="22225"/>
            <a:ext cx="6248400" cy="22383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r>
              <a:rPr lang="vi-VN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Nghỉ ngơi thư giãn</a:t>
            </a:r>
            <a:endParaRPr lang="en-US" sz="3600" b="1" kern="1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Beat37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73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LE_20210203_005831_Giai l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72745" y="6289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4912"/>
                            </p:stCondLst>
                            <p:childTnLst>
                              <p:par>
                                <p:cTn id="50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5412"/>
                            </p:stCondLst>
                            <p:childTnLst>
                              <p:par>
                                <p:cTn id="56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32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luyện viết các nét.</a:t>
            </a:r>
            <a:endParaRPr lang="en-US" sz="3200" b="1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TẤT CẢ ẢNH  21.22\NÉT THẮT GIỮ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50376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Pictures\TẤT CẢ ẢNH  21.22\kHUYẾT TRÊ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94887"/>
            <a:ext cx="2514600" cy="33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Pictures\TẤT CẢ ẢNH  21.22\KHUYẾT DƯỚ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3124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37353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09600"/>
            <a:ext cx="8449734" cy="510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37353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381000" y="990600"/>
            <a:ext cx="8458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14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Bài: Củng cố kĩ năng Tuần 1- 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3735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50" y="1066800"/>
            <a:ext cx="6814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Nét thắt giữa có trong chữ nào?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350" y="1828800"/>
            <a:ext cx="6187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Chữ nào có nét khuyết trên?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514600"/>
            <a:ext cx="726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Còn chữ nào có nét khuyết dưới? </a:t>
            </a:r>
          </a:p>
        </p:txBody>
      </p:sp>
    </p:spTree>
    <p:extLst>
      <p:ext uri="{BB962C8B-B14F-4D97-AF65-F5344CB8AC3E}">
        <p14:creationId xmlns:p14="http://schemas.microsoft.com/office/powerpoint/2010/main" val="35682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DẶN DÒ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1295400"/>
            <a:ext cx="7624203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đọc thuộc các nét, số đã ôn.</a:t>
            </a: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Viết mỗi số và mỗi </a:t>
            </a: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nét đã </a:t>
            </a: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 </a:t>
            </a: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1 </a:t>
            </a: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</a:p>
          <a:p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vào vở ô li.</a:t>
            </a:r>
          </a:p>
        </p:txBody>
      </p:sp>
    </p:spTree>
    <p:extLst>
      <p:ext uri="{BB962C8B-B14F-4D97-AF65-F5344CB8AC3E}">
        <p14:creationId xmlns:p14="http://schemas.microsoft.com/office/powerpoint/2010/main" val="210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9" descr="flower928299"/>
          <p:cNvPicPr>
            <a:picLocks noChangeAspect="1" noChangeArrowheads="1"/>
          </p:cNvPicPr>
          <p:nvPr/>
        </p:nvPicPr>
        <p:blipFill>
          <a:blip r:embed="rId2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4"/>
          <p:cNvSpPr>
            <a:spLocks noChangeArrowheads="1" noChangeShapeType="1" noTextEdit="1"/>
          </p:cNvSpPr>
          <p:nvPr/>
        </p:nvSpPr>
        <p:spPr bwMode="auto">
          <a:xfrm rot="20611489">
            <a:off x="1676400" y="3409950"/>
            <a:ext cx="6424195" cy="17489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610"/>
              </a:avLst>
            </a:prstTxWarp>
            <a:scene3d>
              <a:camera prst="legacyPerspectiveFront">
                <a:rot lat="2051996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2000" b="1" kern="1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TẠM BIỆT CÁC EM!</a:t>
            </a:r>
          </a:p>
          <a:p>
            <a:pPr algn="ctr"/>
            <a:endParaRPr lang="en-US" sz="2000" b="1" kern="10">
              <a:ln w="9525"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5126" name="Picture 6" descr="Bouque_of_pink_ross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4062413"/>
            <a:ext cx="12811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Bouque_of_pink_ross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97338"/>
            <a:ext cx="128111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2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8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0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2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112.120 stock vector về chú voi đẹp nhất, nhiều hình ảnh ngộ nghĩnh và đáng  yêu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4619126" cy="339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Ảnh đẹp về các loài chim - Vn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09800"/>
            <a:ext cx="4628571" cy="316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on cá có thể xuất hiện bất cứ lúc nào trong giấc mơ của b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54333"/>
            <a:ext cx="4127000" cy="28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nền thỏ con đáng yêu, dễ thương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37726"/>
            <a:ext cx="4169250" cy="27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8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0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2" descr="101 hình ảnh con voi đẹp, ngộ nghĩnh, dễ thương cute nhất | anhdep123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112.120 stock vector về chú voi đẹp nhất, nhiều hình ảnh ngộ nghĩnh và đáng  yêu - Mua bán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4126999" cy="30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Ảnh đẹp về các loài chim - Vn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38600" cy="316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on cá có thể xuất hiện bất cứ lúc nào trong giấc mơ của b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127000" cy="28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nền thỏ con đáng yêu, dễ thương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169250" cy="27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1200" y="303090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5527" y="303090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2926" y="630251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0852" y="624840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LUYỆN TẬP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323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1. luyện viết số.</a:t>
            </a:r>
            <a:endParaRPr lang="en-US" sz="3200" b="1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r="5962" b="28889"/>
          <a:stretch/>
        </p:blipFill>
        <p:spPr>
          <a:xfrm>
            <a:off x="857250" y="0"/>
            <a:ext cx="74295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9" name="Google Shape;89;p13"/>
          <p:cNvSpPr/>
          <p:nvPr/>
        </p:nvSpPr>
        <p:spPr>
          <a:xfrm>
            <a:off x="1100042" y="502920"/>
            <a:ext cx="5709285" cy="608076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100042" y="1316682"/>
            <a:ext cx="5646324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Tư thế ngồi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và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Cách cầm bút</a:t>
            </a:r>
            <a:endParaRPr sz="600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502" y="3624852"/>
            <a:ext cx="1992508" cy="3095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8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6799" y="1078174"/>
            <a:ext cx="7391402" cy="5450114"/>
            <a:chOff x="1422399" y="1078174"/>
            <a:chExt cx="9855202" cy="5450114"/>
          </a:xfrm>
        </p:grpSpPr>
        <p:pic>
          <p:nvPicPr>
            <p:cNvPr id="2" name="Picture 2" descr="Káº¿t quáº£ hÃ¬nh áº£nh cho tÆ° tháº¿ ngá»i há»c">
              <a:extLst>
                <a:ext uri="{FF2B5EF4-FFF2-40B4-BE49-F238E27FC236}">
                  <a16:creationId xmlns:a16="http://schemas.microsoft.com/office/drawing/2014/main" id="{43082DCC-3825-435F-B08B-97419B00DD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" t="15579" r="1449"/>
            <a:stretch/>
          </p:blipFill>
          <p:spPr bwMode="auto">
            <a:xfrm>
              <a:off x="1422399" y="1078174"/>
              <a:ext cx="9681030" cy="545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6D53E8-566F-4072-A44B-C033A1941F8C}"/>
                </a:ext>
              </a:extLst>
            </p:cNvPr>
            <p:cNvSpPr/>
            <p:nvPr/>
          </p:nvSpPr>
          <p:spPr>
            <a:xfrm>
              <a:off x="8186058" y="1078174"/>
              <a:ext cx="3091543" cy="11521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2B09B-6FD3-4BB7-9A2B-8B6C03645879}"/>
              </a:ext>
            </a:extLst>
          </p:cNvPr>
          <p:cNvSpPr txBox="1"/>
          <p:nvPr/>
        </p:nvSpPr>
        <p:spPr>
          <a:xfrm>
            <a:off x="2348264" y="177421"/>
            <a:ext cx="5813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-SGK-TV" pitchFamily="2" charset="0"/>
                <a:ea typeface="Cambria" panose="02040503050406030204" pitchFamily="18" charset="0"/>
                <a:cs typeface="Arial-SGK-TV" pitchFamily="2" charset="0"/>
              </a:rPr>
              <a:t>Tư thế ngồi học 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9808" y="177422"/>
            <a:ext cx="1461407" cy="105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1562</TotalTime>
  <Words>130</Words>
  <Application>Microsoft Office PowerPoint</Application>
  <PresentationFormat>On-screen Show (4:3)</PresentationFormat>
  <Paragraphs>30</Paragraphs>
  <Slides>25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.VnTime</vt:lpstr>
      <vt:lpstr>Arial</vt:lpstr>
      <vt:lpstr>Arial-SGK-TV</vt:lpstr>
      <vt:lpstr>Calibri</vt:lpstr>
      <vt:lpstr>Cambria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Ngoc Yen</cp:lastModifiedBy>
  <cp:revision>124</cp:revision>
  <dcterms:created xsi:type="dcterms:W3CDTF">2020-08-15T16:25:11Z</dcterms:created>
  <dcterms:modified xsi:type="dcterms:W3CDTF">2021-09-18T03:00:27Z</dcterms:modified>
</cp:coreProperties>
</file>