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  <p:sldMasterId id="2147484036" r:id="rId7"/>
  </p:sldMasterIdLst>
  <p:notesMasterIdLst>
    <p:notesMasterId r:id="rId30"/>
  </p:notesMasterIdLst>
  <p:sldIdLst>
    <p:sldId id="872" r:id="rId8"/>
    <p:sldId id="967" r:id="rId9"/>
    <p:sldId id="736" r:id="rId10"/>
    <p:sldId id="866" r:id="rId11"/>
    <p:sldId id="918" r:id="rId12"/>
    <p:sldId id="948" r:id="rId13"/>
    <p:sldId id="950" r:id="rId14"/>
    <p:sldId id="951" r:id="rId15"/>
    <p:sldId id="952" r:id="rId16"/>
    <p:sldId id="953" r:id="rId17"/>
    <p:sldId id="955" r:id="rId18"/>
    <p:sldId id="956" r:id="rId19"/>
    <p:sldId id="964" r:id="rId20"/>
    <p:sldId id="960" r:id="rId21"/>
    <p:sldId id="968" r:id="rId22"/>
    <p:sldId id="961" r:id="rId23"/>
    <p:sldId id="962" r:id="rId24"/>
    <p:sldId id="966" r:id="rId25"/>
    <p:sldId id="958" r:id="rId26"/>
    <p:sldId id="963" r:id="rId27"/>
    <p:sldId id="765" r:id="rId28"/>
    <p:sldId id="439" r:id="rId29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67"/>
            <p14:sldId id="736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8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88" d="100"/>
          <a:sy n="88" d="100"/>
        </p:scale>
        <p:origin x="5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139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087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93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28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71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420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086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84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95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72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294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92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41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720000" y="40338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8062615" y="215051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8306802" y="4498988"/>
            <a:ext cx="287725" cy="219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8306800" y="3598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593002" y="438386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436526" y="2242888"/>
            <a:ext cx="287725" cy="219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7948455" y="586324"/>
            <a:ext cx="1004422" cy="102236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4596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720000" y="40338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8062615" y="215051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8306802" y="4498988"/>
            <a:ext cx="287725" cy="219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8306800" y="3598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593002" y="438386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436526" y="2242888"/>
            <a:ext cx="287725" cy="219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7948455" y="586324"/>
            <a:ext cx="1004422" cy="102236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8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720000" y="403383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8062615" y="215051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8306802" y="4498988"/>
            <a:ext cx="287725" cy="219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8306800" y="3598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593002" y="438386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436526" y="2242888"/>
            <a:ext cx="287725" cy="219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7948455" y="586324"/>
            <a:ext cx="1004422" cy="102236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65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6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16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1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2306538" y="2508192"/>
            <a:ext cx="45639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458150" y="977208"/>
            <a:ext cx="62277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9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2375376" y="10700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163126" y="2284053"/>
            <a:ext cx="282275" cy="275675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6281876" y="191788"/>
            <a:ext cx="287725" cy="219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00751" y="3336763"/>
            <a:ext cx="287725" cy="219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8428889" y="8794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8745675" y="171947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00739" y="259315"/>
            <a:ext cx="338350" cy="443675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217502" y="4850102"/>
            <a:ext cx="464175" cy="83950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6411277" y="469556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347225" y="1198850"/>
            <a:ext cx="835700" cy="476625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8039876" y="2799053"/>
            <a:ext cx="523425" cy="298525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8234426" y="259327"/>
            <a:ext cx="464175" cy="83950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182163" y="46043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6997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472426" y="4489259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6537352" y="299075"/>
            <a:ext cx="287725" cy="219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180627" y="4782575"/>
            <a:ext cx="287725" cy="219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8698600" y="272825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8597552" y="1390716"/>
            <a:ext cx="338350" cy="443675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8326277" y="259327"/>
            <a:ext cx="464175" cy="83950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8234421" y="3974527"/>
            <a:ext cx="678568" cy="387008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88601" y="3138515"/>
            <a:ext cx="523425" cy="298525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4396001" y="4803177"/>
            <a:ext cx="464175" cy="83950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228213" y="16007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7324977" y="472591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2993417" y="102399"/>
            <a:ext cx="987057" cy="612364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716857" y="6295"/>
            <a:ext cx="1655813" cy="804567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1595102" y="493214"/>
            <a:ext cx="338350" cy="443675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5347526" y="215677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91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1676925" y="4772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116164" y="4332816"/>
            <a:ext cx="282275" cy="275675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7044026" y="4782575"/>
            <a:ext cx="287725" cy="219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318626" y="518063"/>
            <a:ext cx="287725" cy="219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8834875" y="288947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8090538" y="2784476"/>
            <a:ext cx="338350" cy="443675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1887989" y="162527"/>
            <a:ext cx="464175" cy="83950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8234421" y="3974527"/>
            <a:ext cx="678568" cy="387008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8234426" y="259327"/>
            <a:ext cx="464175" cy="83950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178538" y="149017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7873326" y="855650"/>
            <a:ext cx="1786820" cy="868224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43075" y="3123178"/>
            <a:ext cx="1073100" cy="1092275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51565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318626" y="4772752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6253201" y="182062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112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19">
              <a:defRPr/>
            </a:pPr>
            <a:fld id="{7AD90290-1FE7-485B-B357-F896F2CB6B6F}" type="datetimeFigureOut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defTabSz="685819">
                <a:defRPr/>
              </a:pPr>
              <a:t>2022/3/29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19">
              <a:defRPr/>
            </a:pPr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19">
              <a:defRPr/>
            </a:pPr>
            <a:fld id="{D69108BF-4008-499F-9B86-73678DF2356B}" type="slidenum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algn="r" defTabSz="685819">
                <a:defRPr/>
              </a:pPr>
              <a:t>‹#›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2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19">
              <a:defRPr/>
            </a:pPr>
            <a:fld id="{7AD90290-1FE7-485B-B357-F896F2CB6B6F}" type="datetimeFigureOut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defTabSz="685819">
                <a:defRPr/>
              </a:pPr>
              <a:t>2022/3/29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19">
              <a:defRPr/>
            </a:pPr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19">
              <a:defRPr/>
            </a:pPr>
            <a:fld id="{D69108BF-4008-499F-9B86-73678DF2356B}" type="slidenum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algn="r" defTabSz="685819">
                <a:defRPr/>
              </a:pPr>
              <a:t>‹#›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774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19">
              <a:defRPr/>
            </a:pPr>
            <a:fld id="{7AD90290-1FE7-485B-B357-F896F2CB6B6F}" type="datetimeFigureOut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defTabSz="685819">
                <a:defRPr/>
              </a:pPr>
              <a:t>2022/3/29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19">
              <a:defRPr/>
            </a:pPr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19">
              <a:defRPr/>
            </a:pPr>
            <a:fld id="{D69108BF-4008-499F-9B86-73678DF2356B}" type="slidenum">
              <a:rPr lang="zh-CN" altLang="en-US" sz="900" smtClean="0">
                <a:solidFill>
                  <a:srgbClr val="000000">
                    <a:tint val="75000"/>
                  </a:srgbClr>
                </a:solidFill>
                <a:ea typeface="inpin heiti" charset="-122"/>
                <a:cs typeface="Arial"/>
                <a:sym typeface="Arial"/>
              </a:rPr>
              <a:pPr algn="r" defTabSz="685819">
                <a:defRPr/>
              </a:pPr>
              <a:t>‹#›</a:t>
            </a:fld>
            <a:endParaRPr lang="zh-CN" altLang="en-US" sz="900">
              <a:solidFill>
                <a:srgbClr val="000000">
                  <a:tint val="75000"/>
                </a:srgbClr>
              </a:solidFill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9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65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7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989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07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76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2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19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22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81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25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81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956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97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50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54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74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590677" y="1793334"/>
            <a:ext cx="244196" cy="238486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761989" y="4782575"/>
            <a:ext cx="287725" cy="219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8698601" y="4850027"/>
            <a:ext cx="136275" cy="84100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190365" y="226025"/>
            <a:ext cx="287725" cy="219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228225" y="3580400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18240" y="2031827"/>
            <a:ext cx="464175" cy="83950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8306788" y="317025"/>
            <a:ext cx="244200" cy="2337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6538275" y="4785853"/>
            <a:ext cx="338350" cy="443675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39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8551001" y="3080752"/>
            <a:ext cx="502450" cy="277550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515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9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60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3" Type="http://schemas.openxmlformats.org/officeDocument/2006/relationships/image" Target="../media/image2.jpg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theme" Target="../theme/theme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04.xml"/><Relationship Id="rId41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4089" r:id="rId8"/>
    <p:sldLayoutId id="2147484088" r:id="rId9"/>
    <p:sldLayoutId id="2147483805" r:id="rId10"/>
    <p:sldLayoutId id="2147483806" r:id="rId11"/>
    <p:sldLayoutId id="2147483807" r:id="rId12"/>
    <p:sldLayoutId id="2147483808" r:id="rId13"/>
    <p:sldLayoutId id="214748383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4090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100" r:id="rId8"/>
    <p:sldLayoutId id="2147484099" r:id="rId9"/>
    <p:sldLayoutId id="2147484098" r:id="rId10"/>
    <p:sldLayoutId id="2147484097" r:id="rId11"/>
    <p:sldLayoutId id="2147484096" r:id="rId12"/>
    <p:sldLayoutId id="2147484095" r:id="rId13"/>
    <p:sldLayoutId id="2147484094" r:id="rId14"/>
    <p:sldLayoutId id="2147484093" r:id="rId15"/>
    <p:sldLayoutId id="2147484092" r:id="rId16"/>
    <p:sldLayoutId id="2147484091" r:id="rId17"/>
    <p:sldLayoutId id="2147484032" r:id="rId18"/>
    <p:sldLayoutId id="2147484033" r:id="rId19"/>
    <p:sldLayoutId id="2147484034" r:id="rId20"/>
    <p:sldLayoutId id="2147484035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8692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  <p:sldLayoutId id="2147484074" r:id="rId38"/>
    <p:sldLayoutId id="2147484075" r:id="rId39"/>
    <p:sldLayoutId id="2147484076" r:id="rId40"/>
    <p:sldLayoutId id="2147484077" r:id="rId41"/>
    <p:sldLayoutId id="2147484078" r:id="rId42"/>
    <p:sldLayoutId id="2147484079" r:id="rId43"/>
    <p:sldLayoutId id="2147484080" r:id="rId44"/>
    <p:sldLayoutId id="2147484081" r:id="rId45"/>
    <p:sldLayoutId id="2147484082" r:id="rId46"/>
    <p:sldLayoutId id="2147484083" r:id="rId47"/>
    <p:sldLayoutId id="2147484084" r:id="rId48"/>
    <p:sldLayoutId id="2147484085" r:id="rId49"/>
    <p:sldLayoutId id="2147484086" r:id="rId50"/>
    <p:sldLayoutId id="2147484087" r:id="rId5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jpeg"/><Relationship Id="rId5" Type="http://schemas.openxmlformats.org/officeDocument/2006/relationships/image" Target="../media/image4.jpe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0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6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0.jpe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0.jpeg"/><Relationship Id="rId5" Type="http://schemas.openxmlformats.org/officeDocument/2006/relationships/image" Target="../media/image4.jpe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ngẫm nghĩ rồi </a:t>
            </a:r>
            <a:r>
              <a:rPr lang="vi-VN" b="1" smtClean="0">
                <a:cs typeface="Arial" pitchFamily="34" charset="0"/>
              </a:rPr>
              <a:t>nói: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- Rồi </a:t>
            </a:r>
            <a:r>
              <a:rPr lang="vi-VN" b="1">
                <a:cs typeface="Arial" pitchFamily="34" charset="0"/>
              </a:rPr>
              <a:t>hỏi thăm, </a:t>
            </a:r>
            <a:r>
              <a:rPr lang="vi-VN" b="1" smtClean="0">
                <a:cs typeface="Arial" pitchFamily="34" charset="0"/>
              </a:rPr>
              <a:t>ví dụ </a:t>
            </a:r>
            <a:r>
              <a:rPr lang="vi-VN" b="1">
                <a:cs typeface="Arial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  <a:endParaRPr lang="vi-VN" b="1" smtClean="0">
              <a:cs typeface="Arial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Các </a:t>
            </a:r>
            <a:r>
              <a:rPr lang="vi-VN" b="1">
                <a:cs typeface="Arial" pitchFamily="34" charset="0"/>
              </a:rPr>
              <a:t>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hài lòng: </a:t>
            </a:r>
            <a:endParaRPr lang="vi-VN" b="1" smtClean="0">
              <a:cs typeface="Arial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itchFamily="34" charset="0"/>
            </a:endParaRP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Các </a:t>
            </a:r>
            <a:r>
              <a:rPr lang="vi-VN" b="1">
                <a:cs typeface="Arial" pitchFamily="34" charset="0"/>
              </a:rPr>
              <a:t>con vật sốt sắng gật gù, cố gắng khắc </a:t>
            </a:r>
            <a:r>
              <a:rPr lang="vi-VN" b="1" smtClean="0">
                <a:cs typeface="Arial" pitchFamily="34" charset="0"/>
              </a:rPr>
              <a:t>ghi </a:t>
            </a:r>
            <a:r>
              <a:rPr lang="vi-VN" b="1">
                <a:cs typeface="Arial" pitchFamily="34" charset="0"/>
              </a:rPr>
              <a:t>từng lời</a:t>
            </a:r>
            <a:r>
              <a:rPr lang="vi-VN" b="1" smtClean="0">
                <a:cs typeface="Arial" pitchFamily="34" charset="0"/>
              </a:rPr>
              <a:t>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Sau </a:t>
            </a:r>
            <a:r>
              <a:rPr lang="vi-VN" b="1">
                <a:cs typeface="Arial" pitchFamily="34" charset="0"/>
              </a:rPr>
              <a:t>đó, </a:t>
            </a: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cảm động lắm, gửi lại thư cho từng </a:t>
            </a:r>
            <a:r>
              <a:rPr lang="vi-VN" b="1" smtClean="0">
                <a:cs typeface="Arial" pitchFamily="34" charset="0"/>
              </a:rPr>
              <a:t>trò, trên </a:t>
            </a:r>
            <a:r>
              <a:rPr lang="vi-VN" b="1">
                <a:cs typeface="Arial" pitchFamily="34" charset="0"/>
              </a:rPr>
              <a:t>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 smtClean="0">
                <a:cs typeface="Arial" pitchFamily="34" charset="0"/>
              </a:rPr>
              <a:t>- tỉ mẩn : </a:t>
            </a:r>
            <a:r>
              <a:rPr lang="vi-VN" smtClean="0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- </a:t>
            </a:r>
            <a:r>
              <a:rPr lang="vi-VN" b="1" smtClean="0">
                <a:cs typeface="Arial" pitchFamily="34" charset="0"/>
              </a:rPr>
              <a:t>Sốt sắng: </a:t>
            </a:r>
            <a:r>
              <a:rPr lang="vi-VN" smtClean="0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À NGHE - TUẦN 28 - KỂ CHUYỆN - LỚP HỌC VIẾT TH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790"/>
            <a:ext cx="9108504" cy="51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6668" y="1398715"/>
            <a:ext cx="5813315" cy="2131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7"/>
          <p:cNvSpPr txBox="1"/>
          <p:nvPr/>
        </p:nvSpPr>
        <p:spPr>
          <a:xfrm>
            <a:off x="1935535" y="1593840"/>
            <a:ext cx="6226338" cy="39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defTabSz="515653">
              <a:buClr>
                <a:srgbClr val="000000"/>
              </a:buClr>
            </a:pPr>
            <a:r>
              <a:rPr lang="en-US" sz="2250" b="1" kern="0" dirty="0" err="1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29 </a:t>
            </a:r>
            <a:r>
              <a:rPr lang="en-US" sz="2250" b="1" kern="0" dirty="0" err="1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3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250" b="1" kern="0" dirty="0">
                <a:solidFill>
                  <a:srgbClr val="9D3395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  <a:endParaRPr sz="1398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811" name="Google Shape;1811;p7"/>
          <p:cNvCxnSpPr/>
          <p:nvPr/>
        </p:nvCxnSpPr>
        <p:spPr>
          <a:xfrm>
            <a:off x="1646665" y="1398715"/>
            <a:ext cx="0" cy="213118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2" name="Google Shape;1812;p7"/>
          <p:cNvSpPr txBox="1"/>
          <p:nvPr/>
        </p:nvSpPr>
        <p:spPr>
          <a:xfrm>
            <a:off x="3253171" y="2013613"/>
            <a:ext cx="3730442" cy="39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defTabSz="515653">
              <a:buClr>
                <a:srgbClr val="000000"/>
              </a:buClr>
            </a:pPr>
            <a:r>
              <a:rPr lang="en-US" sz="2250" b="1" kern="0" dirty="0" err="1">
                <a:solidFill>
                  <a:srgbClr val="953B88"/>
                </a:solidFill>
                <a:latin typeface="HP001 4 hàng" panose="020B0603050302020204" pitchFamily="34" charset="0"/>
                <a:cs typeface="Arial"/>
                <a:sym typeface="Arial"/>
              </a:rPr>
              <a:t>Nói</a:t>
            </a:r>
            <a:r>
              <a:rPr lang="en-US" sz="2250" b="1" kern="0" dirty="0">
                <a:solidFill>
                  <a:srgbClr val="953B8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53B88"/>
                </a:solidFill>
                <a:latin typeface="HP001 4 hàng" panose="020B0603050302020204" pitchFamily="34" charset="0"/>
                <a:cs typeface="Arial"/>
                <a:sym typeface="Arial"/>
              </a:rPr>
              <a:t>và</a:t>
            </a:r>
            <a:r>
              <a:rPr lang="en-US" sz="2250" b="1" kern="0" dirty="0">
                <a:solidFill>
                  <a:srgbClr val="953B88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53B88"/>
                </a:solidFill>
                <a:latin typeface="HP001 4 hàng" panose="020B0603050302020204" pitchFamily="34" charset="0"/>
                <a:cs typeface="Arial"/>
                <a:sym typeface="Arial"/>
              </a:rPr>
              <a:t>nghe</a:t>
            </a:r>
            <a:endParaRPr sz="2250" b="1" kern="0" dirty="0">
              <a:solidFill>
                <a:srgbClr val="953B88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813" name="Google Shape;1813;p7"/>
          <p:cNvSpPr txBox="1"/>
          <p:nvPr/>
        </p:nvSpPr>
        <p:spPr>
          <a:xfrm>
            <a:off x="2832469" y="2427623"/>
            <a:ext cx="4240981" cy="39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defTabSz="515653">
              <a:buClr>
                <a:srgbClr val="000000"/>
              </a:buClr>
            </a:pP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Kể</a:t>
            </a:r>
            <a:r>
              <a:rPr lang="en-US" sz="2250" b="1" kern="0" dirty="0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chuyện</a:t>
            </a:r>
            <a:r>
              <a:rPr lang="en-US" sz="2250" b="1" kern="0" dirty="0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: </a:t>
            </a: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Lớp</a:t>
            </a:r>
            <a:r>
              <a:rPr lang="en-US" sz="2250" b="1" kern="0" dirty="0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học</a:t>
            </a:r>
            <a:r>
              <a:rPr lang="en-US" sz="2250" b="1" kern="0" dirty="0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viết</a:t>
            </a:r>
            <a:r>
              <a:rPr lang="en-US" sz="2250" b="1" kern="0" dirty="0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250" b="1" kern="0" dirty="0" err="1">
                <a:solidFill>
                  <a:srgbClr val="923E7C"/>
                </a:solidFill>
                <a:latin typeface="HP001 4 hàng" panose="020B0603050302020204" pitchFamily="34" charset="0"/>
                <a:cs typeface="Arial"/>
                <a:sym typeface="Arial"/>
              </a:rPr>
              <a:t>thư</a:t>
            </a:r>
            <a:endParaRPr sz="2250" b="1" kern="0" dirty="0">
              <a:solidFill>
                <a:srgbClr val="923E7C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1870" y="1699786"/>
            <a:ext cx="899363" cy="142397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095" y="1865059"/>
            <a:ext cx="970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lang="en-US" sz="24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sz="24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3" y="733780"/>
            <a:ext cx="99536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80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latin typeface="Arial" pitchFamily="34" charset="0"/>
                <a:cs typeface="Arial" pitchFamily="34" charset="0"/>
              </a:rPr>
              <a:t>17: Nói và nghe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Lớp học viết thư  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4 (trang  79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62646"/>
            <a:ext cx="4464496" cy="2785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được các chi tiết trong </a:t>
            </a:r>
            <a:r>
              <a:rPr lang="vi-VN" sz="2000" b="1" smtClean="0">
                <a:latin typeface="Arial (Body)"/>
              </a:rPr>
              <a:t>chuyện  qua </a:t>
            </a:r>
            <a:r>
              <a:rPr lang="vi-VN" sz="2000" b="1">
                <a:latin typeface="Arial (Body)"/>
              </a:rPr>
              <a:t>tranh minh hoạ.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Kể lại được từng đoạn của câu chuyện dựa vào </a:t>
            </a:r>
            <a:r>
              <a:rPr lang="vi-VN" sz="2000" b="1" smtClean="0">
                <a:latin typeface="Arial (Body)"/>
              </a:rPr>
              <a:t>tranh.</a:t>
            </a:r>
            <a:endParaRPr lang="vi-VN" sz="2000" b="1">
              <a:latin typeface="Arial (Body)"/>
            </a:endParaRP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tình cảm thân thiện của thầy giáo sẻ, biết sơ giản cách viết một bức thư.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  <p:pic>
        <p:nvPicPr>
          <p:cNvPr id="3" name="LOP CHUNG TA KET D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Tranh </a:t>
            </a:r>
            <a:r>
              <a:rPr lang="vi-VN" sz="2000">
                <a:cs typeface="Arial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Trong </a:t>
            </a:r>
            <a:r>
              <a:rPr lang="vi-VN" sz="2000">
                <a:cs typeface="Arial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 Một </a:t>
            </a:r>
            <a:r>
              <a:rPr lang="vi-VN">
                <a:cs typeface="Arial" pitchFamily="34" charset="0"/>
              </a:rPr>
              <a:t>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itchFamily="34" charset="0"/>
              </a:rPr>
              <a:t>nghe</a:t>
            </a:r>
            <a:r>
              <a:rPr lang="vi-VN">
                <a:cs typeface="Arial" pitchFamily="34" charset="0"/>
              </a:rPr>
              <a:t>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</a:t>
            </a:r>
            <a:r>
              <a:rPr lang="vi-VN" smtClean="0">
                <a:cs typeface="Arial" pitchFamily="34" charset="0"/>
              </a:rPr>
              <a:t>viết</a:t>
            </a:r>
            <a:r>
              <a:rPr lang="vi-VN">
                <a:cs typeface="Arial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  <p:tag name="INKNOELEADERBOARD" val="-917946058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43867</TotalTime>
  <Words>1021</Words>
  <Application>Microsoft Office PowerPoint</Application>
  <PresentationFormat>On-screen Show (16:9)</PresentationFormat>
  <Paragraphs>148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宋体</vt:lpstr>
      <vt:lpstr>Arial</vt:lpstr>
      <vt:lpstr>Arial (Body)</vt:lpstr>
      <vt:lpstr>Arial Rounded MT Bold</vt:lpstr>
      <vt:lpstr>Calibri</vt:lpstr>
      <vt:lpstr>Calibri Light</vt:lpstr>
      <vt:lpstr>等线</vt:lpstr>
      <vt:lpstr>HP001 4 hàng</vt:lpstr>
      <vt:lpstr>HP001 4H</vt:lpstr>
      <vt:lpstr>inpin heiti</vt:lpstr>
      <vt:lpstr>Patrick Hand</vt:lpstr>
      <vt:lpstr>Scope One</vt:lpstr>
      <vt:lpstr>Times New Roman</vt:lpstr>
      <vt:lpstr>UTM Avo</vt:lpstr>
      <vt:lpstr>Wingdings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1_Kawaii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971</cp:revision>
  <dcterms:created xsi:type="dcterms:W3CDTF">2015-04-15T03:07:00Z</dcterms:created>
  <dcterms:modified xsi:type="dcterms:W3CDTF">2022-03-29T16:45:39Z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