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2" r:id="rId2"/>
    <p:sldMasterId id="2147483708" r:id="rId3"/>
    <p:sldMasterId id="2147483723" r:id="rId4"/>
  </p:sldMasterIdLst>
  <p:notesMasterIdLst>
    <p:notesMasterId r:id="rId17"/>
  </p:notesMasterIdLst>
  <p:sldIdLst>
    <p:sldId id="304" r:id="rId5"/>
    <p:sldId id="311" r:id="rId6"/>
    <p:sldId id="312" r:id="rId7"/>
    <p:sldId id="306" r:id="rId8"/>
    <p:sldId id="307" r:id="rId9"/>
    <p:sldId id="308" r:id="rId10"/>
    <p:sldId id="309" r:id="rId11"/>
    <p:sldId id="313" r:id="rId12"/>
    <p:sldId id="310" r:id="rId13"/>
    <p:sldId id="314" r:id="rId14"/>
    <p:sldId id="315" r:id="rId15"/>
    <p:sldId id="316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B"/>
    <a:srgbClr val="82D2E9"/>
    <a:srgbClr val="FFD653"/>
    <a:srgbClr val="F15441"/>
    <a:srgbClr val="FFC000"/>
    <a:srgbClr val="F89D7E"/>
    <a:srgbClr val="FFF685"/>
    <a:srgbClr val="F06858"/>
    <a:srgbClr val="9BBB59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B1190-D12D-4B56-8469-4D9F02801B8B}" type="datetimeFigureOut">
              <a:rPr lang="en-US" smtClean="0"/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D875B-DFCC-4E36-894C-05D2179B1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9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65A2E-C543-498F-A184-58F148F262F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470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765A2E-C543-498F-A184-58F148F262F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+mn-cs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169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3716000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447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27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03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09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858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953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81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81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6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0282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11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359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968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5975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738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5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03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3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5726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2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3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25558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7497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F599B-40ED-4D25-A85B-A560BC88ACA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5302A-F264-457B-B1B1-FF796EAAF74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6762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F599B-40ED-4D25-A85B-A560BC88ACA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05302A-F264-457B-B1B1-FF796EAAF74E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754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3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14424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35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248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8588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10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113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6925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332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34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70313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0092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02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43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531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367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84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816035"/>
      </p:ext>
    </p:extLst>
  </p:cSld>
  <p:clrMapOvr>
    <a:masterClrMapping/>
  </p:clrMapOvr>
  <p:transition spd="med" advClick="0" advTm="0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741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742" r:id="rId18"/>
    <p:sldLayoutId id="2147483695" r:id="rId19"/>
    <p:sldLayoutId id="2147483696" r:id="rId20"/>
    <p:sldLayoutId id="2147483697" r:id="rId21"/>
    <p:sldLayoutId id="2147483747" r:id="rId22"/>
    <p:sldLayoutId id="2147483745" r:id="rId23"/>
    <p:sldLayoutId id="2147483744" r:id="rId24"/>
    <p:sldLayoutId id="2147483698" r:id="rId25"/>
    <p:sldLayoutId id="2147483743" r:id="rId26"/>
    <p:sldLayoutId id="2147483701" r:id="rId27"/>
    <p:sldLayoutId id="2147483739" r:id="rId28"/>
    <p:sldLayoutId id="2147483748" r:id="rId2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285CA-3D3B-499B-A815-2AD862AD22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0D7C-B902-4C8A-813F-8FDDF456C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419861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14756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3412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49" r:id="rId14"/>
    <p:sldLayoutId id="2147483746" r:id="rId15"/>
    <p:sldLayoutId id="2147483737" r:id="rId16"/>
    <p:sldLayoutId id="2147483738" r:id="rId17"/>
    <p:sldLayoutId id="214748374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11444" y="153840"/>
            <a:ext cx="2816909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59: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(KHÔNG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-150669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202954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833615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031" y="1450570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cộng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nhớ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phạm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vi 1000.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28" y="206847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6654" y="2688386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6654" y="330490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231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4605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1823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0263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2" y="2680849"/>
            <a:ext cx="1246724" cy="63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375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8492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622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96443" y="384094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3661" y="244498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3962" y="392485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3449" y="26729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0523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381400" y="3833057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78618" y="2437104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8919" y="391697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34816" y="268669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923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92021" y="3297024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838533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635751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52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47026" y="454556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3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47026" y="5160260"/>
            <a:ext cx="69571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a)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8662" y="5163921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80194" y="5772559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</a:rPr>
              <a:t>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068145" y="6314432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32910" y="4922354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43803" y="6398345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36245" y="392057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691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92726" y="3932711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997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265625" y="3930016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837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732587" y="3914268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929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96035" y="516026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245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27323" y="5758768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233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927323" y="6377289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478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9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-150669"/>
            <a:ext cx="9362505" cy="71094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2364213" y="835497"/>
            <a:ext cx="680548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45205" y="835497"/>
            <a:ext cx="121182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953837" y="1444135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3048874" y="1986008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02440" y="593930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24532" y="2069921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15714" y="2687185"/>
            <a:ext cx="904602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Thuyền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hà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vớt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……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15714" y="210434"/>
            <a:ext cx="904602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Thuyền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mèo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vớt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tất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………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viên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ngọc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trai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3837" y="839214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150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23225" y="1437722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307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2750" y="205624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457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8125" y="193136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478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1500" y="2687185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-93"/>
                <a:cs typeface="Times New Roman" pitchFamily="18" charset="0"/>
              </a:rPr>
              <a:t>457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3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254BC4-0FBD-463C-8E4F-7EC74EB1625A}"/>
              </a:ext>
            </a:extLst>
          </p:cNvPr>
          <p:cNvGrpSpPr/>
          <p:nvPr/>
        </p:nvGrpSpPr>
        <p:grpSpPr>
          <a:xfrm>
            <a:off x="751563" y="1219278"/>
            <a:ext cx="10469696" cy="1578893"/>
            <a:chOff x="2336977" y="956582"/>
            <a:chExt cx="5314950" cy="739934"/>
          </a:xfrm>
        </p:grpSpPr>
        <p:grpSp>
          <p:nvGrpSpPr>
            <p:cNvPr id="9" name="组合 8"/>
            <p:cNvGrpSpPr/>
            <p:nvPr/>
          </p:nvGrpSpPr>
          <p:grpSpPr>
            <a:xfrm>
              <a:off x="2336977" y="956582"/>
              <a:ext cx="5314950" cy="691399"/>
              <a:chOff x="2484661" y="983099"/>
              <a:chExt cx="5650825" cy="735092"/>
            </a:xfrm>
          </p:grpSpPr>
          <p:grpSp>
            <p:nvGrpSpPr>
              <p:cNvPr id="146" name="组合 76"/>
              <p:cNvGrpSpPr>
                <a:grpSpLocks/>
              </p:cNvGrpSpPr>
              <p:nvPr/>
            </p:nvGrpSpPr>
            <p:grpSpPr bwMode="auto">
              <a:xfrm>
                <a:off x="2484661" y="983099"/>
                <a:ext cx="5650825" cy="735092"/>
                <a:chOff x="3300347" y="1368497"/>
                <a:chExt cx="10763512" cy="1417865"/>
              </a:xfrm>
            </p:grpSpPr>
            <p:grpSp>
              <p:nvGrpSpPr>
                <p:cNvPr id="147" name="组合 77"/>
                <p:cNvGrpSpPr>
                  <a:grpSpLocks/>
                </p:cNvGrpSpPr>
                <p:nvPr/>
              </p:nvGrpSpPr>
              <p:grpSpPr bwMode="auto">
                <a:xfrm>
                  <a:off x="4631859" y="1393831"/>
                  <a:ext cx="9432000" cy="1392531"/>
                  <a:chOff x="1986534" y="4135265"/>
                  <a:chExt cx="9432000" cy="1392531"/>
                </a:xfrm>
              </p:grpSpPr>
              <p:sp>
                <p:nvSpPr>
                  <p:cNvPr id="151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1986534" y="4135265"/>
                    <a:ext cx="9432000" cy="1392531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76200">
                    <a:gradFill>
                      <a:gsLst>
                        <a:gs pos="0">
                          <a:schemeClr val="bg1"/>
                        </a:gs>
                        <a:gs pos="100000">
                          <a:srgbClr val="EBEBEB"/>
                        </a:gs>
                      </a:gsLst>
                      <a:lin ang="5400000" scaled="1"/>
                    </a:gradFill>
                  </a:ln>
                  <a:effectLst>
                    <a:outerShdw blurRad="266700" dist="127000" dir="5400000" sx="102000" sy="102000" algn="t" rotWithShape="0">
                      <a:prstClr val="black">
                        <a:alpha val="2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52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1986534" y="4135265"/>
                    <a:ext cx="9432000" cy="1392531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44450">
                    <a:gradFill>
                      <a:gsLst>
                        <a:gs pos="0">
                          <a:srgbClr val="EBEBEB"/>
                        </a:gs>
                        <a:gs pos="100000">
                          <a:srgbClr val="FEFEFE"/>
                        </a:gs>
                      </a:gsLst>
                      <a:lin ang="5400000" scaled="1"/>
                    </a:gradFill>
                  </a:ln>
                  <a:effectLst>
                    <a:innerShdw blurRad="254000" dist="88900" dir="16200000">
                      <a:prstClr val="black">
                        <a:alpha val="4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148" name="组合 78"/>
                <p:cNvGrpSpPr>
                  <a:grpSpLocks/>
                </p:cNvGrpSpPr>
                <p:nvPr/>
              </p:nvGrpSpPr>
              <p:grpSpPr bwMode="auto">
                <a:xfrm>
                  <a:off x="3300347" y="1368497"/>
                  <a:ext cx="1581466" cy="1417865"/>
                  <a:chOff x="1349437" y="779714"/>
                  <a:chExt cx="2923167" cy="2620769"/>
                </a:xfrm>
              </p:grpSpPr>
              <p:sp>
                <p:nvSpPr>
                  <p:cNvPr id="149" name="Freeform 23"/>
                  <p:cNvSpPr>
                    <a:spLocks/>
                  </p:cNvSpPr>
                  <p:nvPr/>
                </p:nvSpPr>
                <p:spPr bwMode="auto">
                  <a:xfrm>
                    <a:off x="1349437" y="779714"/>
                    <a:ext cx="2923167" cy="2620769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1F1F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28575" cap="flat"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prstDash val="solid"/>
                    <a:miter lim="800000"/>
                    <a:headEnd/>
                    <a:tailEnd/>
                  </a:ln>
                  <a:effectLst>
                    <a:outerShdw blurRad="228600" dist="228600" dir="5400000" algn="t" rotWithShape="0">
                      <a:schemeClr val="tx1">
                        <a:lumMod val="85000"/>
                        <a:lumOff val="15000"/>
                        <a:alpha val="28000"/>
                      </a:schemeClr>
                    </a:outerShdw>
                  </a:effectLst>
                </p:spPr>
                <p:txBody>
                  <a:bodyPr/>
                  <a:lstStyle/>
                  <a:p>
                    <a:pPr marL="0" marR="0" lvl="0" indent="0" algn="l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50" name="Freeform 2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623020" y="1024995"/>
                    <a:ext cx="2376000" cy="2130208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>
                    <a:innerShdw blurRad="241300" dist="1143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</p:grpSp>
          <p:sp>
            <p:nvSpPr>
              <p:cNvPr id="179" name="Freeform 55"/>
              <p:cNvSpPr>
                <a:spLocks/>
              </p:cNvSpPr>
              <p:nvPr/>
            </p:nvSpPr>
            <p:spPr bwMode="auto">
              <a:xfrm>
                <a:off x="2748897" y="1172657"/>
                <a:ext cx="502886" cy="473025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1217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BE8E79-9DC2-4167-9EE6-48684618762E}"/>
                </a:ext>
              </a:extLst>
            </p:cNvPr>
            <p:cNvSpPr txBox="1"/>
            <p:nvPr/>
          </p:nvSpPr>
          <p:spPr>
            <a:xfrm>
              <a:off x="3221130" y="956582"/>
              <a:ext cx="4176464" cy="73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phép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nhớ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chữ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chữ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chữ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phạm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vi 1000: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AD66BF-1CA0-4AB0-AA3E-40C81931BA77}"/>
              </a:ext>
            </a:extLst>
          </p:cNvPr>
          <p:cNvGrpSpPr/>
          <p:nvPr/>
        </p:nvGrpSpPr>
        <p:grpSpPr>
          <a:xfrm>
            <a:off x="728598" y="2876483"/>
            <a:ext cx="10492662" cy="1494768"/>
            <a:chOff x="2336977" y="1788606"/>
            <a:chExt cx="5314950" cy="713254"/>
          </a:xfrm>
        </p:grpSpPr>
        <p:grpSp>
          <p:nvGrpSpPr>
            <p:cNvPr id="153" name="组合 158"/>
            <p:cNvGrpSpPr>
              <a:grpSpLocks/>
            </p:cNvGrpSpPr>
            <p:nvPr/>
          </p:nvGrpSpPr>
          <p:grpSpPr bwMode="auto">
            <a:xfrm>
              <a:off x="2336977" y="1806720"/>
              <a:ext cx="5314950" cy="691399"/>
              <a:chOff x="3300347" y="1368497"/>
              <a:chExt cx="10763512" cy="1417865"/>
            </a:xfrm>
          </p:grpSpPr>
          <p:grpSp>
            <p:nvGrpSpPr>
              <p:cNvPr id="154" name="组合 159"/>
              <p:cNvGrpSpPr>
                <a:grpSpLocks/>
              </p:cNvGrpSpPr>
              <p:nvPr/>
            </p:nvGrpSpPr>
            <p:grpSpPr bwMode="auto">
              <a:xfrm>
                <a:off x="4631859" y="1393831"/>
                <a:ext cx="9432000" cy="1392531"/>
                <a:chOff x="1986534" y="4135265"/>
                <a:chExt cx="9432000" cy="1392531"/>
              </a:xfrm>
            </p:grpSpPr>
            <p:sp>
              <p:nvSpPr>
                <p:cNvPr id="158" name="Freeform 7"/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59" name="Freeform 7"/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155" name="组合 160"/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56" name="Freeform 23"/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marL="0" marR="0" lvl="0" indent="0" algn="l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57" name="Freeform 21"/>
                <p:cNvSpPr>
                  <a:spLocks noChangeAspect="1"/>
                </p:cNvSpPr>
                <p:nvPr/>
              </p:nvSpPr>
              <p:spPr bwMode="auto">
                <a:xfrm rot="16200000">
                  <a:off x="1623021" y="1024994"/>
                  <a:ext cx="2376001" cy="213020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58CFA3-D053-4D81-B70B-AFDE292660CE}"/>
                </a:ext>
              </a:extLst>
            </p:cNvPr>
            <p:cNvSpPr txBox="1"/>
            <p:nvPr/>
          </p:nvSpPr>
          <p:spPr>
            <a:xfrm>
              <a:off x="3121818" y="1788606"/>
              <a:ext cx="4494536" cy="71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Đặt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dọc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baseline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phải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trái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lần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lượt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đơn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vị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chục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trăm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86CFBD-4018-4234-B166-0F2258229055}"/>
              </a:ext>
            </a:extLst>
          </p:cNvPr>
          <p:cNvSpPr txBox="1"/>
          <p:nvPr/>
        </p:nvSpPr>
        <p:spPr>
          <a:xfrm>
            <a:off x="3838288" y="177027"/>
            <a:ext cx="596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7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FE3C99-3A44-4FDC-BF7D-F6DDD66CFBA4}"/>
              </a:ext>
            </a:extLst>
          </p:cNvPr>
          <p:cNvGrpSpPr/>
          <p:nvPr/>
        </p:nvGrpSpPr>
        <p:grpSpPr>
          <a:xfrm>
            <a:off x="751563" y="4674839"/>
            <a:ext cx="10469696" cy="1668125"/>
            <a:chOff x="2336977" y="1806723"/>
            <a:chExt cx="5314950" cy="766849"/>
          </a:xfrm>
        </p:grpSpPr>
        <p:grpSp>
          <p:nvGrpSpPr>
            <p:cNvPr id="32" name="组合 10">
              <a:extLst>
                <a:ext uri="{FF2B5EF4-FFF2-40B4-BE49-F238E27FC236}">
                  <a16:creationId xmlns:a16="http://schemas.microsoft.com/office/drawing/2014/main" id="{F4FF0E76-F0BA-456F-8C89-68A1B5047A1A}"/>
                </a:ext>
              </a:extLst>
            </p:cNvPr>
            <p:cNvGrpSpPr/>
            <p:nvPr/>
          </p:nvGrpSpPr>
          <p:grpSpPr>
            <a:xfrm>
              <a:off x="2336977" y="1806723"/>
              <a:ext cx="5314950" cy="766849"/>
              <a:chOff x="2484661" y="1886961"/>
              <a:chExt cx="5650825" cy="815309"/>
            </a:xfrm>
          </p:grpSpPr>
          <p:grpSp>
            <p:nvGrpSpPr>
              <p:cNvPr id="34" name="组合 158">
                <a:extLst>
                  <a:ext uri="{FF2B5EF4-FFF2-40B4-BE49-F238E27FC236}">
                    <a16:creationId xmlns:a16="http://schemas.microsoft.com/office/drawing/2014/main" id="{C98A8591-1CF0-4B9B-AB20-D350F71DE1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4661" y="1886961"/>
                <a:ext cx="5650825" cy="735092"/>
                <a:chOff x="3300347" y="1368497"/>
                <a:chExt cx="10763512" cy="1417865"/>
              </a:xfrm>
            </p:grpSpPr>
            <p:grpSp>
              <p:nvGrpSpPr>
                <p:cNvPr id="39" name="组合 159">
                  <a:extLst>
                    <a:ext uri="{FF2B5EF4-FFF2-40B4-BE49-F238E27FC236}">
                      <a16:creationId xmlns:a16="http://schemas.microsoft.com/office/drawing/2014/main" id="{9CEAB707-255C-4682-AD64-A074B13E4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1858" y="1393831"/>
                  <a:ext cx="9432001" cy="1392531"/>
                  <a:chOff x="1986533" y="4135265"/>
                  <a:chExt cx="9432001" cy="1392531"/>
                </a:xfrm>
              </p:grpSpPr>
              <p:sp>
                <p:nvSpPr>
                  <p:cNvPr id="43" name="Freeform 7">
                    <a:extLst>
                      <a:ext uri="{FF2B5EF4-FFF2-40B4-BE49-F238E27FC236}">
                        <a16:creationId xmlns:a16="http://schemas.microsoft.com/office/drawing/2014/main" id="{CA9C2F75-36BE-4724-AD90-45E0862DFD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986534" y="4135265"/>
                    <a:ext cx="9432000" cy="1392531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76200">
                    <a:gradFill>
                      <a:gsLst>
                        <a:gs pos="0">
                          <a:schemeClr val="bg1"/>
                        </a:gs>
                        <a:gs pos="100000">
                          <a:srgbClr val="EBEBEB"/>
                        </a:gs>
                      </a:gsLst>
                      <a:lin ang="5400000" scaled="1"/>
                    </a:gradFill>
                  </a:ln>
                  <a:effectLst>
                    <a:outerShdw blurRad="266700" dist="127000" dir="5400000" sx="102000" sy="102000" algn="t" rotWithShape="0">
                      <a:prstClr val="black">
                        <a:alpha val="2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4" name="Freeform 7">
                    <a:extLst>
                      <a:ext uri="{FF2B5EF4-FFF2-40B4-BE49-F238E27FC236}">
                        <a16:creationId xmlns:a16="http://schemas.microsoft.com/office/drawing/2014/main" id="{C56FE338-3360-4516-8462-CC7E198211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986533" y="4135265"/>
                    <a:ext cx="9431996" cy="1392530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44450">
                    <a:gradFill>
                      <a:gsLst>
                        <a:gs pos="0">
                          <a:srgbClr val="EBEBEB"/>
                        </a:gs>
                        <a:gs pos="100000">
                          <a:srgbClr val="FEFEFE"/>
                        </a:gs>
                      </a:gsLst>
                      <a:lin ang="5400000" scaled="1"/>
                    </a:gradFill>
                  </a:ln>
                  <a:effectLst>
                    <a:innerShdw blurRad="254000" dist="88900" dir="16200000">
                      <a:prstClr val="black">
                        <a:alpha val="4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40" name="组合 160">
                  <a:extLst>
                    <a:ext uri="{FF2B5EF4-FFF2-40B4-BE49-F238E27FC236}">
                      <a16:creationId xmlns:a16="http://schemas.microsoft.com/office/drawing/2014/main" id="{0B834DA2-F2B0-48AA-A347-9F497A55F5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0347" y="1368497"/>
                  <a:ext cx="1581466" cy="1417865"/>
                  <a:chOff x="1349437" y="779714"/>
                  <a:chExt cx="2923167" cy="2620769"/>
                </a:xfrm>
              </p:grpSpPr>
              <p:sp>
                <p:nvSpPr>
                  <p:cNvPr id="41" name="Freeform 23">
                    <a:extLst>
                      <a:ext uri="{FF2B5EF4-FFF2-40B4-BE49-F238E27FC236}">
                        <a16:creationId xmlns:a16="http://schemas.microsoft.com/office/drawing/2014/main" id="{0CFE9610-7CA4-4D7A-B844-8EE402651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9437" y="779714"/>
                    <a:ext cx="2923167" cy="2620769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1F1F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28575" cap="flat"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prstDash val="solid"/>
                    <a:miter lim="800000"/>
                    <a:headEnd/>
                    <a:tailEnd/>
                  </a:ln>
                  <a:effectLst>
                    <a:outerShdw blurRad="228600" dist="228600" dir="5400000" algn="t" rotWithShape="0">
                      <a:schemeClr val="tx1">
                        <a:lumMod val="85000"/>
                        <a:lumOff val="15000"/>
                        <a:alpha val="28000"/>
                      </a:schemeClr>
                    </a:outerShdw>
                  </a:effectLst>
                </p:spPr>
                <p:txBody>
                  <a:bodyPr/>
                  <a:lstStyle/>
                  <a:p>
                    <a:pPr marL="0" marR="0" lvl="0" indent="0" algn="l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2" name="Freeform 21">
                    <a:extLst>
                      <a:ext uri="{FF2B5EF4-FFF2-40B4-BE49-F238E27FC236}">
                        <a16:creationId xmlns:a16="http://schemas.microsoft.com/office/drawing/2014/main" id="{6754169D-68BD-4410-AAD3-6A43489640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623020" y="1024995"/>
                    <a:ext cx="2376000" cy="2130208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241300" dist="1143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</p:grp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E328E670-2837-420E-8DEE-E4C8208AE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253" y="2235400"/>
                <a:ext cx="514287" cy="466870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1217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957C87-18A8-441C-8F0D-C43B8541F225}"/>
                </a:ext>
              </a:extLst>
            </p:cNvPr>
            <p:cNvSpPr txBox="1"/>
            <p:nvPr/>
          </p:nvSpPr>
          <p:spPr>
            <a:xfrm>
              <a:off x="3128782" y="1913144"/>
              <a:ext cx="4388828" cy="49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Gi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toán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liên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quan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phép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phạm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vi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图片 5">
            <a:extLst>
              <a:ext uri="{FF2B5EF4-FFF2-40B4-BE49-F238E27FC236}">
                <a16:creationId xmlns:a16="http://schemas.microsoft.com/office/drawing/2014/main" id="{BEEF8FF8-9A47-4E9B-BDAA-89BFA66F82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2" y="5143052"/>
            <a:ext cx="400139" cy="609944"/>
          </a:xfrm>
          <a:prstGeom prst="rect">
            <a:avLst/>
          </a:prstGeom>
        </p:spPr>
      </p:pic>
      <p:pic>
        <p:nvPicPr>
          <p:cNvPr id="48" name="图片 2">
            <a:extLst>
              <a:ext uri="{FF2B5EF4-FFF2-40B4-BE49-F238E27FC236}">
                <a16:creationId xmlns:a16="http://schemas.microsoft.com/office/drawing/2014/main" id="{2D28FBAC-68F4-41FF-AE35-29E5951AB6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91" y="1688788"/>
            <a:ext cx="332451" cy="64680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31659" y="3480352"/>
            <a:ext cx="782664" cy="28702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" y="1306565"/>
            <a:ext cx="2035282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245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75, 76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7215" y="386528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31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26035" y="98893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95111" y="1623747"/>
            <a:ext cx="8634609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Phép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cộng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(</a:t>
            </a:r>
            <a:r>
              <a:rPr kumimoji="0" lang="en-US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không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nhớ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) </a:t>
            </a:r>
            <a:r>
              <a:rPr kumimoji="0" lang="en-US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trong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phạm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vi 1000.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14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F254BC4-0FBD-463C-8E4F-7EC74EB1625A}"/>
              </a:ext>
            </a:extLst>
          </p:cNvPr>
          <p:cNvGrpSpPr/>
          <p:nvPr/>
        </p:nvGrpSpPr>
        <p:grpSpPr>
          <a:xfrm>
            <a:off x="751563" y="1219278"/>
            <a:ext cx="10469696" cy="1578893"/>
            <a:chOff x="2336977" y="956582"/>
            <a:chExt cx="5314950" cy="739934"/>
          </a:xfrm>
        </p:grpSpPr>
        <p:grpSp>
          <p:nvGrpSpPr>
            <p:cNvPr id="9" name="组合 8"/>
            <p:cNvGrpSpPr/>
            <p:nvPr/>
          </p:nvGrpSpPr>
          <p:grpSpPr>
            <a:xfrm>
              <a:off x="2336977" y="956582"/>
              <a:ext cx="5314950" cy="691399"/>
              <a:chOff x="2484661" y="983099"/>
              <a:chExt cx="5650825" cy="735092"/>
            </a:xfrm>
          </p:grpSpPr>
          <p:grpSp>
            <p:nvGrpSpPr>
              <p:cNvPr id="146" name="组合 76"/>
              <p:cNvGrpSpPr>
                <a:grpSpLocks/>
              </p:cNvGrpSpPr>
              <p:nvPr/>
            </p:nvGrpSpPr>
            <p:grpSpPr bwMode="auto">
              <a:xfrm>
                <a:off x="2484661" y="983099"/>
                <a:ext cx="5650825" cy="735092"/>
                <a:chOff x="3300347" y="1368497"/>
                <a:chExt cx="10763512" cy="1417865"/>
              </a:xfrm>
            </p:grpSpPr>
            <p:grpSp>
              <p:nvGrpSpPr>
                <p:cNvPr id="147" name="组合 77"/>
                <p:cNvGrpSpPr>
                  <a:grpSpLocks/>
                </p:cNvGrpSpPr>
                <p:nvPr/>
              </p:nvGrpSpPr>
              <p:grpSpPr bwMode="auto">
                <a:xfrm>
                  <a:off x="4631859" y="1393831"/>
                  <a:ext cx="9432000" cy="1392531"/>
                  <a:chOff x="1986534" y="4135265"/>
                  <a:chExt cx="9432000" cy="1392531"/>
                </a:xfrm>
              </p:grpSpPr>
              <p:sp>
                <p:nvSpPr>
                  <p:cNvPr id="151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1986534" y="4135265"/>
                    <a:ext cx="9432000" cy="1392531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76200">
                    <a:gradFill>
                      <a:gsLst>
                        <a:gs pos="0">
                          <a:schemeClr val="bg1"/>
                        </a:gs>
                        <a:gs pos="100000">
                          <a:srgbClr val="EBEBEB"/>
                        </a:gs>
                      </a:gsLst>
                      <a:lin ang="5400000" scaled="1"/>
                    </a:gradFill>
                  </a:ln>
                  <a:effectLst>
                    <a:outerShdw blurRad="266700" dist="127000" dir="5400000" sx="102000" sy="102000" algn="t" rotWithShape="0">
                      <a:prstClr val="black">
                        <a:alpha val="2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52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1986534" y="4135265"/>
                    <a:ext cx="9432000" cy="1392531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44450">
                    <a:gradFill>
                      <a:gsLst>
                        <a:gs pos="0">
                          <a:srgbClr val="EBEBEB"/>
                        </a:gs>
                        <a:gs pos="100000">
                          <a:srgbClr val="FEFEFE"/>
                        </a:gs>
                      </a:gsLst>
                      <a:lin ang="5400000" scaled="1"/>
                    </a:gradFill>
                  </a:ln>
                  <a:effectLst>
                    <a:innerShdw blurRad="254000" dist="88900" dir="16200000">
                      <a:prstClr val="black">
                        <a:alpha val="4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148" name="组合 78"/>
                <p:cNvGrpSpPr>
                  <a:grpSpLocks/>
                </p:cNvGrpSpPr>
                <p:nvPr/>
              </p:nvGrpSpPr>
              <p:grpSpPr bwMode="auto">
                <a:xfrm>
                  <a:off x="3300347" y="1368497"/>
                  <a:ext cx="1581466" cy="1417865"/>
                  <a:chOff x="1349437" y="779714"/>
                  <a:chExt cx="2923167" cy="2620769"/>
                </a:xfrm>
              </p:grpSpPr>
              <p:sp>
                <p:nvSpPr>
                  <p:cNvPr id="149" name="Freeform 23"/>
                  <p:cNvSpPr>
                    <a:spLocks/>
                  </p:cNvSpPr>
                  <p:nvPr/>
                </p:nvSpPr>
                <p:spPr bwMode="auto">
                  <a:xfrm>
                    <a:off x="1349437" y="779714"/>
                    <a:ext cx="2923167" cy="2620769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1F1F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28575" cap="flat"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prstDash val="solid"/>
                    <a:miter lim="800000"/>
                    <a:headEnd/>
                    <a:tailEnd/>
                  </a:ln>
                  <a:effectLst>
                    <a:outerShdw blurRad="228600" dist="228600" dir="5400000" algn="t" rotWithShape="0">
                      <a:schemeClr val="tx1">
                        <a:lumMod val="85000"/>
                        <a:lumOff val="15000"/>
                        <a:alpha val="28000"/>
                      </a:schemeClr>
                    </a:outerShdw>
                  </a:effectLst>
                </p:spPr>
                <p:txBody>
                  <a:bodyPr/>
                  <a:lstStyle/>
                  <a:p>
                    <a:pPr marL="0" marR="0" lvl="0" indent="0" algn="l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150" name="Freeform 21"/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623020" y="1024995"/>
                    <a:ext cx="2376000" cy="2130208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ffectLst>
                    <a:innerShdw blurRad="241300" dist="1143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</p:grpSp>
          <p:sp>
            <p:nvSpPr>
              <p:cNvPr id="179" name="Freeform 55"/>
              <p:cNvSpPr>
                <a:spLocks/>
              </p:cNvSpPr>
              <p:nvPr/>
            </p:nvSpPr>
            <p:spPr bwMode="auto">
              <a:xfrm>
                <a:off x="2748897" y="1172657"/>
                <a:ext cx="502886" cy="473025"/>
              </a:xfrm>
              <a:custGeom>
                <a:avLst/>
                <a:gdLst>
                  <a:gd name="T0" fmla="*/ 137 w 303"/>
                  <a:gd name="T1" fmla="*/ 288 h 288"/>
                  <a:gd name="T2" fmla="*/ 0 w 303"/>
                  <a:gd name="T3" fmla="*/ 174 h 288"/>
                  <a:gd name="T4" fmla="*/ 2 w 303"/>
                  <a:gd name="T5" fmla="*/ 15 h 288"/>
                  <a:gd name="T6" fmla="*/ 54 w 303"/>
                  <a:gd name="T7" fmla="*/ 10 h 288"/>
                  <a:gd name="T8" fmla="*/ 85 w 303"/>
                  <a:gd name="T9" fmla="*/ 43 h 288"/>
                  <a:gd name="T10" fmla="*/ 106 w 303"/>
                  <a:gd name="T11" fmla="*/ 22 h 288"/>
                  <a:gd name="T12" fmla="*/ 128 w 303"/>
                  <a:gd name="T13" fmla="*/ 0 h 288"/>
                  <a:gd name="T14" fmla="*/ 303 w 303"/>
                  <a:gd name="T15" fmla="*/ 150 h 288"/>
                  <a:gd name="T16" fmla="*/ 137 w 303"/>
                  <a:gd name="T1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3" h="288">
                    <a:moveTo>
                      <a:pt x="137" y="288"/>
                    </a:moveTo>
                    <a:lnTo>
                      <a:pt x="0" y="174"/>
                    </a:lnTo>
                    <a:lnTo>
                      <a:pt x="2" y="15"/>
                    </a:lnTo>
                    <a:lnTo>
                      <a:pt x="54" y="10"/>
                    </a:lnTo>
                    <a:lnTo>
                      <a:pt x="85" y="43"/>
                    </a:lnTo>
                    <a:lnTo>
                      <a:pt x="106" y="22"/>
                    </a:lnTo>
                    <a:lnTo>
                      <a:pt x="128" y="0"/>
                    </a:lnTo>
                    <a:lnTo>
                      <a:pt x="303" y="150"/>
                    </a:lnTo>
                    <a:lnTo>
                      <a:pt x="137" y="288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1217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ABE8E79-9DC2-4167-9EE6-48684618762E}"/>
                </a:ext>
              </a:extLst>
            </p:cNvPr>
            <p:cNvSpPr txBox="1"/>
            <p:nvPr/>
          </p:nvSpPr>
          <p:spPr>
            <a:xfrm>
              <a:off x="3221130" y="956582"/>
              <a:ext cx="4176464" cy="739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hiện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phép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(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không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nhớ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)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chữ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với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có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ba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chữ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hoặc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một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chữ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phạm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vi 1000: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1AD66BF-1CA0-4AB0-AA3E-40C81931BA77}"/>
              </a:ext>
            </a:extLst>
          </p:cNvPr>
          <p:cNvGrpSpPr/>
          <p:nvPr/>
        </p:nvGrpSpPr>
        <p:grpSpPr>
          <a:xfrm>
            <a:off x="728598" y="2876483"/>
            <a:ext cx="10492662" cy="1494768"/>
            <a:chOff x="2336977" y="1788606"/>
            <a:chExt cx="5314950" cy="713254"/>
          </a:xfrm>
        </p:grpSpPr>
        <p:grpSp>
          <p:nvGrpSpPr>
            <p:cNvPr id="153" name="组合 158"/>
            <p:cNvGrpSpPr>
              <a:grpSpLocks/>
            </p:cNvGrpSpPr>
            <p:nvPr/>
          </p:nvGrpSpPr>
          <p:grpSpPr bwMode="auto">
            <a:xfrm>
              <a:off x="2336977" y="1806720"/>
              <a:ext cx="5314950" cy="691399"/>
              <a:chOff x="3300347" y="1368497"/>
              <a:chExt cx="10763512" cy="1417865"/>
            </a:xfrm>
          </p:grpSpPr>
          <p:grpSp>
            <p:nvGrpSpPr>
              <p:cNvPr id="154" name="组合 159"/>
              <p:cNvGrpSpPr>
                <a:grpSpLocks/>
              </p:cNvGrpSpPr>
              <p:nvPr/>
            </p:nvGrpSpPr>
            <p:grpSpPr bwMode="auto">
              <a:xfrm>
                <a:off x="4631859" y="1393831"/>
                <a:ext cx="9432000" cy="1392531"/>
                <a:chOff x="1986534" y="4135265"/>
                <a:chExt cx="9432000" cy="1392531"/>
              </a:xfrm>
            </p:grpSpPr>
            <p:sp>
              <p:nvSpPr>
                <p:cNvPr id="158" name="Freeform 7"/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76200">
                  <a:gradFill>
                    <a:gsLst>
                      <a:gs pos="0">
                        <a:schemeClr val="bg1"/>
                      </a:gs>
                      <a:gs pos="100000">
                        <a:srgbClr val="EBEBEB"/>
                      </a:gs>
                    </a:gsLst>
                    <a:lin ang="5400000" scaled="1"/>
                  </a:gradFill>
                </a:ln>
                <a:effectLst>
                  <a:outerShdw blurRad="266700" dist="127000" dir="5400000" sx="102000" sy="102000" algn="t" rotWithShape="0">
                    <a:prstClr val="black">
                      <a:alpha val="28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59" name="Freeform 7"/>
                <p:cNvSpPr>
                  <a:spLocks noChangeAspect="1"/>
                </p:cNvSpPr>
                <p:nvPr/>
              </p:nvSpPr>
              <p:spPr bwMode="auto">
                <a:xfrm>
                  <a:off x="1986534" y="4135265"/>
                  <a:ext cx="9432000" cy="1392531"/>
                </a:xfrm>
                <a:custGeom>
                  <a:avLst/>
                  <a:gdLst>
                    <a:gd name="T0" fmla="*/ 2940 w 3107"/>
                    <a:gd name="T1" fmla="*/ 0 h 459"/>
                    <a:gd name="T2" fmla="*/ 167 w 3107"/>
                    <a:gd name="T3" fmla="*/ 0 h 459"/>
                    <a:gd name="T4" fmla="*/ 102 w 3107"/>
                    <a:gd name="T5" fmla="*/ 38 h 459"/>
                    <a:gd name="T6" fmla="*/ 13 w 3107"/>
                    <a:gd name="T7" fmla="*/ 191 h 459"/>
                    <a:gd name="T8" fmla="*/ 13 w 3107"/>
                    <a:gd name="T9" fmla="*/ 267 h 459"/>
                    <a:gd name="T10" fmla="*/ 102 w 3107"/>
                    <a:gd name="T11" fmla="*/ 420 h 459"/>
                    <a:gd name="T12" fmla="*/ 167 w 3107"/>
                    <a:gd name="T13" fmla="*/ 459 h 459"/>
                    <a:gd name="T14" fmla="*/ 2940 w 3107"/>
                    <a:gd name="T15" fmla="*/ 459 h 459"/>
                    <a:gd name="T16" fmla="*/ 3006 w 3107"/>
                    <a:gd name="T17" fmla="*/ 420 h 459"/>
                    <a:gd name="T18" fmla="*/ 3095 w 3107"/>
                    <a:gd name="T19" fmla="*/ 267 h 459"/>
                    <a:gd name="T20" fmla="*/ 3095 w 3107"/>
                    <a:gd name="T21" fmla="*/ 191 h 459"/>
                    <a:gd name="T22" fmla="*/ 3006 w 3107"/>
                    <a:gd name="T23" fmla="*/ 38 h 459"/>
                    <a:gd name="T24" fmla="*/ 2940 w 3107"/>
                    <a:gd name="T25" fmla="*/ 0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107" h="459">
                      <a:moveTo>
                        <a:pt x="2940" y="0"/>
                      </a:move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142" y="0"/>
                        <a:pt x="114" y="16"/>
                        <a:pt x="102" y="38"/>
                      </a:cubicBezTo>
                      <a:cubicBezTo>
                        <a:pt x="13" y="191"/>
                        <a:pt x="13" y="191"/>
                        <a:pt x="13" y="191"/>
                      </a:cubicBezTo>
                      <a:cubicBezTo>
                        <a:pt x="0" y="213"/>
                        <a:pt x="0" y="245"/>
                        <a:pt x="13" y="267"/>
                      </a:cubicBezTo>
                      <a:cubicBezTo>
                        <a:pt x="102" y="420"/>
                        <a:pt x="102" y="420"/>
                        <a:pt x="102" y="420"/>
                      </a:cubicBezTo>
                      <a:cubicBezTo>
                        <a:pt x="114" y="443"/>
                        <a:pt x="142" y="459"/>
                        <a:pt x="167" y="459"/>
                      </a:cubicBezTo>
                      <a:cubicBezTo>
                        <a:pt x="2940" y="459"/>
                        <a:pt x="2940" y="459"/>
                        <a:pt x="2940" y="459"/>
                      </a:cubicBezTo>
                      <a:cubicBezTo>
                        <a:pt x="2966" y="459"/>
                        <a:pt x="2993" y="443"/>
                        <a:pt x="3006" y="420"/>
                      </a:cubicBezTo>
                      <a:cubicBezTo>
                        <a:pt x="3095" y="267"/>
                        <a:pt x="3095" y="267"/>
                        <a:pt x="3095" y="267"/>
                      </a:cubicBezTo>
                      <a:cubicBezTo>
                        <a:pt x="3107" y="245"/>
                        <a:pt x="3107" y="213"/>
                        <a:pt x="3095" y="191"/>
                      </a:cubicBezTo>
                      <a:cubicBezTo>
                        <a:pt x="3006" y="38"/>
                        <a:pt x="3006" y="38"/>
                        <a:pt x="3006" y="38"/>
                      </a:cubicBezTo>
                      <a:cubicBezTo>
                        <a:pt x="2993" y="16"/>
                        <a:pt x="2966" y="0"/>
                        <a:pt x="2940" y="0"/>
                      </a:cubicBezTo>
                      <a:close/>
                    </a:path>
                  </a:pathLst>
                </a:custGeom>
                <a:solidFill>
                  <a:srgbClr val="EFEFEF"/>
                </a:solidFill>
                <a:ln w="44450">
                  <a:gradFill>
                    <a:gsLst>
                      <a:gs pos="0">
                        <a:srgbClr val="EBEBEB"/>
                      </a:gs>
                      <a:gs pos="100000">
                        <a:srgbClr val="FEFEFE"/>
                      </a:gs>
                    </a:gsLst>
                    <a:lin ang="5400000" scaled="1"/>
                  </a:gradFill>
                </a:ln>
                <a:effectLst>
                  <a:innerShdw blurRad="254000" dist="88900" dir="16200000">
                    <a:prstClr val="black">
                      <a:alpha val="42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  <p:grpSp>
            <p:nvGrpSpPr>
              <p:cNvPr id="155" name="组合 160"/>
              <p:cNvGrpSpPr>
                <a:grpSpLocks/>
              </p:cNvGrpSpPr>
              <p:nvPr/>
            </p:nvGrpSpPr>
            <p:grpSpPr bwMode="auto">
              <a:xfrm>
                <a:off x="3300347" y="1368497"/>
                <a:ext cx="1581466" cy="1417865"/>
                <a:chOff x="1349437" y="779714"/>
                <a:chExt cx="2923167" cy="2620769"/>
              </a:xfrm>
            </p:grpSpPr>
            <p:sp>
              <p:nvSpPr>
                <p:cNvPr id="156" name="Freeform 23"/>
                <p:cNvSpPr>
                  <a:spLocks/>
                </p:cNvSpPr>
                <p:nvPr/>
              </p:nvSpPr>
              <p:spPr bwMode="auto">
                <a:xfrm>
                  <a:off x="1349437" y="779714"/>
                  <a:ext cx="2923167" cy="262076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1F1F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28575" cap="flat">
                  <a:gradFill>
                    <a:gsLst>
                      <a:gs pos="0">
                        <a:schemeClr val="bg1"/>
                      </a:gs>
                      <a:gs pos="100000">
                        <a:srgbClr val="DDDDDD"/>
                      </a:gs>
                    </a:gsLst>
                    <a:lin ang="5400000" scaled="1"/>
                  </a:gradFill>
                  <a:prstDash val="solid"/>
                  <a:miter lim="800000"/>
                  <a:headEnd/>
                  <a:tailEnd/>
                </a:ln>
                <a:effectLst>
                  <a:outerShdw blurRad="228600" dist="228600" dir="5400000" algn="t" rotWithShape="0">
                    <a:schemeClr val="tx1">
                      <a:lumMod val="85000"/>
                      <a:lumOff val="15000"/>
                      <a:alpha val="28000"/>
                    </a:schemeClr>
                  </a:outerShdw>
                </a:effectLst>
              </p:spPr>
              <p:txBody>
                <a:bodyPr/>
                <a:lstStyle/>
                <a:p>
                  <a:pPr marL="0" marR="0" lvl="0" indent="0" algn="l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sp>
              <p:nvSpPr>
                <p:cNvPr id="157" name="Freeform 21"/>
                <p:cNvSpPr>
                  <a:spLocks noChangeAspect="1"/>
                </p:cNvSpPr>
                <p:nvPr/>
              </p:nvSpPr>
              <p:spPr bwMode="auto">
                <a:xfrm rot="16200000">
                  <a:off x="1623021" y="1024994"/>
                  <a:ext cx="2376001" cy="2130209"/>
                </a:xfrm>
                <a:custGeom>
                  <a:avLst/>
                  <a:gdLst>
                    <a:gd name="T0" fmla="*/ 167 w 511"/>
                    <a:gd name="T1" fmla="*/ 459 h 459"/>
                    <a:gd name="T2" fmla="*/ 101 w 511"/>
                    <a:gd name="T3" fmla="*/ 420 h 459"/>
                    <a:gd name="T4" fmla="*/ 12 w 511"/>
                    <a:gd name="T5" fmla="*/ 267 h 459"/>
                    <a:gd name="T6" fmla="*/ 12 w 511"/>
                    <a:gd name="T7" fmla="*/ 191 h 459"/>
                    <a:gd name="T8" fmla="*/ 101 w 511"/>
                    <a:gd name="T9" fmla="*/ 38 h 459"/>
                    <a:gd name="T10" fmla="*/ 167 w 511"/>
                    <a:gd name="T11" fmla="*/ 0 h 459"/>
                    <a:gd name="T12" fmla="*/ 344 w 511"/>
                    <a:gd name="T13" fmla="*/ 0 h 459"/>
                    <a:gd name="T14" fmla="*/ 410 w 511"/>
                    <a:gd name="T15" fmla="*/ 38 h 459"/>
                    <a:gd name="T16" fmla="*/ 498 w 511"/>
                    <a:gd name="T17" fmla="*/ 191 h 459"/>
                    <a:gd name="T18" fmla="*/ 498 w 511"/>
                    <a:gd name="T19" fmla="*/ 267 h 459"/>
                    <a:gd name="T20" fmla="*/ 410 w 511"/>
                    <a:gd name="T21" fmla="*/ 420 h 459"/>
                    <a:gd name="T22" fmla="*/ 344 w 511"/>
                    <a:gd name="T23" fmla="*/ 459 h 459"/>
                    <a:gd name="T24" fmla="*/ 167 w 511"/>
                    <a:gd name="T25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511" h="459">
                      <a:moveTo>
                        <a:pt x="167" y="459"/>
                      </a:moveTo>
                      <a:cubicBezTo>
                        <a:pt x="141" y="459"/>
                        <a:pt x="113" y="443"/>
                        <a:pt x="101" y="420"/>
                      </a:cubicBezTo>
                      <a:cubicBezTo>
                        <a:pt x="12" y="267"/>
                        <a:pt x="12" y="267"/>
                        <a:pt x="12" y="267"/>
                      </a:cubicBezTo>
                      <a:cubicBezTo>
                        <a:pt x="0" y="245"/>
                        <a:pt x="0" y="213"/>
                        <a:pt x="12" y="191"/>
                      </a:cubicBezTo>
                      <a:cubicBezTo>
                        <a:pt x="101" y="38"/>
                        <a:pt x="101" y="38"/>
                        <a:pt x="101" y="38"/>
                      </a:cubicBezTo>
                      <a:cubicBezTo>
                        <a:pt x="113" y="16"/>
                        <a:pt x="141" y="0"/>
                        <a:pt x="167" y="0"/>
                      </a:cubicBezTo>
                      <a:cubicBezTo>
                        <a:pt x="344" y="0"/>
                        <a:pt x="344" y="0"/>
                        <a:pt x="344" y="0"/>
                      </a:cubicBezTo>
                      <a:cubicBezTo>
                        <a:pt x="369" y="0"/>
                        <a:pt x="397" y="16"/>
                        <a:pt x="410" y="38"/>
                      </a:cubicBezTo>
                      <a:cubicBezTo>
                        <a:pt x="498" y="191"/>
                        <a:pt x="498" y="191"/>
                        <a:pt x="498" y="191"/>
                      </a:cubicBezTo>
                      <a:cubicBezTo>
                        <a:pt x="511" y="213"/>
                        <a:pt x="511" y="245"/>
                        <a:pt x="498" y="267"/>
                      </a:cubicBezTo>
                      <a:cubicBezTo>
                        <a:pt x="410" y="420"/>
                        <a:pt x="410" y="420"/>
                        <a:pt x="410" y="420"/>
                      </a:cubicBezTo>
                      <a:cubicBezTo>
                        <a:pt x="397" y="443"/>
                        <a:pt x="369" y="459"/>
                        <a:pt x="344" y="459"/>
                      </a:cubicBezTo>
                      <a:lnTo>
                        <a:pt x="167" y="45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ffectLst>
                  <a:innerShdw blurRad="241300" dist="114300">
                    <a:prstClr val="black">
                      <a:alpha val="4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1217736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251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758CFA3-D053-4D81-B70B-AFDE292660CE}"/>
                </a:ext>
              </a:extLst>
            </p:cNvPr>
            <p:cNvSpPr txBox="1"/>
            <p:nvPr/>
          </p:nvSpPr>
          <p:spPr>
            <a:xfrm>
              <a:off x="3121818" y="1788606"/>
              <a:ext cx="4494536" cy="713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Đặt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cột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dọc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baseline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+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Từ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phải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qua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trái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lần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lượt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cộng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đơn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vị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chục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và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hai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số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trăm</a:t>
              </a:r>
              <a:r>
                <a:rPr lang="en-US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86CFBD-4018-4234-B166-0F2258229055}"/>
              </a:ext>
            </a:extLst>
          </p:cNvPr>
          <p:cNvSpPr txBox="1"/>
          <p:nvPr/>
        </p:nvSpPr>
        <p:spPr>
          <a:xfrm>
            <a:off x="3838288" y="177027"/>
            <a:ext cx="596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73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 CẦU CẦN ĐẠT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7FE3C99-3A44-4FDC-BF7D-F6DDD66CFBA4}"/>
              </a:ext>
            </a:extLst>
          </p:cNvPr>
          <p:cNvGrpSpPr/>
          <p:nvPr/>
        </p:nvGrpSpPr>
        <p:grpSpPr>
          <a:xfrm>
            <a:off x="751563" y="4674839"/>
            <a:ext cx="10469696" cy="1668125"/>
            <a:chOff x="2336977" y="1806723"/>
            <a:chExt cx="5314950" cy="766849"/>
          </a:xfrm>
        </p:grpSpPr>
        <p:grpSp>
          <p:nvGrpSpPr>
            <p:cNvPr id="32" name="组合 10">
              <a:extLst>
                <a:ext uri="{FF2B5EF4-FFF2-40B4-BE49-F238E27FC236}">
                  <a16:creationId xmlns:a16="http://schemas.microsoft.com/office/drawing/2014/main" id="{F4FF0E76-F0BA-456F-8C89-68A1B5047A1A}"/>
                </a:ext>
              </a:extLst>
            </p:cNvPr>
            <p:cNvGrpSpPr/>
            <p:nvPr/>
          </p:nvGrpSpPr>
          <p:grpSpPr>
            <a:xfrm>
              <a:off x="2336977" y="1806723"/>
              <a:ext cx="5314950" cy="766849"/>
              <a:chOff x="2484661" y="1886961"/>
              <a:chExt cx="5650825" cy="815309"/>
            </a:xfrm>
          </p:grpSpPr>
          <p:grpSp>
            <p:nvGrpSpPr>
              <p:cNvPr id="34" name="组合 158">
                <a:extLst>
                  <a:ext uri="{FF2B5EF4-FFF2-40B4-BE49-F238E27FC236}">
                    <a16:creationId xmlns:a16="http://schemas.microsoft.com/office/drawing/2014/main" id="{C98A8591-1CF0-4B9B-AB20-D350F71DE1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84661" y="1886961"/>
                <a:ext cx="5650825" cy="735092"/>
                <a:chOff x="3300347" y="1368497"/>
                <a:chExt cx="10763512" cy="1417865"/>
              </a:xfrm>
            </p:grpSpPr>
            <p:grpSp>
              <p:nvGrpSpPr>
                <p:cNvPr id="39" name="组合 159">
                  <a:extLst>
                    <a:ext uri="{FF2B5EF4-FFF2-40B4-BE49-F238E27FC236}">
                      <a16:creationId xmlns:a16="http://schemas.microsoft.com/office/drawing/2014/main" id="{9CEAB707-255C-4682-AD64-A074B13E41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31858" y="1393831"/>
                  <a:ext cx="9432001" cy="1392531"/>
                  <a:chOff x="1986533" y="4135265"/>
                  <a:chExt cx="9432001" cy="1392531"/>
                </a:xfrm>
              </p:grpSpPr>
              <p:sp>
                <p:nvSpPr>
                  <p:cNvPr id="43" name="Freeform 7">
                    <a:extLst>
                      <a:ext uri="{FF2B5EF4-FFF2-40B4-BE49-F238E27FC236}">
                        <a16:creationId xmlns:a16="http://schemas.microsoft.com/office/drawing/2014/main" id="{CA9C2F75-36BE-4724-AD90-45E0862DFD5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986534" y="4135265"/>
                    <a:ext cx="9432000" cy="1392531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76200">
                    <a:gradFill>
                      <a:gsLst>
                        <a:gs pos="0">
                          <a:schemeClr val="bg1"/>
                        </a:gs>
                        <a:gs pos="100000">
                          <a:srgbClr val="EBEBEB"/>
                        </a:gs>
                      </a:gsLst>
                      <a:lin ang="5400000" scaled="1"/>
                    </a:gradFill>
                  </a:ln>
                  <a:effectLst>
                    <a:outerShdw blurRad="266700" dist="127000" dir="5400000" sx="102000" sy="102000" algn="t" rotWithShape="0">
                      <a:prstClr val="black">
                        <a:alpha val="28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4" name="Freeform 7">
                    <a:extLst>
                      <a:ext uri="{FF2B5EF4-FFF2-40B4-BE49-F238E27FC236}">
                        <a16:creationId xmlns:a16="http://schemas.microsoft.com/office/drawing/2014/main" id="{C56FE338-3360-4516-8462-CC7E198211E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986533" y="4135265"/>
                    <a:ext cx="9431996" cy="1392530"/>
                  </a:xfrm>
                  <a:custGeom>
                    <a:avLst/>
                    <a:gdLst>
                      <a:gd name="T0" fmla="*/ 2940 w 3107"/>
                      <a:gd name="T1" fmla="*/ 0 h 459"/>
                      <a:gd name="T2" fmla="*/ 167 w 3107"/>
                      <a:gd name="T3" fmla="*/ 0 h 459"/>
                      <a:gd name="T4" fmla="*/ 102 w 3107"/>
                      <a:gd name="T5" fmla="*/ 38 h 459"/>
                      <a:gd name="T6" fmla="*/ 13 w 3107"/>
                      <a:gd name="T7" fmla="*/ 191 h 459"/>
                      <a:gd name="T8" fmla="*/ 13 w 3107"/>
                      <a:gd name="T9" fmla="*/ 267 h 459"/>
                      <a:gd name="T10" fmla="*/ 102 w 3107"/>
                      <a:gd name="T11" fmla="*/ 420 h 459"/>
                      <a:gd name="T12" fmla="*/ 167 w 3107"/>
                      <a:gd name="T13" fmla="*/ 459 h 459"/>
                      <a:gd name="T14" fmla="*/ 2940 w 3107"/>
                      <a:gd name="T15" fmla="*/ 459 h 459"/>
                      <a:gd name="T16" fmla="*/ 3006 w 3107"/>
                      <a:gd name="T17" fmla="*/ 420 h 459"/>
                      <a:gd name="T18" fmla="*/ 3095 w 3107"/>
                      <a:gd name="T19" fmla="*/ 267 h 459"/>
                      <a:gd name="T20" fmla="*/ 3095 w 3107"/>
                      <a:gd name="T21" fmla="*/ 191 h 459"/>
                      <a:gd name="T22" fmla="*/ 3006 w 3107"/>
                      <a:gd name="T23" fmla="*/ 38 h 459"/>
                      <a:gd name="T24" fmla="*/ 2940 w 3107"/>
                      <a:gd name="T25" fmla="*/ 0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3107" h="459">
                        <a:moveTo>
                          <a:pt x="2940" y="0"/>
                        </a:moveTo>
                        <a:cubicBezTo>
                          <a:pt x="167" y="0"/>
                          <a:pt x="167" y="0"/>
                          <a:pt x="167" y="0"/>
                        </a:cubicBezTo>
                        <a:cubicBezTo>
                          <a:pt x="142" y="0"/>
                          <a:pt x="114" y="16"/>
                          <a:pt x="102" y="38"/>
                        </a:cubicBezTo>
                        <a:cubicBezTo>
                          <a:pt x="13" y="191"/>
                          <a:pt x="13" y="191"/>
                          <a:pt x="13" y="191"/>
                        </a:cubicBezTo>
                        <a:cubicBezTo>
                          <a:pt x="0" y="213"/>
                          <a:pt x="0" y="245"/>
                          <a:pt x="13" y="267"/>
                        </a:cubicBezTo>
                        <a:cubicBezTo>
                          <a:pt x="102" y="420"/>
                          <a:pt x="102" y="420"/>
                          <a:pt x="102" y="420"/>
                        </a:cubicBezTo>
                        <a:cubicBezTo>
                          <a:pt x="114" y="443"/>
                          <a:pt x="142" y="459"/>
                          <a:pt x="167" y="459"/>
                        </a:cubicBezTo>
                        <a:cubicBezTo>
                          <a:pt x="2940" y="459"/>
                          <a:pt x="2940" y="459"/>
                          <a:pt x="2940" y="459"/>
                        </a:cubicBezTo>
                        <a:cubicBezTo>
                          <a:pt x="2966" y="459"/>
                          <a:pt x="2993" y="443"/>
                          <a:pt x="3006" y="420"/>
                        </a:cubicBezTo>
                        <a:cubicBezTo>
                          <a:pt x="3095" y="267"/>
                          <a:pt x="3095" y="267"/>
                          <a:pt x="3095" y="267"/>
                        </a:cubicBezTo>
                        <a:cubicBezTo>
                          <a:pt x="3107" y="245"/>
                          <a:pt x="3107" y="213"/>
                          <a:pt x="3095" y="191"/>
                        </a:cubicBezTo>
                        <a:cubicBezTo>
                          <a:pt x="3006" y="38"/>
                          <a:pt x="3006" y="38"/>
                          <a:pt x="3006" y="38"/>
                        </a:cubicBezTo>
                        <a:cubicBezTo>
                          <a:pt x="2993" y="16"/>
                          <a:pt x="2966" y="0"/>
                          <a:pt x="2940" y="0"/>
                        </a:cubicBezTo>
                        <a:close/>
                      </a:path>
                    </a:pathLst>
                  </a:custGeom>
                  <a:solidFill>
                    <a:srgbClr val="EFEFEF"/>
                  </a:solidFill>
                  <a:ln w="44450">
                    <a:gradFill>
                      <a:gsLst>
                        <a:gs pos="0">
                          <a:srgbClr val="EBEBEB"/>
                        </a:gs>
                        <a:gs pos="100000">
                          <a:srgbClr val="FEFEFE"/>
                        </a:gs>
                      </a:gsLst>
                      <a:lin ang="5400000" scaled="1"/>
                    </a:gradFill>
                  </a:ln>
                  <a:effectLst>
                    <a:innerShdw blurRad="254000" dist="88900" dir="16200000">
                      <a:prstClr val="black">
                        <a:alpha val="42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  <p:grpSp>
              <p:nvGrpSpPr>
                <p:cNvPr id="40" name="组合 160">
                  <a:extLst>
                    <a:ext uri="{FF2B5EF4-FFF2-40B4-BE49-F238E27FC236}">
                      <a16:creationId xmlns:a16="http://schemas.microsoft.com/office/drawing/2014/main" id="{0B834DA2-F2B0-48AA-A347-9F497A55F5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0347" y="1368497"/>
                  <a:ext cx="1581466" cy="1417865"/>
                  <a:chOff x="1349437" y="779714"/>
                  <a:chExt cx="2923167" cy="2620769"/>
                </a:xfrm>
              </p:grpSpPr>
              <p:sp>
                <p:nvSpPr>
                  <p:cNvPr id="41" name="Freeform 23">
                    <a:extLst>
                      <a:ext uri="{FF2B5EF4-FFF2-40B4-BE49-F238E27FC236}">
                        <a16:creationId xmlns:a16="http://schemas.microsoft.com/office/drawing/2014/main" id="{0CFE9610-7CA4-4D7A-B844-8EE40265165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49437" y="779714"/>
                    <a:ext cx="2923167" cy="2620769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1F1F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28575" cap="flat">
                    <a:gradFill>
                      <a:gsLst>
                        <a:gs pos="0">
                          <a:schemeClr val="bg1"/>
                        </a:gs>
                        <a:gs pos="100000">
                          <a:srgbClr val="DDDDDD"/>
                        </a:gs>
                      </a:gsLst>
                      <a:lin ang="5400000" scaled="1"/>
                    </a:gradFill>
                    <a:prstDash val="solid"/>
                    <a:miter lim="800000"/>
                    <a:headEnd/>
                    <a:tailEnd/>
                  </a:ln>
                  <a:effectLst>
                    <a:outerShdw blurRad="228600" dist="228600" dir="5400000" algn="t" rotWithShape="0">
                      <a:schemeClr val="tx1">
                        <a:lumMod val="85000"/>
                        <a:lumOff val="15000"/>
                        <a:alpha val="28000"/>
                      </a:schemeClr>
                    </a:outerShdw>
                  </a:effectLst>
                </p:spPr>
                <p:txBody>
                  <a:bodyPr/>
                  <a:lstStyle/>
                  <a:p>
                    <a:pPr marL="0" marR="0" lvl="0" indent="0" algn="l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  <p:sp>
                <p:nvSpPr>
                  <p:cNvPr id="42" name="Freeform 21">
                    <a:extLst>
                      <a:ext uri="{FF2B5EF4-FFF2-40B4-BE49-F238E27FC236}">
                        <a16:creationId xmlns:a16="http://schemas.microsoft.com/office/drawing/2014/main" id="{6754169D-68BD-4410-AAD3-6A43489640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 rot="16200000">
                    <a:off x="1623020" y="1024995"/>
                    <a:ext cx="2376000" cy="2130208"/>
                  </a:xfrm>
                  <a:custGeom>
                    <a:avLst/>
                    <a:gdLst>
                      <a:gd name="T0" fmla="*/ 167 w 511"/>
                      <a:gd name="T1" fmla="*/ 459 h 459"/>
                      <a:gd name="T2" fmla="*/ 101 w 511"/>
                      <a:gd name="T3" fmla="*/ 420 h 459"/>
                      <a:gd name="T4" fmla="*/ 12 w 511"/>
                      <a:gd name="T5" fmla="*/ 267 h 459"/>
                      <a:gd name="T6" fmla="*/ 12 w 511"/>
                      <a:gd name="T7" fmla="*/ 191 h 459"/>
                      <a:gd name="T8" fmla="*/ 101 w 511"/>
                      <a:gd name="T9" fmla="*/ 38 h 459"/>
                      <a:gd name="T10" fmla="*/ 167 w 511"/>
                      <a:gd name="T11" fmla="*/ 0 h 459"/>
                      <a:gd name="T12" fmla="*/ 344 w 511"/>
                      <a:gd name="T13" fmla="*/ 0 h 459"/>
                      <a:gd name="T14" fmla="*/ 410 w 511"/>
                      <a:gd name="T15" fmla="*/ 38 h 459"/>
                      <a:gd name="T16" fmla="*/ 498 w 511"/>
                      <a:gd name="T17" fmla="*/ 191 h 459"/>
                      <a:gd name="T18" fmla="*/ 498 w 511"/>
                      <a:gd name="T19" fmla="*/ 267 h 459"/>
                      <a:gd name="T20" fmla="*/ 410 w 511"/>
                      <a:gd name="T21" fmla="*/ 420 h 459"/>
                      <a:gd name="T22" fmla="*/ 344 w 511"/>
                      <a:gd name="T23" fmla="*/ 459 h 459"/>
                      <a:gd name="T24" fmla="*/ 167 w 511"/>
                      <a:gd name="T25" fmla="*/ 459 h 4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11" h="459">
                        <a:moveTo>
                          <a:pt x="167" y="459"/>
                        </a:moveTo>
                        <a:cubicBezTo>
                          <a:pt x="141" y="459"/>
                          <a:pt x="113" y="443"/>
                          <a:pt x="101" y="420"/>
                        </a:cubicBezTo>
                        <a:cubicBezTo>
                          <a:pt x="12" y="267"/>
                          <a:pt x="12" y="267"/>
                          <a:pt x="12" y="267"/>
                        </a:cubicBezTo>
                        <a:cubicBezTo>
                          <a:pt x="0" y="245"/>
                          <a:pt x="0" y="213"/>
                          <a:pt x="12" y="191"/>
                        </a:cubicBezTo>
                        <a:cubicBezTo>
                          <a:pt x="101" y="38"/>
                          <a:pt x="101" y="38"/>
                          <a:pt x="101" y="38"/>
                        </a:cubicBezTo>
                        <a:cubicBezTo>
                          <a:pt x="113" y="16"/>
                          <a:pt x="141" y="0"/>
                          <a:pt x="167" y="0"/>
                        </a:cubicBezTo>
                        <a:cubicBezTo>
                          <a:pt x="344" y="0"/>
                          <a:pt x="344" y="0"/>
                          <a:pt x="344" y="0"/>
                        </a:cubicBezTo>
                        <a:cubicBezTo>
                          <a:pt x="369" y="0"/>
                          <a:pt x="397" y="16"/>
                          <a:pt x="410" y="38"/>
                        </a:cubicBezTo>
                        <a:cubicBezTo>
                          <a:pt x="498" y="191"/>
                          <a:pt x="498" y="191"/>
                          <a:pt x="498" y="191"/>
                        </a:cubicBezTo>
                        <a:cubicBezTo>
                          <a:pt x="511" y="213"/>
                          <a:pt x="511" y="245"/>
                          <a:pt x="498" y="267"/>
                        </a:cubicBezTo>
                        <a:cubicBezTo>
                          <a:pt x="410" y="420"/>
                          <a:pt x="410" y="420"/>
                          <a:pt x="410" y="420"/>
                        </a:cubicBezTo>
                        <a:cubicBezTo>
                          <a:pt x="397" y="443"/>
                          <a:pt x="369" y="459"/>
                          <a:pt x="344" y="459"/>
                        </a:cubicBezTo>
                        <a:lnTo>
                          <a:pt x="167" y="459"/>
                        </a:lnTo>
                        <a:close/>
                      </a:path>
                    </a:pathLst>
                  </a:custGeom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innerShdw blurRad="241300" dist="114300">
                      <a:prstClr val="black">
                        <a:alpha val="4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marL="0" marR="0" lvl="0" indent="0" algn="ctr" defTabSz="1217736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2251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微软雅黑"/>
                      <a:cs typeface="+mn-cs"/>
                    </a:endParaRPr>
                  </a:p>
                </p:txBody>
              </p:sp>
            </p:grpSp>
          </p:grp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E328E670-2837-420E-8DEE-E4C8208AE3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253" y="2235400"/>
                <a:ext cx="514287" cy="466870"/>
              </a:xfrm>
              <a:custGeom>
                <a:avLst/>
                <a:gdLst>
                  <a:gd name="T0" fmla="*/ 137 w 310"/>
                  <a:gd name="T1" fmla="*/ 285 h 285"/>
                  <a:gd name="T2" fmla="*/ 0 w 310"/>
                  <a:gd name="T3" fmla="*/ 171 h 285"/>
                  <a:gd name="T4" fmla="*/ 2 w 310"/>
                  <a:gd name="T5" fmla="*/ 12 h 285"/>
                  <a:gd name="T6" fmla="*/ 54 w 310"/>
                  <a:gd name="T7" fmla="*/ 7 h 285"/>
                  <a:gd name="T8" fmla="*/ 87 w 310"/>
                  <a:gd name="T9" fmla="*/ 40 h 285"/>
                  <a:gd name="T10" fmla="*/ 97 w 310"/>
                  <a:gd name="T11" fmla="*/ 7 h 285"/>
                  <a:gd name="T12" fmla="*/ 137 w 310"/>
                  <a:gd name="T13" fmla="*/ 0 h 285"/>
                  <a:gd name="T14" fmla="*/ 310 w 310"/>
                  <a:gd name="T15" fmla="*/ 150 h 285"/>
                  <a:gd name="T16" fmla="*/ 137 w 310"/>
                  <a:gd name="T17" fmla="*/ 28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285">
                    <a:moveTo>
                      <a:pt x="137" y="285"/>
                    </a:moveTo>
                    <a:lnTo>
                      <a:pt x="0" y="171"/>
                    </a:lnTo>
                    <a:lnTo>
                      <a:pt x="2" y="12"/>
                    </a:lnTo>
                    <a:lnTo>
                      <a:pt x="54" y="7"/>
                    </a:lnTo>
                    <a:lnTo>
                      <a:pt x="87" y="40"/>
                    </a:lnTo>
                    <a:lnTo>
                      <a:pt x="97" y="7"/>
                    </a:lnTo>
                    <a:lnTo>
                      <a:pt x="137" y="0"/>
                    </a:lnTo>
                    <a:lnTo>
                      <a:pt x="310" y="150"/>
                    </a:lnTo>
                    <a:lnTo>
                      <a:pt x="137" y="285"/>
                    </a:lnTo>
                    <a:close/>
                  </a:path>
                </a:pathLst>
              </a:custGeom>
              <a:gradFill flip="none" rotWithShape="1">
                <a:gsLst>
                  <a:gs pos="73000">
                    <a:srgbClr val="0D0D0D">
                      <a:alpha val="0"/>
                    </a:srgbClr>
                  </a:gs>
                  <a:gs pos="100000">
                    <a:schemeClr val="tx1">
                      <a:lumMod val="95000"/>
                      <a:lumOff val="5000"/>
                      <a:alpha val="0"/>
                    </a:schemeClr>
                  </a:gs>
                  <a:gs pos="0">
                    <a:schemeClr val="tx1">
                      <a:lumMod val="95000"/>
                      <a:lumOff val="5000"/>
                      <a:alpha val="5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121773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25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B957C87-18A8-441C-8F0D-C43B8541F225}"/>
                </a:ext>
              </a:extLst>
            </p:cNvPr>
            <p:cNvSpPr txBox="1"/>
            <p:nvPr/>
          </p:nvSpPr>
          <p:spPr>
            <a:xfrm>
              <a:off x="3128782" y="1913144"/>
              <a:ext cx="4388828" cy="4980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Gi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ải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được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các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toán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thực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tế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liên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quan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đến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phép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cộng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trong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phạm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vi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đã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học</a:t>
              </a:r>
              <a:r>
                <a:rPr kumimoji="0" lang="en-US" sz="2800" b="1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SimSun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7" name="图片 5">
            <a:extLst>
              <a:ext uri="{FF2B5EF4-FFF2-40B4-BE49-F238E27FC236}">
                <a16:creationId xmlns:a16="http://schemas.microsoft.com/office/drawing/2014/main" id="{BEEF8FF8-9A47-4E9B-BDAA-89BFA66F8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362" y="5143052"/>
            <a:ext cx="400139" cy="609944"/>
          </a:xfrm>
          <a:prstGeom prst="rect">
            <a:avLst/>
          </a:prstGeom>
        </p:spPr>
      </p:pic>
      <p:pic>
        <p:nvPicPr>
          <p:cNvPr id="48" name="图片 2">
            <a:extLst>
              <a:ext uri="{FF2B5EF4-FFF2-40B4-BE49-F238E27FC236}">
                <a16:creationId xmlns:a16="http://schemas.microsoft.com/office/drawing/2014/main" id="{2D28FBAC-68F4-41FF-AE35-29E5951AB6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691" y="1688788"/>
            <a:ext cx="332451" cy="64680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331659" y="3480352"/>
            <a:ext cx="782664" cy="287029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65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82" b="99150" l="8498" r="99015">
                        <a14:foregroundMark x1="25369" y1="96034" x2="34236" y2="94051"/>
                        <a14:foregroundMark x1="51232" y1="16147" x2="57266" y2="89802"/>
                        <a14:foregroundMark x1="41995" y1="59773" x2="46798" y2="81020"/>
                        <a14:foregroundMark x1="45690" y1="75071" x2="50862" y2="52125"/>
                        <a14:foregroundMark x1="72044" y1="45042" x2="96552" y2="51841"/>
                        <a14:foregroundMark x1="82759" y1="82153" x2="81773" y2="94618"/>
                        <a14:foregroundMark x1="79926" y1="94901" x2="85468" y2="96317"/>
                        <a14:foregroundMark x1="79433" y1="91501" x2="78571" y2="99150"/>
                        <a14:foregroundMark x1="84113" y1="68839" x2="90764" y2="9886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9" t="7076"/>
          <a:stretch/>
        </p:blipFill>
        <p:spPr>
          <a:xfrm>
            <a:off x="2442753" y="2416624"/>
            <a:ext cx="6365845" cy="2785207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2442754" y="1267093"/>
            <a:ext cx="2168436" cy="1214846"/>
          </a:xfrm>
          <a:prstGeom prst="wedgeEllipseCallout">
            <a:avLst>
              <a:gd name="adj1" fmla="val 6878"/>
              <a:gd name="adj2" fmla="val 6034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264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068388" y="1071150"/>
            <a:ext cx="2168436" cy="1214846"/>
          </a:xfrm>
          <a:prstGeom prst="wedgeEllipseCallout">
            <a:avLst>
              <a:gd name="adj1" fmla="val -28062"/>
              <a:gd name="adj2" fmla="val 625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312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138160" y="1665510"/>
            <a:ext cx="2769142" cy="1214846"/>
          </a:xfrm>
          <a:prstGeom prst="wedgeEllipseCallout">
            <a:avLst>
              <a:gd name="adj1" fmla="val -58182"/>
              <a:gd name="adj2" fmla="val 6680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hai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tập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trang</a:t>
            </a:r>
            <a:r>
              <a:rPr lang="en-US" sz="2400" dirty="0" smtClean="0">
                <a:solidFill>
                  <a:schemeClr val="tx1"/>
                </a:solidFill>
              </a:rPr>
              <a:t>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11190" y="5499463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264 + 312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967080"/>
              </p:ext>
            </p:extLst>
          </p:nvPr>
        </p:nvGraphicFramePr>
        <p:xfrm>
          <a:off x="945242" y="457200"/>
          <a:ext cx="4671786" cy="595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val="4179061976"/>
                    </a:ext>
                  </a:extLst>
                </a:gridCol>
              </a:tblGrid>
              <a:tr h="5288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5631716"/>
                  </a:ext>
                </a:extLst>
              </a:tr>
              <a:tr h="21671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109958"/>
                  </a:ext>
                </a:extLst>
              </a:tr>
              <a:tr h="32606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43005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108461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14042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293029" y="3316084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9" name="Rectangle 218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Rectangle 288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Rectangle 295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Rectangle 296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Rectangle 297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Rectangle 298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Rectangle 299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Rectangle 305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Rectangle 309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Rectangle 310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Rectangle 315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Rectangle 316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Rectangle 317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6787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24516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557587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822834" y="1604312"/>
            <a:ext cx="851817" cy="901548"/>
            <a:chOff x="2698531" y="1604312"/>
            <a:chExt cx="851817" cy="901548"/>
          </a:xfrm>
        </p:grpSpPr>
        <p:grpSp>
          <p:nvGrpSpPr>
            <p:cNvPr id="639" name="Group 638"/>
            <p:cNvGrpSpPr/>
            <p:nvPr/>
          </p:nvGrpSpPr>
          <p:grpSpPr>
            <a:xfrm>
              <a:off x="2698531" y="1604312"/>
              <a:ext cx="90155" cy="901548"/>
              <a:chOff x="7152671" y="1595686"/>
              <a:chExt cx="90155" cy="901548"/>
            </a:xfrm>
          </p:grpSpPr>
          <p:sp>
            <p:nvSpPr>
              <p:cNvPr id="629" name="Rectangle 628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4" name="Group 683"/>
            <p:cNvGrpSpPr/>
            <p:nvPr/>
          </p:nvGrpSpPr>
          <p:grpSpPr>
            <a:xfrm>
              <a:off x="3460193" y="1604312"/>
              <a:ext cx="90155" cy="901548"/>
              <a:chOff x="7152671" y="1595686"/>
              <a:chExt cx="90155" cy="901548"/>
            </a:xfrm>
          </p:grpSpPr>
          <p:sp>
            <p:nvSpPr>
              <p:cNvPr id="685" name="Rectangle 684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824133" y="1628140"/>
            <a:ext cx="90155" cy="538817"/>
            <a:chOff x="4824133" y="1628140"/>
            <a:chExt cx="90155" cy="53881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92724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207680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4824133" y="4334987"/>
            <a:ext cx="90155" cy="239709"/>
            <a:chOff x="4824133" y="1628140"/>
            <a:chExt cx="90155" cy="23970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264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312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7133420" y="1537025"/>
            <a:ext cx="44235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6,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2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3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881370" y="4098709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264 + 312 = 576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05165"/>
            <a:chOff x="1566470" y="2095726"/>
            <a:chExt cx="1147790" cy="130516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05165"/>
              <a:chOff x="1697011" y="2095726"/>
              <a:chExt cx="1147790" cy="130516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351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703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204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815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60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9</a:t>
            </a:r>
            <a:r>
              <a:rPr lang="en-US" sz="2800" dirty="0" smtClean="0">
                <a:solidFill>
                  <a:srgbClr val="C00000"/>
                </a:solidFill>
              </a:rPr>
              <a:t>07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558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875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460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231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375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622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800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37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923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  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691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997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837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929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460 + 231          375 + 622             800 + 37           923 + 6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275317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085836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424501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378896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026690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-150669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202954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833615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52031" y="1450570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cộng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vi 1000.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28" y="2068473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6654" y="2688386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460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56654" y="330490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231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4605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1823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20263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2" y="2680849"/>
            <a:ext cx="1246724" cy="634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375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08492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896443" y="384094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93661" y="244498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73962" y="392485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93449" y="26729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800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90523" y="3299067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381400" y="3833057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78618" y="2437104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58919" y="391697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34816" y="2686690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923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192021" y="3297024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9838533" y="3846780"/>
            <a:ext cx="915043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635751" y="2450827"/>
            <a:ext cx="47079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+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52" y="393069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………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36245" y="3920573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691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92726" y="3932711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997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65625" y="3930016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837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32587" y="3914268"/>
            <a:ext cx="123883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929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3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954107"/>
            <a:chOff x="1296327" y="1631456"/>
            <a:chExt cx="823701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Mèo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vớt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những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đựng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trai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được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hòm</a:t>
              </a:r>
              <a:r>
                <a:rPr lang="en-US" sz="2800" dirty="0"/>
                <a:t>.</a:t>
              </a:r>
              <a:endParaRPr lang="en-US" sz="2800" dirty="0" smtClean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r="24170" b="3277"/>
          <a:stretch/>
        </p:blipFill>
        <p:spPr>
          <a:xfrm>
            <a:off x="812800" y="1677197"/>
            <a:ext cx="5245100" cy="4507703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85" r="35676"/>
          <a:stretch/>
        </p:blipFill>
        <p:spPr>
          <a:xfrm>
            <a:off x="2487642" y="5522552"/>
            <a:ext cx="695465" cy="662348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920"/>
          <a:stretch/>
        </p:blipFill>
        <p:spPr>
          <a:xfrm>
            <a:off x="1511981" y="5513748"/>
            <a:ext cx="743992" cy="671152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94444" l="312" r="99065">
                        <a14:foregroundMark x1="40187" y1="75556" x2="54206" y2="45556"/>
                        <a14:foregroundMark x1="79128" y1="53333" x2="94393" y2="22222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27" r="1565"/>
          <a:stretch/>
        </p:blipFill>
        <p:spPr>
          <a:xfrm>
            <a:off x="3225887" y="5559444"/>
            <a:ext cx="773088" cy="692318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778" b="94444" l="2804" r="89720">
                        <a14:foregroundMark x1="44860" y1="18889" x2="70093" y2="23333"/>
                        <a14:foregroundMark x1="67290" y1="22222" x2="74766" y2="25556"/>
                        <a14:foregroundMark x1="73832" y1="25556" x2="79439" y2="28889"/>
                        <a14:foregroundMark x1="64486" y1="21111" x2="55140" y2="17778"/>
                        <a14:foregroundMark x1="54206" y1="17778" x2="39252" y2="16667"/>
                        <a14:foregroundMark x1="39252" y1="16667" x2="33645" y2="16667"/>
                        <a14:foregroundMark x1="31776" y1="17778" x2="21495" y2="21111"/>
                        <a14:foregroundMark x1="21495" y1="22222" x2="15888" y2="26667"/>
                        <a14:foregroundMark x1="14953" y1="27778" x2="10280" y2="34444"/>
                        <a14:foregroundMark x1="10280" y1="35556" x2="7477" y2="46667"/>
                        <a14:foregroundMark x1="9346" y1="54444" x2="18692" y2="81111"/>
                        <a14:foregroundMark x1="17757" y1="81111" x2="27103" y2="84444"/>
                        <a14:foregroundMark x1="27103" y1="84444" x2="40187" y2="86667"/>
                        <a14:foregroundMark x1="40187" y1="86667" x2="52336" y2="87778"/>
                        <a14:foregroundMark x1="52336" y1="87778" x2="57009" y2="85556"/>
                        <a14:foregroundMark x1="57009" y1="85556" x2="79439" y2="76667"/>
                        <a14:foregroundMark x1="84112" y1="40000" x2="81308" y2="7333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725" y="4997547"/>
            <a:ext cx="827335" cy="6958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44862" y="3390900"/>
            <a:ext cx="969914" cy="230253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676400" y="3390900"/>
            <a:ext cx="2322575" cy="18501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929819" y="3098800"/>
            <a:ext cx="911906" cy="259463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017914" y="3517900"/>
            <a:ext cx="3087486" cy="2175537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01068" y="1959740"/>
            <a:ext cx="1122900" cy="523220"/>
            <a:chOff x="1999127" y="1726873"/>
            <a:chExt cx="1122900" cy="523220"/>
          </a:xfrm>
        </p:grpSpPr>
        <p:sp>
          <p:nvSpPr>
            <p:cNvPr id="27" name="Rounded Rectangle 26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Số</a:t>
              </a:r>
              <a:r>
                <a:rPr lang="en-US" sz="2800" dirty="0" smtClean="0"/>
                <a:t>  ?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246789" y="2436793"/>
            <a:ext cx="51304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mèo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?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Thuyền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hà</a:t>
            </a:r>
            <a:r>
              <a:rPr lang="en-US" sz="2800" dirty="0" smtClean="0"/>
              <a:t> </a:t>
            </a:r>
            <a:r>
              <a:rPr lang="en-US" sz="2800" dirty="0" err="1" smtClean="0"/>
              <a:t>mã</a:t>
            </a:r>
            <a:r>
              <a:rPr lang="en-US" sz="2800" dirty="0" smtClean="0"/>
              <a:t> </a:t>
            </a:r>
            <a:r>
              <a:rPr lang="en-US" sz="2800" dirty="0" err="1" smtClean="0"/>
              <a:t>vớt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?    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trai</a:t>
            </a:r>
            <a:r>
              <a:rPr lang="en-US" sz="2800" dirty="0" smtClean="0"/>
              <a:t>.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801068" y="3206206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293084" y="4484707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15368" y="3245307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478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29434" y="4516768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457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-0.18347 -0.21273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-1064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-0.07617 -0.2963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5" y="-148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2444 -0.30648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14" y="-15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07552 -0.31273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15648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 animBg="1"/>
      <p:bldP spid="32" grpId="0" animBg="1"/>
      <p:bldP spid="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15196998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611</Words>
  <Application>Microsoft Office PowerPoint</Application>
  <PresentationFormat>Widescreen</PresentationFormat>
  <Paragraphs>169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微软雅黑</vt:lpstr>
      <vt:lpstr>SimSun</vt:lpstr>
      <vt:lpstr>SimSun</vt:lpstr>
      <vt:lpstr>Arial</vt:lpstr>
      <vt:lpstr>Arial-Rounded</vt:lpstr>
      <vt:lpstr>Calibri</vt:lpstr>
      <vt:lpstr>等线</vt:lpstr>
      <vt:lpstr>HP001 4 hàng</vt:lpstr>
      <vt:lpstr>HP001 4H</vt:lpstr>
      <vt:lpstr>HP001 5 hàng</vt:lpstr>
      <vt:lpstr>Times New Roman</vt:lpstr>
      <vt:lpstr>UTM Cookies</vt:lpstr>
      <vt:lpstr>Office Theme</vt:lpstr>
      <vt:lpstr>3_Office 主题​​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127</cp:revision>
  <dcterms:created xsi:type="dcterms:W3CDTF">2021-06-02T01:34:28Z</dcterms:created>
  <dcterms:modified xsi:type="dcterms:W3CDTF">2022-04-01T06:23:34Z</dcterms:modified>
</cp:coreProperties>
</file>