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sldIdLst>
    <p:sldId id="304" r:id="rId3"/>
    <p:sldId id="316" r:id="rId4"/>
    <p:sldId id="311" r:id="rId5"/>
    <p:sldId id="317" r:id="rId6"/>
    <p:sldId id="312" r:id="rId7"/>
    <p:sldId id="313" r:id="rId8"/>
    <p:sldId id="318" r:id="rId9"/>
    <p:sldId id="319" r:id="rId10"/>
    <p:sldId id="314" r:id="rId11"/>
    <p:sldId id="320" r:id="rId12"/>
    <p:sldId id="315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58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05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97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60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6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57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48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32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1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39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531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100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1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38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2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12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6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49835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57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8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719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720" r:id="rId19"/>
    <p:sldLayoutId id="2147483696" r:id="rId20"/>
    <p:sldLayoutId id="2147483697" r:id="rId21"/>
    <p:sldLayoutId id="214748369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01" r:id="rId30"/>
    <p:sldLayoutId id="2147483718" r:id="rId3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916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19932" y="223582"/>
            <a:ext cx="270842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70" y="-150669"/>
            <a:ext cx="9362505" cy="71094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55578" y="222085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859" y="837529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0721" y="14529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5032" y="2688270"/>
            <a:ext cx="6364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……………………………………………………………...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7646" y="2069860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0734" y="3297408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8015" y="3912852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202954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83361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8407" y="1455960"/>
            <a:ext cx="58310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81, 82).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202954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83361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8407" y="1455960"/>
            <a:ext cx="58310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81, 82).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0684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654" y="268838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326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6654" y="330490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4605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1823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263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2" y="2680849"/>
            <a:ext cx="1246724" cy="63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432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492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261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96443" y="384094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3661" y="244498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962" y="392485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3449" y="26729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732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23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81400" y="3833057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78618" y="2437104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8919" y="391697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34816" y="268669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643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67300" y="3297024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838533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35751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52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49904" y="3518402"/>
              <a:ext cx="1447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</a:t>
              </a:r>
              <a:r>
                <a:rPr lang="en-US" sz="2800" dirty="0" smtClean="0"/>
                <a:t>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905628" y="3510843"/>
              <a:ext cx="152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980</a:t>
              </a:r>
              <a:r>
                <a:rPr lang="en-US" sz="2800" dirty="0" smtClean="0"/>
                <a:t>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</a:t>
              </a:r>
              <a:r>
                <a:rPr lang="en-US" sz="2000" dirty="0" smtClean="0">
                  <a:solidFill>
                    <a:schemeClr val="tx1"/>
                  </a:solidFill>
                </a:rPr>
                <a:t>221kg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</a:t>
              </a:r>
              <a:r>
                <a:rPr lang="en-US" sz="2000" dirty="0" smtClean="0">
                  <a:solidFill>
                    <a:schemeClr val="tx1"/>
                  </a:solidFill>
                </a:rPr>
                <a:t>+ </a:t>
              </a:r>
              <a:r>
                <a:rPr lang="en-US" sz="2000" dirty="0" smtClean="0">
                  <a:solidFill>
                    <a:schemeClr val="tx1"/>
                  </a:solidFill>
                </a:rPr>
                <a:t>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234l </a:t>
              </a:r>
              <a:r>
                <a:rPr lang="en-US" sz="2000" dirty="0" smtClean="0">
                  <a:solidFill>
                    <a:schemeClr val="tx1"/>
                  </a:solidFill>
                </a:rPr>
                <a:t>+ </a:t>
              </a:r>
              <a:r>
                <a:rPr lang="en-US" sz="2000" dirty="0" smtClean="0">
                  <a:solidFill>
                    <a:schemeClr val="tx1"/>
                  </a:solidFill>
                </a:rPr>
                <a:t>645l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850l </a:t>
              </a:r>
              <a:r>
                <a:rPr lang="en-US" sz="2000" dirty="0" smtClean="0">
                  <a:solidFill>
                    <a:schemeClr val="tx1"/>
                  </a:solidFill>
                </a:rPr>
                <a:t>+ </a:t>
              </a:r>
              <a:r>
                <a:rPr lang="en-US" sz="2000" dirty="0" smtClean="0">
                  <a:solidFill>
                    <a:schemeClr val="tx1"/>
                  </a:solidFill>
                </a:rPr>
                <a:t>130l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 flipV="1">
            <a:off x="7236823" y="3733615"/>
            <a:ext cx="2159861" cy="78148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5006174" y="3720553"/>
            <a:ext cx="4986715" cy="81523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202954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83361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8407" y="1455960"/>
            <a:ext cx="58310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81, 82).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0684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654" y="268838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326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6654" y="330490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4605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1823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263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2" y="2680849"/>
            <a:ext cx="1246724" cy="63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432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492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261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96443" y="384094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3661" y="244498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962" y="392485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3449" y="26729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732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23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81400" y="3833057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78618" y="2437104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8919" y="391697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34816" y="268669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643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67300" y="3297024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838533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35751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52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7828" y="454633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2139" y="5781031"/>
            <a:ext cx="6364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……………………………………………………………...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44753" y="516262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70" y="-150669"/>
            <a:ext cx="9362505" cy="71094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55578" y="222085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859" y="837529"/>
            <a:ext cx="47183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………………………………………….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4727236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484</Words>
  <Application>Microsoft Office PowerPoint</Application>
  <PresentationFormat>Widescreen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HP001 4 hàng</vt:lpstr>
      <vt:lpstr>HP001 4H</vt:lpstr>
      <vt:lpstr>Times New Roman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126</cp:revision>
  <dcterms:created xsi:type="dcterms:W3CDTF">2021-06-02T01:34:28Z</dcterms:created>
  <dcterms:modified xsi:type="dcterms:W3CDTF">2022-04-01T04:11:36Z</dcterms:modified>
</cp:coreProperties>
</file>