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</p:sldMasterIdLst>
  <p:notesMasterIdLst>
    <p:notesMasterId r:id="rId18"/>
  </p:notesMasterIdLst>
  <p:sldIdLst>
    <p:sldId id="256" r:id="rId3"/>
    <p:sldId id="288" r:id="rId4"/>
    <p:sldId id="289" r:id="rId5"/>
    <p:sldId id="290" r:id="rId6"/>
    <p:sldId id="291" r:id="rId7"/>
    <p:sldId id="292" r:id="rId8"/>
    <p:sldId id="271" r:id="rId9"/>
    <p:sldId id="272" r:id="rId10"/>
    <p:sldId id="273" r:id="rId11"/>
    <p:sldId id="274" r:id="rId12"/>
    <p:sldId id="275" r:id="rId13"/>
    <p:sldId id="294" r:id="rId14"/>
    <p:sldId id="293" r:id="rId15"/>
    <p:sldId id="276" r:id="rId16"/>
    <p:sldId id="27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P001 4H" panose="020B0603050302020204" pitchFamily="34" charset="0"/>
      <p:regular r:id="rId23"/>
      <p:bold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Cookie" panose="020B0604020202020204" charset="0"/>
      <p:regular r:id="rId27"/>
      <p:bold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DFA83A-7691-473D-971F-F73FD2BF0A40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Google Shape;45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548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310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48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8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98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013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0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36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1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2630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64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173293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5376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691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766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22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9437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9229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3208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188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718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03" r:id="rId6"/>
    <p:sldLayoutId id="2147483702" r:id="rId7"/>
    <p:sldLayoutId id="2147483700" r:id="rId8"/>
    <p:sldLayoutId id="2147483699" r:id="rId9"/>
    <p:sldLayoutId id="2147483698" r:id="rId10"/>
    <p:sldLayoutId id="2147483697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0921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701" r:id="rId14"/>
    <p:sldLayoutId id="2147483691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2.jpeg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2.jpeg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509799" y="81740"/>
            <a:ext cx="2674864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73400" y="231775"/>
            <a:ext cx="773938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93670" y="1916430"/>
            <a:ext cx="680466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570588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  Số ?</a:t>
              </a: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270684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km =               m 	                     m = 1 km.		</a:t>
                </a:r>
                <a:endParaRPr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Chọn câu trả lời thích hợp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Quãng đường từ nhà Mai đến trường dài khoảng:</a:t>
              </a: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dm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km </a:t>
              </a: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175720" y="2298715"/>
            <a:ext cx="1187500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1000</a:t>
            </a:r>
            <a:endParaRPr lang="en-US" sz="280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5" name="Google Shape;4555;p19"/>
          <p:cNvSpPr txBox="1"/>
          <p:nvPr/>
        </p:nvSpPr>
        <p:spPr>
          <a:xfrm>
            <a:off x="6425949" y="2325831"/>
            <a:ext cx="1237100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1000</a:t>
            </a:r>
            <a:endParaRPr lang="en-US" sz="280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6" name="Google Shape;4556;p19"/>
          <p:cNvSpPr/>
          <p:nvPr/>
        </p:nvSpPr>
        <p:spPr>
          <a:xfrm>
            <a:off x="7172293" y="4694876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570588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90219" y="933156"/>
            <a:ext cx="8602035" cy="57785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      4 km + 3 km = 7 km	      25 km – 10 km = 15 km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70700" y="1488916"/>
            <a:ext cx="10693773" cy="716350"/>
            <a:chOff x="3356585" y="996189"/>
            <a:chExt cx="10693773" cy="716350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716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 km + 9 km =           km	32 km – 14 km =          km</a:t>
              </a: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70275" y="1102156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382518" y="1102155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507009" y="165340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r>
          </a:p>
        </p:txBody>
      </p:sp>
      <p:sp>
        <p:nvSpPr>
          <p:cNvPr id="4570" name="Google Shape;4570;p20"/>
          <p:cNvSpPr txBox="1"/>
          <p:nvPr/>
        </p:nvSpPr>
        <p:spPr>
          <a:xfrm>
            <a:off x="8396469" y="164146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128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1831" y="1654516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Ki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lô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-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7828" y="2289197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2: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8839" y="2891660"/>
            <a:ext cx="445891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noProof="0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 + 3 km =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52395" y="4743555"/>
            <a:ext cx="515211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km – 14 km = ……. 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69173" y="4138994"/>
            <a:ext cx="545337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25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 </a:t>
            </a:r>
            <a:r>
              <a:rPr lang="en-US" sz="2800" b="1" kern="120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10 </a:t>
            </a:r>
            <a:r>
              <a:rPr lang="en-US" sz="2800" b="1" kern="120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 = ……. </a:t>
            </a:r>
            <a:r>
              <a:rPr lang="en-US" sz="2800" b="1" kern="120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45404" y="3516725"/>
            <a:ext cx="445891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noProof="0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8 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 </a:t>
            </a:r>
            <a:r>
              <a:rPr lang="en-US" sz="2800" b="1" kern="120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+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9 km = ……. 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8097" y="3508052"/>
            <a:ext cx="7531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 smtClean="0">
                <a:solidFill>
                  <a:srgbClr val="FF000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84651" y="4128804"/>
            <a:ext cx="7531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smtClean="0">
                <a:solidFill>
                  <a:srgbClr val="FF000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71636" y="4751073"/>
            <a:ext cx="7531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smtClean="0">
                <a:solidFill>
                  <a:srgbClr val="FF000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98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1" name="Google Shape;4571;p20"/>
          <p:cNvGrpSpPr/>
          <p:nvPr/>
        </p:nvGrpSpPr>
        <p:grpSpPr>
          <a:xfrm>
            <a:off x="798608" y="610172"/>
            <a:ext cx="10166566" cy="570588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Biết chiều dài đoạn đường bộ từ Hà Nội đến một số tỉnh như sau:</a:t>
              </a:r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aphicFrame>
        <p:nvGraphicFramePr>
          <p:cNvPr id="4574" name="Google Shape;4574;p20"/>
          <p:cNvGraphicFramePr/>
          <p:nvPr>
            <p:extLst>
              <p:ext uri="{D42A27DB-BD31-4B8C-83A1-F6EECF244321}">
                <p14:modId xmlns:p14="http://schemas.microsoft.com/office/powerpoint/2010/main" val="408697455"/>
              </p:ext>
            </p:extLst>
          </p:nvPr>
        </p:nvGraphicFramePr>
        <p:xfrm>
          <a:off x="688254" y="1273362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Hà Nam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54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Thái Bình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106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Cao Bằng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240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Lạng Sơn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155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6126264" y="1134649"/>
            <a:ext cx="5228152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Trong các tỉnh trên, tỉnh nào xa Hà Nội nhất, tỉnh nào gần Hà Nội nhất? </a:t>
            </a:r>
          </a:p>
        </p:txBody>
      </p:sp>
      <p:sp>
        <p:nvSpPr>
          <p:cNvPr id="4576" name="Google Shape;4576;p20"/>
          <p:cNvSpPr txBox="1"/>
          <p:nvPr/>
        </p:nvSpPr>
        <p:spPr>
          <a:xfrm>
            <a:off x="6126264" y="2008729"/>
            <a:ext cx="4148893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Cao Bằng xa Hà Nội nhất.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Hà Nam gần Hà Nội nhất.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6126264" y="2899019"/>
            <a:ext cx="5228152" cy="132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Trong các tỉnh trên, đường bộ từ Hà Nội đến những tỉnh nào dài hơn 100 km?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384455" y="3730016"/>
            <a:ext cx="3337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Hà Nội – Thái Bình;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6228570" y="4127586"/>
            <a:ext cx="24272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Cao Bằng;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8617351" y="4127585"/>
            <a:ext cx="24064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Lạng Sơn.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01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790219" y="270033"/>
            <a:ext cx="10245210" cy="2010621"/>
            <a:chOff x="1183343" y="1254328"/>
            <a:chExt cx="10245210" cy="2010621"/>
          </a:xfrm>
        </p:grpSpPr>
        <p:sp>
          <p:nvSpPr>
            <p:cNvPr id="4587" name="Google Shape;4587;p21"/>
            <p:cNvSpPr/>
            <p:nvPr/>
          </p:nvSpPr>
          <p:spPr>
            <a:xfrm>
              <a:off x="1753930" y="1254328"/>
              <a:ext cx="9674623" cy="201062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Hành trình cóc lên Thiên Đình kiện Trời làm mưa cứu muôn lại được cho như sau: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 đi 28 km thì gặp cua. Cóc và cua đi thêm 36 km nữa thì gặp hổ và gấu. 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Cóc, cua, hổ và gấu đi thêm 46 km nữa thì gặp ong mật và cáo. Hỏi: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Cóc đi bao nhiêu ki-lô-mét thì gặp hổ và gấu?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Tính từ chỗ gặp cua, cóc đi bao nhiêu ki-lô-mét thì gặp ong mật và cáo?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/>
          <a:srcRect b="20816"/>
          <a:stretch>
            <a:fillRect/>
          </a:stretch>
        </p:blipFill>
        <p:spPr>
          <a:xfrm>
            <a:off x="395570" y="3366370"/>
            <a:ext cx="5312469" cy="309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90" name="Google Shape;4590;p21"/>
          <p:cNvSpPr txBox="1"/>
          <p:nvPr/>
        </p:nvSpPr>
        <p:spPr>
          <a:xfrm>
            <a:off x="4922729" y="2105290"/>
            <a:ext cx="6485394" cy="42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Cóc cần đi số ki- lô- mét để gặp hổ và gấu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28 + 36 = 64 (km)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Tính từ chỗ gặp cua, cóc đi số ki-lô-mét thì gặp ong mật và cáo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36 + 46 = 82 (km)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a)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64 km.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		   </a:t>
            </a: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82 km.</a:t>
            </a:r>
            <a:endParaRPr sz="23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0176" y="579795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4867" y="4233545"/>
            <a:ext cx="3945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41m + 18m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412" y="4170680"/>
            <a:ext cx="3606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82m + 8m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51dm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61dm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777" y="4347210"/>
            <a:ext cx="41154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44dm + 7dm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128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800" b="1" kern="1200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ngày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5284" y="1673116"/>
            <a:ext cx="59024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 panose="020B0604020202020204"/>
              </a:rPr>
              <a:t>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Ki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lô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 -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 panose="020B0604020202020204"/>
              </a:rPr>
              <a:t>mét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54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</a:t>
            </a:r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/>
          <a:srcRect t="2038"/>
          <a:stretch>
            <a:fillRect/>
          </a:stretch>
        </p:blipFill>
        <p:spPr>
          <a:xfrm>
            <a:off x="1057983" y="900049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viết là km.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km = 1000 m; 1000 m = 1 km 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Từ một cột cây số đến cây cột cây số tiếp theo là dài 1 km.</a:t>
            </a: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454654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552</Words>
  <Application>Microsoft Office PowerPoint</Application>
  <PresentationFormat>Widescreen</PresentationFormat>
  <Paragraphs>105</Paragraphs>
  <Slides>15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UTM Cookies</vt:lpstr>
      <vt:lpstr>HP001 4H</vt:lpstr>
      <vt:lpstr>Noto Sans Symbols</vt:lpstr>
      <vt:lpstr>HP001 4 hàng</vt:lpstr>
      <vt:lpstr>Arial</vt:lpstr>
      <vt:lpstr>Times New Roman</vt:lpstr>
      <vt:lpstr>Cookie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10</cp:revision>
  <dcterms:created xsi:type="dcterms:W3CDTF">2021-08-04T02:58:00Z</dcterms:created>
  <dcterms:modified xsi:type="dcterms:W3CDTF">2022-03-25T00:20:03Z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70F7D3B2351147E4983AB7610E0EDD81</vt:lpwstr>
  </property>
</Properties>
</file>