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0" r:id="rId3"/>
    <p:sldMasterId id="2147483735" r:id="rId4"/>
  </p:sldMasterIdLst>
  <p:notesMasterIdLst>
    <p:notesMasterId r:id="rId18"/>
  </p:notesMasterIdLst>
  <p:sldIdLst>
    <p:sldId id="260" r:id="rId5"/>
    <p:sldId id="311" r:id="rId6"/>
    <p:sldId id="312" r:id="rId7"/>
    <p:sldId id="313" r:id="rId8"/>
    <p:sldId id="289" r:id="rId9"/>
    <p:sldId id="306" r:id="rId10"/>
    <p:sldId id="314" r:id="rId11"/>
    <p:sldId id="285" r:id="rId12"/>
    <p:sldId id="290" r:id="rId13"/>
    <p:sldId id="316" r:id="rId14"/>
    <p:sldId id="298" r:id="rId15"/>
    <p:sldId id="309" r:id="rId16"/>
    <p:sldId id="31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2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8A2D1-EC6A-45CC-8BFA-10BC81EFD8C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21573-C1B6-4463-88A4-1F8F0BB01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8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4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47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4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536366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962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781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5081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005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62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57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02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240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3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8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072513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936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825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680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59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7750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1361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97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655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0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201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6669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1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53969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3676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5436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1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435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4156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52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24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40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04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91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0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25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81902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1959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3/15/2022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2398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04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50" r:id="rId12"/>
    <p:sldLayoutId id="21474837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7671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0841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89086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53: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493443" y="290067"/>
            <a:ext cx="2613978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02596" y="433530"/>
            <a:ext cx="766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2256" y="1671294"/>
            <a:ext cx="107968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So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9430" y="228654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8628" y="2902209"/>
            <a:ext cx="41860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215  ……….  218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1381" y="2868176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38628" y="3521126"/>
            <a:ext cx="41860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392 ……….  239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8895" y="3483430"/>
            <a:ext cx="2667636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4030" y="4140092"/>
            <a:ext cx="41860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776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……….  777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1381" y="4097271"/>
            <a:ext cx="2667636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55218" y="2899709"/>
            <a:ext cx="41860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587 ……….  507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62884" y="3530651"/>
            <a:ext cx="41860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258 ……….  258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76971" y="4128124"/>
            <a:ext cx="41860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858 ……….  585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0968" y="2887912"/>
            <a:ext cx="2667636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0968" y="3516547"/>
            <a:ext cx="2667636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80968" y="4106658"/>
            <a:ext cx="2667636" cy="58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2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8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6376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2656" y="1671294"/>
            <a:ext cx="107968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So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sánh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chữ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93" y="3104077"/>
            <a:ext cx="1113292" cy="968164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38185" y="3104077"/>
            <a:ext cx="5543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DC69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692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8185" y="2132090"/>
            <a:ext cx="5003486" cy="707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Zebrawood" panose="02040603050506020204" pitchFamily="18" charset="0"/>
                <a:ea typeface="+mn-ea"/>
                <a:cs typeface="+mn-cs"/>
              </a:rPr>
              <a:t>YÊU CẦU CẦN ĐẠT</a:t>
            </a:r>
            <a:endParaRPr kumimoji="0" lang="en-US" sz="3999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UTM Zebrawood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95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15095" y="1305424"/>
            <a:ext cx="369203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7C117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站酷庆科黄油体" panose="02000803000000020004" charset="-122"/>
                <a:sym typeface="微软雅黑 Light" panose="020B0502040204020203" pitchFamily="34" charset="-122"/>
              </a:rPr>
              <a:t>01</a:t>
            </a:r>
          </a:p>
        </p:txBody>
      </p:sp>
      <p:sp>
        <p:nvSpPr>
          <p:cNvPr id="2" name="矩形 1"/>
          <p:cNvSpPr/>
          <p:nvPr/>
        </p:nvSpPr>
        <p:spPr>
          <a:xfrm>
            <a:off x="3619800" y="2201503"/>
            <a:ext cx="682625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79CB8D-7814-4C46-881C-AB72EA9F2D7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57" y="1831995"/>
            <a:ext cx="3920858" cy="5689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31FFD1-9CBD-4332-90FB-3B8E566047B8}"/>
              </a:ext>
            </a:extLst>
          </p:cNvPr>
          <p:cNvSpPr txBox="1"/>
          <p:nvPr/>
        </p:nvSpPr>
        <p:spPr>
          <a:xfrm>
            <a:off x="1338699" y="2417445"/>
            <a:ext cx="585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93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b="1" dirty="0">
                <a:solidFill>
                  <a:srgbClr val="FF0000"/>
                </a:solidFill>
              </a:rPr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386B91-93C7-4B5E-B70E-3FDC07B6551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63" y="-663482"/>
            <a:ext cx="8127679" cy="61618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115095" y="1305424"/>
            <a:ext cx="3692037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7C117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羽辰体-谷力 W05" panose="02020400000000000000" pitchFamily="18" charset="-122"/>
                <a:ea typeface="仓耳羽辰体-谷力 W05" panose="02020400000000000000" pitchFamily="18" charset="-122"/>
                <a:cs typeface="站酷庆科黄油体" panose="02000803000000020004" charset="-122"/>
                <a:sym typeface="微软雅黑 Light" panose="020B0502040204020203" pitchFamily="34" charset="-122"/>
              </a:rPr>
              <a:t>02</a:t>
            </a:r>
          </a:p>
        </p:txBody>
      </p:sp>
      <p:sp>
        <p:nvSpPr>
          <p:cNvPr id="2" name="矩形 1"/>
          <p:cNvSpPr/>
          <p:nvPr/>
        </p:nvSpPr>
        <p:spPr>
          <a:xfrm>
            <a:off x="3619800" y="2201503"/>
            <a:ext cx="682625" cy="76200"/>
          </a:xfrm>
          <a:prstGeom prst="rect">
            <a:avLst/>
          </a:prstGeom>
          <a:solidFill>
            <a:srgbClr val="FFC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仓耳羽辰体-谷力 W05" panose="02020400000000000000" pitchFamily="18" charset="-122"/>
              <a:ea typeface="仓耳羽辰体-谷力 W05" panose="02020400000000000000" pitchFamily="18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C79CB8D-7814-4C46-881C-AB72EA9F2D7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57" y="1831995"/>
            <a:ext cx="3920858" cy="5689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31FFD1-9CBD-4332-90FB-3B8E566047B8}"/>
              </a:ext>
            </a:extLst>
          </p:cNvPr>
          <p:cNvSpPr txBox="1"/>
          <p:nvPr/>
        </p:nvSpPr>
        <p:spPr>
          <a:xfrm>
            <a:off x="1067906" y="2374814"/>
            <a:ext cx="585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HOẠT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32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399</Words>
  <Application>Microsoft Office PowerPoint</Application>
  <PresentationFormat>Widescreen</PresentationFormat>
  <Paragraphs>106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微软雅黑</vt:lpstr>
      <vt:lpstr>微软雅黑 Light</vt:lpstr>
      <vt:lpstr>Arial</vt:lpstr>
      <vt:lpstr>Calibri</vt:lpstr>
      <vt:lpstr>等线</vt:lpstr>
      <vt:lpstr>HP001 4 hàng</vt:lpstr>
      <vt:lpstr>HP001 4H</vt:lpstr>
      <vt:lpstr>Times New Roman</vt:lpstr>
      <vt:lpstr>UTM Cookies</vt:lpstr>
      <vt:lpstr>UTM Zebrawood</vt:lpstr>
      <vt:lpstr>仓耳羽辰体-谷力 W05</vt:lpstr>
      <vt:lpstr>站酷庆科黄油体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244</cp:revision>
  <dcterms:created xsi:type="dcterms:W3CDTF">2021-06-02T01:34:28Z</dcterms:created>
  <dcterms:modified xsi:type="dcterms:W3CDTF">2022-03-15T00:39:05Z</dcterms:modified>
</cp:coreProperties>
</file>