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343" r:id="rId3"/>
    <p:sldId id="339" r:id="rId4"/>
    <p:sldId id="338" r:id="rId5"/>
    <p:sldId id="340" r:id="rId6"/>
    <p:sldId id="289" r:id="rId7"/>
    <p:sldId id="306" r:id="rId8"/>
    <p:sldId id="341" r:id="rId9"/>
    <p:sldId id="285" r:id="rId10"/>
    <p:sldId id="290" r:id="rId11"/>
    <p:sldId id="342" r:id="rId12"/>
    <p:sldId id="298" r:id="rId13"/>
    <p:sldId id="307" r:id="rId14"/>
    <p:sldId id="310" r:id="rId15"/>
    <p:sldId id="256" r:id="rId16"/>
    <p:sldId id="258" r:id="rId17"/>
    <p:sldId id="263" r:id="rId18"/>
    <p:sldId id="262" r:id="rId19"/>
    <p:sldId id="309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52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3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64277" y="386868"/>
            <a:ext cx="2773182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546763" y="1029726"/>
            <a:ext cx="554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397848" y="1029726"/>
            <a:ext cx="5450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9636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11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5386" y="1679458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tổng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55,56)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9430" y="228654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6178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139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6178" y="3518510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765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6178" y="4149452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992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3816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360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6531" y="3518510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607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8364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100 + 30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+ 9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5649" y="3501135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700 + 60 + 5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2934" y="4149452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900 + 90 + 2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17423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300 + 60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05285" y="3501135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600 + 7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5205001" y="2375938"/>
            <a:ext cx="6436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264858" y="1445843"/>
            <a:ext cx="2258160" cy="12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8320762" y="1421089"/>
            <a:ext cx="2258160" cy="12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205001" y="1933522"/>
            <a:ext cx="2151763" cy="233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8042260" y="1933522"/>
            <a:ext cx="2151763" cy="233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911706" y="1135865"/>
            <a:ext cx="4381375" cy="12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 flipV="1">
            <a:off x="9440742" y="1135865"/>
            <a:ext cx="1338094" cy="6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 flipV="1">
            <a:off x="2804415" y="1713056"/>
            <a:ext cx="1338094" cy="6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 flipV="1">
            <a:off x="4764299" y="1713056"/>
            <a:ext cx="1963055" cy="7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10984045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45412" y="1504386"/>
            <a:ext cx="773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 số sau thành tổng các chục và đơn vị</a:t>
            </a:r>
          </a:p>
          <a:p>
            <a:pPr marL="571500" indent="-571500">
              <a:buFontTx/>
              <a:buChar char="-"/>
            </a:pPr>
            <a:r>
              <a:rPr 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 = ……………….</a:t>
            </a:r>
          </a:p>
          <a:p>
            <a:pPr marL="571500" indent="-571500">
              <a:buFontTx/>
              <a:buChar char="-"/>
            </a:pPr>
            <a:r>
              <a:rPr 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= ……………….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6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128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4881" y="1671294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tổng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(tr55,56)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935" y="1989215"/>
            <a:ext cx="4596130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smtClean="0">
                <a:solidFill>
                  <a:srgbClr val="00B0F0"/>
                </a:solidFill>
                <a:latin typeface="UTM Zebrawood" panose="02040603050506020204" pitchFamily="18" charset="0"/>
              </a:rPr>
              <a:t>YÊU CẦU CẦN ĐẠT</a:t>
            </a:r>
            <a:endParaRPr lang="en-US" sz="3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1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1" y="3644103"/>
            <a:ext cx="44521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</a:t>
            </a:r>
            <a:r>
              <a:rPr lang="en-VN" sz="2800" dirty="0" smtClean="0"/>
              <a:t>3</a:t>
            </a:r>
            <a:r>
              <a:rPr lang="en-US" sz="2800" dirty="0" smtClean="0"/>
              <a:t>6</a:t>
            </a:r>
            <a:r>
              <a:rPr lang="en-VN" sz="2800" dirty="0" smtClean="0"/>
              <a:t>5 </a:t>
            </a:r>
            <a:r>
              <a:rPr lang="en-VN" sz="2800" dirty="0"/>
              <a:t>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</a:t>
            </a:r>
            <a:r>
              <a:rPr lang="en-US" sz="2800" dirty="0" smtClean="0"/>
              <a:t>6</a:t>
            </a:r>
            <a:r>
              <a:rPr lang="en-VN" sz="2800" dirty="0" smtClean="0"/>
              <a:t> </a:t>
            </a:r>
            <a:r>
              <a:rPr lang="en-VN" sz="2800" dirty="0"/>
              <a:t>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Ta viết: </a:t>
            </a:r>
            <a:r>
              <a:rPr lang="en-VN" sz="28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6</a:t>
            </a:r>
            <a:r>
              <a:rPr lang="en-VN" sz="2800" dirty="0" smtClean="0">
                <a:solidFill>
                  <a:srgbClr val="FF0000"/>
                </a:solidFill>
              </a:rPr>
              <a:t>5 </a:t>
            </a:r>
            <a:r>
              <a:rPr lang="en-VN" sz="2800" dirty="0">
                <a:solidFill>
                  <a:srgbClr val="FF0000"/>
                </a:solidFill>
              </a:rPr>
              <a:t>= 300 + </a:t>
            </a:r>
            <a:r>
              <a:rPr lang="en-US" sz="2800" dirty="0" smtClean="0">
                <a:solidFill>
                  <a:srgbClr val="FF0000"/>
                </a:solidFill>
              </a:rPr>
              <a:t>6</a:t>
            </a:r>
            <a:r>
              <a:rPr lang="en-VN" sz="2800" dirty="0" smtClean="0">
                <a:solidFill>
                  <a:srgbClr val="FF0000"/>
                </a:solidFill>
              </a:rPr>
              <a:t>0 </a:t>
            </a:r>
            <a:r>
              <a:rPr lang="en-VN" sz="2800" dirty="0">
                <a:solidFill>
                  <a:srgbClr val="FF0000"/>
                </a:solidFill>
              </a:rPr>
              <a:t>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586017" y="3496178"/>
            <a:ext cx="40559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607569" y="4788839"/>
            <a:ext cx="42517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>
                <a:solidFill>
                  <a:srgbClr val="FF0000"/>
                </a:solidFill>
              </a:rPr>
              <a:t>Ta viết: 408 = 400 </a:t>
            </a:r>
            <a:r>
              <a:rPr lang="en-VN" sz="2800" smtClean="0">
                <a:solidFill>
                  <a:srgbClr val="FF0000"/>
                </a:solidFill>
              </a:rPr>
              <a:t>+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0 +</a:t>
            </a:r>
            <a:r>
              <a:rPr lang="en-VN" sz="2800" smtClean="0">
                <a:solidFill>
                  <a:srgbClr val="FF0000"/>
                </a:solidFill>
              </a:rPr>
              <a:t> </a:t>
            </a:r>
            <a:r>
              <a:rPr lang="en-VN" sz="2800">
                <a:solidFill>
                  <a:srgbClr val="FF0000"/>
                </a:solidFill>
              </a:rPr>
              <a:t>8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uiExpand="1" build="p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Ta viết: 670 = 600 + 70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048285" y="4932371"/>
            <a:ext cx="445211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>
                <a:solidFill>
                  <a:srgbClr val="FF0000"/>
                </a:solidFill>
              </a:rPr>
              <a:t>Ta viết: </a:t>
            </a:r>
            <a:r>
              <a:rPr lang="en-US" sz="2800" smtClean="0">
                <a:solidFill>
                  <a:srgbClr val="FF0000"/>
                </a:solidFill>
              </a:rPr>
              <a:t>670 = 600 + 70 + 0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uiExpand="1" build="p"/>
      <p:bldP spid="98" grpId="0"/>
      <p:bldP spid="9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067906" y="2374814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1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485921" y="741551"/>
            <a:ext cx="1196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674940" y="741551"/>
            <a:ext cx="2998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495</Words>
  <Application>Microsoft Office PowerPoint</Application>
  <PresentationFormat>Widescreen</PresentationFormat>
  <Paragraphs>94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微软雅黑 Light</vt:lpstr>
      <vt:lpstr>Arial</vt:lpstr>
      <vt:lpstr>Calibri</vt:lpstr>
      <vt:lpstr>等线</vt:lpstr>
      <vt:lpstr>HP001 4 hàng</vt:lpstr>
      <vt:lpstr>HP001 4H</vt:lpstr>
      <vt:lpstr>Times New Roman</vt:lpstr>
      <vt:lpstr>UTM Cookies</vt:lpstr>
      <vt:lpstr>UTM Zebrawood</vt:lpstr>
      <vt:lpstr>Wingdings</vt:lpstr>
      <vt:lpstr>仓耳羽辰体-谷力 W05</vt:lpstr>
      <vt:lpstr>站酷庆科黄油体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239</cp:revision>
  <dcterms:created xsi:type="dcterms:W3CDTF">2021-06-02T01:34:28Z</dcterms:created>
  <dcterms:modified xsi:type="dcterms:W3CDTF">2022-03-11T08:38:48Z</dcterms:modified>
</cp:coreProperties>
</file>