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710" r:id="rId3"/>
    <p:sldMasterId id="2147483738" r:id="rId4"/>
  </p:sldMasterIdLst>
  <p:notesMasterIdLst>
    <p:notesMasterId r:id="rId19"/>
  </p:notesMasterIdLst>
  <p:sldIdLst>
    <p:sldId id="308" r:id="rId5"/>
    <p:sldId id="260" r:id="rId6"/>
    <p:sldId id="306" r:id="rId7"/>
    <p:sldId id="300" r:id="rId8"/>
    <p:sldId id="303" r:id="rId9"/>
    <p:sldId id="314" r:id="rId10"/>
    <p:sldId id="304" r:id="rId11"/>
    <p:sldId id="305" r:id="rId12"/>
    <p:sldId id="307" r:id="rId13"/>
    <p:sldId id="309" r:id="rId14"/>
    <p:sldId id="310" r:id="rId15"/>
    <p:sldId id="311" r:id="rId16"/>
    <p:sldId id="312" r:id="rId17"/>
    <p:sldId id="313" r:id="rId18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CF5FC-AD6D-446F-958B-AC84152EF88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71C5B-9B66-489B-97B3-4667F206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ẤN VÀO BỤNG CON GÀ ĐỂ CHUYỂN ĐẾN TRANG CÂU HỎI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A35BC-53DD-4B0B-8074-9158D4AE8D9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66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11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91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43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60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14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26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8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01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1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871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091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56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2644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2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04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238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9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962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734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492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07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854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406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366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389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17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932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452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393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7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726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846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7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84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9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28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899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960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22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51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835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98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210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08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0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68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5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4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63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27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5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708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56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5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4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52" r:id="rId2"/>
    <p:sldLayoutId id="2147483663" r:id="rId3"/>
    <p:sldLayoutId id="2147483664" r:id="rId4"/>
    <p:sldLayoutId id="2147483701" r:id="rId5"/>
    <p:sldLayoutId id="2147483694" r:id="rId6"/>
    <p:sldLayoutId id="2147483759" r:id="rId7"/>
    <p:sldLayoutId id="2147483693" r:id="rId8"/>
    <p:sldLayoutId id="2147483703" r:id="rId9"/>
    <p:sldLayoutId id="2147483691" r:id="rId10"/>
    <p:sldLayoutId id="2147483758" r:id="rId11"/>
    <p:sldLayoutId id="2147483757" r:id="rId12"/>
    <p:sldLayoutId id="2147483756" r:id="rId13"/>
    <p:sldLayoutId id="2147483755" r:id="rId14"/>
    <p:sldLayoutId id="2147483754" r:id="rId15"/>
    <p:sldLayoutId id="2147483753" r:id="rId16"/>
    <p:sldLayoutId id="2147483679" r:id="rId17"/>
    <p:sldLayoutId id="214748370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285CA-3D3B-499B-A815-2AD862AD22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0D7C-B902-4C8A-813F-8FDDF456C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665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059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51" r:id="rId27"/>
    <p:sldLayoutId id="214748373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8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64" r:id="rId8"/>
    <p:sldLayoutId id="2147483763" r:id="rId9"/>
    <p:sldLayoutId id="2147483762" r:id="rId10"/>
    <p:sldLayoutId id="2147483761" r:id="rId11"/>
    <p:sldLayoutId id="2147483760" r:id="rId12"/>
    <p:sldLayoutId id="2147483750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jp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slide" Target="slide4.xml"/><Relationship Id="rId5" Type="http://schemas.openxmlformats.org/officeDocument/2006/relationships/image" Target="../media/image21.gif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0.jpg"/><Relationship Id="rId12" Type="http://schemas.openxmlformats.org/officeDocument/2006/relationships/image" Target="../media/image2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image" Target="../media/image22.gif"/><Relationship Id="rId14" Type="http://schemas.openxmlformats.org/officeDocument/2006/relationships/audio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0.jpg"/><Relationship Id="rId12" Type="http://schemas.openxmlformats.org/officeDocument/2006/relationships/image" Target="../media/image2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image" Target="../media/image22.gif"/><Relationship Id="rId14" Type="http://schemas.openxmlformats.org/officeDocument/2006/relationships/audio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0.jpg"/><Relationship Id="rId12" Type="http://schemas.openxmlformats.org/officeDocument/2006/relationships/image" Target="../media/image2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image" Target="../media/image22.gif"/><Relationship Id="rId14" Type="http://schemas.openxmlformats.org/officeDocument/2006/relationships/audio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0.jpg"/><Relationship Id="rId12" Type="http://schemas.openxmlformats.org/officeDocument/2006/relationships/image" Target="../media/image2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image" Target="../media/image22.gif"/><Relationship Id="rId1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6603" y="3754623"/>
            <a:ext cx="6737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con</a:t>
            </a:r>
            <a:r>
              <a:rPr kumimoji="0" lang="en-US" altLang="zh-CN" sz="4800" b="1" i="1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2119" y="2450014"/>
            <a:ext cx="1551914" cy="1551914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0932" y="2365445"/>
            <a:ext cx="1551914" cy="1551914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5943" y="2360482"/>
            <a:ext cx="1401157" cy="155191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3763" y="2365445"/>
            <a:ext cx="1551914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</p:spTree>
    <p:extLst>
      <p:ext uri="{BB962C8B-B14F-4D97-AF65-F5344CB8AC3E}">
        <p14:creationId xmlns:p14="http://schemas.microsoft.com/office/powerpoint/2010/main" val="20766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80209 0.02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4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78151 0.003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90169 0.042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9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11" action="ppaction://hlinksldjump"/>
          </p:cNvPr>
          <p:cNvSpPr/>
          <p:nvPr/>
        </p:nvSpPr>
        <p:spPr>
          <a:xfrm>
            <a:off x="10804654" y="5936974"/>
            <a:ext cx="1387345" cy="75234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483" y="243510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83F0FB-965F-4384-8C2D-F815BE2F3882}"/>
              </a:ext>
            </a:extLst>
          </p:cNvPr>
          <p:cNvGrpSpPr/>
          <p:nvPr/>
        </p:nvGrpSpPr>
        <p:grpSpPr>
          <a:xfrm>
            <a:off x="2354295" y="1019719"/>
            <a:ext cx="7505024" cy="2356193"/>
            <a:chOff x="2434106" y="246185"/>
            <a:chExt cx="9486901" cy="31828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7919E7-A091-46BC-BB01-DAA8C811F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50A56E-5186-45B2-98EE-BE4CC975B981}"/>
                </a:ext>
              </a:extLst>
            </p:cNvPr>
            <p:cNvSpPr txBox="1"/>
            <p:nvPr/>
          </p:nvSpPr>
          <p:spPr>
            <a:xfrm>
              <a:off x="2724931" y="863680"/>
              <a:ext cx="9029103" cy="2138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Điền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dấu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&gt;, &lt;, =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chỗ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chấm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340 …... 620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FB4CE0-3BD7-4E5F-AFE0-6DE4F3E0AF49}"/>
              </a:ext>
            </a:extLst>
          </p:cNvPr>
          <p:cNvGrpSpPr/>
          <p:nvPr/>
        </p:nvGrpSpPr>
        <p:grpSpPr>
          <a:xfrm>
            <a:off x="2435202" y="3609074"/>
            <a:ext cx="3436035" cy="970247"/>
            <a:chOff x="2590800" y="3642361"/>
            <a:chExt cx="4343400" cy="13106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89B1010-560E-4358-8E89-443ED726EFD9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5BF16B-4427-4E16-AE28-3C4124E00DA5}"/>
                </a:ext>
              </a:extLst>
            </p:cNvPr>
            <p:cNvSpPr txBox="1"/>
            <p:nvPr/>
          </p:nvSpPr>
          <p:spPr>
            <a:xfrm>
              <a:off x="4385447" y="3989903"/>
              <a:ext cx="994029" cy="831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A. &gt;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4F8AD3-1981-4A51-986E-A914B9819097}"/>
              </a:ext>
            </a:extLst>
          </p:cNvPr>
          <p:cNvGrpSpPr/>
          <p:nvPr/>
        </p:nvGrpSpPr>
        <p:grpSpPr>
          <a:xfrm>
            <a:off x="6413407" y="3632012"/>
            <a:ext cx="3436035" cy="970248"/>
            <a:chOff x="7508509" y="3703826"/>
            <a:chExt cx="4343400" cy="13106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88EF9FC-7E0F-4FA4-9088-1DC5EBAD08C2}"/>
                </a:ext>
              </a:extLst>
            </p:cNvPr>
            <p:cNvSpPr/>
            <p:nvPr/>
          </p:nvSpPr>
          <p:spPr>
            <a:xfrm>
              <a:off x="7508509" y="3703826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68762F-2EEB-44AA-BE53-85D54AAEF726}"/>
                </a:ext>
              </a:extLst>
            </p:cNvPr>
            <p:cNvSpPr txBox="1"/>
            <p:nvPr/>
          </p:nvSpPr>
          <p:spPr>
            <a:xfrm>
              <a:off x="9204031" y="3989903"/>
              <a:ext cx="972630" cy="8315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B. =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32FFBF-6CB8-4982-A145-55FFC9CACFCA}"/>
              </a:ext>
            </a:extLst>
          </p:cNvPr>
          <p:cNvGrpSpPr/>
          <p:nvPr/>
        </p:nvGrpSpPr>
        <p:grpSpPr>
          <a:xfrm>
            <a:off x="4388789" y="4739187"/>
            <a:ext cx="3436035" cy="970247"/>
            <a:chOff x="7391400" y="5298831"/>
            <a:chExt cx="4343400" cy="131063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6AA721F-D3B8-45B2-AC00-959B2770C011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1164B4-7D13-4BDB-BDF3-E66D7C976778}"/>
                </a:ext>
              </a:extLst>
            </p:cNvPr>
            <p:cNvSpPr txBox="1"/>
            <p:nvPr/>
          </p:nvSpPr>
          <p:spPr>
            <a:xfrm>
              <a:off x="9204027" y="5635627"/>
              <a:ext cx="972630" cy="831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C. &lt;</a:t>
              </a:r>
            </a:p>
          </p:txBody>
        </p:sp>
      </p:grpSp>
      <p:pic>
        <p:nvPicPr>
          <p:cNvPr id="22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DB71622-3C6E-4A94-A3E5-436744C91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5099834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9F07E7C-BB48-49AC-925D-2AEE548736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5886796"/>
            <a:ext cx="609600" cy="609600"/>
          </a:xfrm>
          <a:prstGeom prst="rect">
            <a:avLst/>
          </a:prstGeom>
        </p:spPr>
      </p:pic>
      <p:pic>
        <p:nvPicPr>
          <p:cNvPr id="24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209B296B-DD7B-4225-9A2F-667BD026D7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91647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45455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8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8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45455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8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8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11" action="ppaction://hlinksldjump"/>
          </p:cNvPr>
          <p:cNvSpPr/>
          <p:nvPr/>
        </p:nvSpPr>
        <p:spPr>
          <a:xfrm>
            <a:off x="10630486" y="6119297"/>
            <a:ext cx="1561514" cy="7387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F7526D-4BB2-423C-9F97-EF837312A1DF}"/>
              </a:ext>
            </a:extLst>
          </p:cNvPr>
          <p:cNvGrpSpPr/>
          <p:nvPr/>
        </p:nvGrpSpPr>
        <p:grpSpPr>
          <a:xfrm>
            <a:off x="2354295" y="1019719"/>
            <a:ext cx="7505024" cy="2356193"/>
            <a:chOff x="2434106" y="246185"/>
            <a:chExt cx="9486901" cy="318281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BC1D27-0CBD-4D92-9E15-546E43520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A3543A-ACB4-4AAA-BE09-3196E0645679}"/>
                </a:ext>
              </a:extLst>
            </p:cNvPr>
            <p:cNvSpPr txBox="1"/>
            <p:nvPr/>
          </p:nvSpPr>
          <p:spPr>
            <a:xfrm>
              <a:off x="2724931" y="863680"/>
              <a:ext cx="9029103" cy="2138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Số nào là số tròn trăm trong các số sau: 390, 1000, 20.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15F4CD-337B-46B5-A59B-4C40C12B4FE8}"/>
              </a:ext>
            </a:extLst>
          </p:cNvPr>
          <p:cNvGrpSpPr/>
          <p:nvPr/>
        </p:nvGrpSpPr>
        <p:grpSpPr>
          <a:xfrm>
            <a:off x="2435202" y="3609074"/>
            <a:ext cx="3436035" cy="970247"/>
            <a:chOff x="2590800" y="3642361"/>
            <a:chExt cx="4343400" cy="13106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F67DCFE-F0DD-4681-BD3E-492C5AC0E375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F0071C-0CF8-4B8B-AB83-FF334AEDFCBC}"/>
                </a:ext>
              </a:extLst>
            </p:cNvPr>
            <p:cNvSpPr txBox="1"/>
            <p:nvPr/>
          </p:nvSpPr>
          <p:spPr>
            <a:xfrm>
              <a:off x="3982777" y="3989903"/>
              <a:ext cx="1799368" cy="831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A. 390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5EA76C-131B-494E-AFFF-8EF5F0687A40}"/>
              </a:ext>
            </a:extLst>
          </p:cNvPr>
          <p:cNvGrpSpPr/>
          <p:nvPr/>
        </p:nvGrpSpPr>
        <p:grpSpPr>
          <a:xfrm>
            <a:off x="4916632" y="4677777"/>
            <a:ext cx="3436035" cy="970248"/>
            <a:chOff x="5616476" y="5116476"/>
            <a:chExt cx="4343400" cy="131063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C27CD77-2244-46CA-BF97-935A4C53F8FD}"/>
                </a:ext>
              </a:extLst>
            </p:cNvPr>
            <p:cNvSpPr/>
            <p:nvPr/>
          </p:nvSpPr>
          <p:spPr>
            <a:xfrm>
              <a:off x="5616476" y="5116476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ED8B0A-97DF-433D-A56E-0964FF421D00}"/>
                </a:ext>
              </a:extLst>
            </p:cNvPr>
            <p:cNvSpPr txBox="1"/>
            <p:nvPr/>
          </p:nvSpPr>
          <p:spPr>
            <a:xfrm>
              <a:off x="7107284" y="5356041"/>
              <a:ext cx="1306972" cy="8315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C. 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68CAD8-7234-4259-A1C8-BB4DD57D163E}"/>
              </a:ext>
            </a:extLst>
          </p:cNvPr>
          <p:cNvGrpSpPr/>
          <p:nvPr/>
        </p:nvGrpSpPr>
        <p:grpSpPr>
          <a:xfrm>
            <a:off x="6815265" y="3618855"/>
            <a:ext cx="3436035" cy="970247"/>
            <a:chOff x="10458648" y="3785453"/>
            <a:chExt cx="4343400" cy="131063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103F398-2E39-4DBA-A5E3-682642A0C2A6}"/>
                </a:ext>
              </a:extLst>
            </p:cNvPr>
            <p:cNvSpPr/>
            <p:nvPr/>
          </p:nvSpPr>
          <p:spPr>
            <a:xfrm>
              <a:off x="10458648" y="3785453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34FF06-E2CA-4429-8CEF-B4295A4DDC86}"/>
                </a:ext>
              </a:extLst>
            </p:cNvPr>
            <p:cNvSpPr txBox="1"/>
            <p:nvPr/>
          </p:nvSpPr>
          <p:spPr>
            <a:xfrm>
              <a:off x="11890572" y="4070819"/>
              <a:ext cx="1963498" cy="831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B. 1000</a:t>
              </a:r>
            </a:p>
          </p:txBody>
        </p:sp>
      </p:grpSp>
      <p:pic>
        <p:nvPicPr>
          <p:cNvPr id="34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6CFB2109-37F1-4334-BBB4-0088D2B1E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3333379"/>
            <a:ext cx="609600" cy="609600"/>
          </a:xfrm>
          <a:prstGeom prst="rect">
            <a:avLst/>
          </a:prstGeom>
        </p:spPr>
      </p:pic>
      <p:pic>
        <p:nvPicPr>
          <p:cNvPr id="35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09D967E-6BA0-41FB-B18E-EB6EA8DFD5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4120341"/>
            <a:ext cx="609600" cy="609600"/>
          </a:xfrm>
          <a:prstGeom prst="rect">
            <a:avLst/>
          </a:prstGeom>
        </p:spPr>
      </p:pic>
      <p:pic>
        <p:nvPicPr>
          <p:cNvPr id="36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2674C6E5-EFC0-4EE6-A07B-6438E4AFE6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91647" y="5091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11" action="ppaction://hlinksldjump"/>
          </p:cNvPr>
          <p:cNvSpPr/>
          <p:nvPr/>
        </p:nvSpPr>
        <p:spPr>
          <a:xfrm>
            <a:off x="10630486" y="5915465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5B804E-E800-488F-AC7D-8AF1D84B51AD}"/>
              </a:ext>
            </a:extLst>
          </p:cNvPr>
          <p:cNvGrpSpPr/>
          <p:nvPr/>
        </p:nvGrpSpPr>
        <p:grpSpPr>
          <a:xfrm>
            <a:off x="2354295" y="1019719"/>
            <a:ext cx="7505024" cy="2356193"/>
            <a:chOff x="2434106" y="246185"/>
            <a:chExt cx="9486901" cy="318281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31ABBD6-887D-496D-B8C9-8DA021BB8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988A16-6F0D-464D-BA3E-D5F9D1699B58}"/>
                </a:ext>
              </a:extLst>
            </p:cNvPr>
            <p:cNvSpPr txBox="1"/>
            <p:nvPr/>
          </p:nvSpPr>
          <p:spPr>
            <a:xfrm>
              <a:off x="2611554" y="1253978"/>
              <a:ext cx="9029103" cy="2012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: 6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trăm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, 0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, 8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E93071-8D2B-4C94-9E46-7693E991B49A}"/>
              </a:ext>
            </a:extLst>
          </p:cNvPr>
          <p:cNvGrpSpPr/>
          <p:nvPr/>
        </p:nvGrpSpPr>
        <p:grpSpPr>
          <a:xfrm>
            <a:off x="4318687" y="4757232"/>
            <a:ext cx="3436036" cy="970247"/>
            <a:chOff x="4971664" y="5193328"/>
            <a:chExt cx="4343400" cy="13106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4ECF939-8C92-4FF5-938B-4D751B9EECA4}"/>
                </a:ext>
              </a:extLst>
            </p:cNvPr>
            <p:cNvSpPr/>
            <p:nvPr/>
          </p:nvSpPr>
          <p:spPr>
            <a:xfrm>
              <a:off x="4971664" y="5193328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4CA3B5-33BD-46EC-B0FD-C5A06A6EB9B3}"/>
                </a:ext>
              </a:extLst>
            </p:cNvPr>
            <p:cNvSpPr txBox="1"/>
            <p:nvPr/>
          </p:nvSpPr>
          <p:spPr>
            <a:xfrm>
              <a:off x="5009135" y="5588011"/>
              <a:ext cx="4192442" cy="4989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C.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860: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Tám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trăm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sáu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mươi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97248B-4F58-4040-94D9-0798CCB86750}"/>
              </a:ext>
            </a:extLst>
          </p:cNvPr>
          <p:cNvGrpSpPr/>
          <p:nvPr/>
        </p:nvGrpSpPr>
        <p:grpSpPr>
          <a:xfrm>
            <a:off x="6413408" y="3632012"/>
            <a:ext cx="3436036" cy="970248"/>
            <a:chOff x="7508509" y="3703826"/>
            <a:chExt cx="4343400" cy="131063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399FA86-B7FC-4161-80D5-40BBD8222374}"/>
                </a:ext>
              </a:extLst>
            </p:cNvPr>
            <p:cNvSpPr/>
            <p:nvPr/>
          </p:nvSpPr>
          <p:spPr>
            <a:xfrm>
              <a:off x="7508509" y="3703826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B3C875-479E-46A5-A0DE-3A6B83BD9F89}"/>
                </a:ext>
              </a:extLst>
            </p:cNvPr>
            <p:cNvSpPr txBox="1"/>
            <p:nvPr/>
          </p:nvSpPr>
          <p:spPr>
            <a:xfrm>
              <a:off x="7719765" y="3989903"/>
              <a:ext cx="3941178" cy="49890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B.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806: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Tám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trăm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linh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sáu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877360-D056-4E64-A185-6819F24792C1}"/>
              </a:ext>
            </a:extLst>
          </p:cNvPr>
          <p:cNvGrpSpPr/>
          <p:nvPr/>
        </p:nvGrpSpPr>
        <p:grpSpPr>
          <a:xfrm>
            <a:off x="2494673" y="3644550"/>
            <a:ext cx="3436036" cy="970245"/>
            <a:chOff x="4997102" y="3820172"/>
            <a:chExt cx="4343400" cy="13106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1FF3205-E2AE-4A75-92BA-8F929043574D}"/>
                </a:ext>
              </a:extLst>
            </p:cNvPr>
            <p:cNvSpPr/>
            <p:nvPr/>
          </p:nvSpPr>
          <p:spPr>
            <a:xfrm>
              <a:off x="4997102" y="3820172"/>
              <a:ext cx="4343400" cy="1310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12F4FF-9F1D-4FAD-AAAA-71D2128F311D}"/>
                </a:ext>
              </a:extLst>
            </p:cNvPr>
            <p:cNvSpPr txBox="1"/>
            <p:nvPr/>
          </p:nvSpPr>
          <p:spPr>
            <a:xfrm>
              <a:off x="5197082" y="4109625"/>
              <a:ext cx="3943449" cy="498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A.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608: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Sáu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trăm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linh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tám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pic>
        <p:nvPicPr>
          <p:cNvPr id="34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C67E4BC3-FB25-4CC1-9759-D2D0EC765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3333379"/>
            <a:ext cx="609600" cy="609600"/>
          </a:xfrm>
          <a:prstGeom prst="rect">
            <a:avLst/>
          </a:prstGeom>
        </p:spPr>
      </p:pic>
      <p:pic>
        <p:nvPicPr>
          <p:cNvPr id="35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5C0BB218-26C4-4844-93AE-5D33EA93B0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4120341"/>
            <a:ext cx="609600" cy="609600"/>
          </a:xfrm>
          <a:prstGeom prst="rect">
            <a:avLst/>
          </a:prstGeom>
        </p:spPr>
      </p:pic>
      <p:pic>
        <p:nvPicPr>
          <p:cNvPr id="36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B1D73D5-F2CA-4A2D-8B84-F12BF43319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91647" y="5091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11" action="ppaction://hlinksldjump"/>
          </p:cNvPr>
          <p:cNvSpPr/>
          <p:nvPr/>
        </p:nvSpPr>
        <p:spPr>
          <a:xfrm>
            <a:off x="10700826" y="6119297"/>
            <a:ext cx="1491174" cy="7387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EE4F94-B831-4DDB-A258-371ED429A3DB}"/>
              </a:ext>
            </a:extLst>
          </p:cNvPr>
          <p:cNvGrpSpPr/>
          <p:nvPr/>
        </p:nvGrpSpPr>
        <p:grpSpPr>
          <a:xfrm>
            <a:off x="2354295" y="1019719"/>
            <a:ext cx="7505024" cy="2356193"/>
            <a:chOff x="2434106" y="246185"/>
            <a:chExt cx="9486901" cy="318281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C65FBF-CAD9-4AE3-A978-2DF3152D6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1CBA6C-BFD8-4A26-B960-1836D3DE14F0}"/>
                </a:ext>
              </a:extLst>
            </p:cNvPr>
            <p:cNvSpPr txBox="1"/>
            <p:nvPr/>
          </p:nvSpPr>
          <p:spPr>
            <a:xfrm>
              <a:off x="2536378" y="757201"/>
              <a:ext cx="9029103" cy="1031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nhỏ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nhất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67C432-5512-435D-914F-9B29EF8C7107}"/>
              </a:ext>
            </a:extLst>
          </p:cNvPr>
          <p:cNvGrpSpPr/>
          <p:nvPr/>
        </p:nvGrpSpPr>
        <p:grpSpPr>
          <a:xfrm>
            <a:off x="4318687" y="4757232"/>
            <a:ext cx="3436036" cy="970247"/>
            <a:chOff x="4971664" y="5193328"/>
            <a:chExt cx="4343400" cy="13106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8B62E77-1FA7-498D-963F-146E2EAC6BEA}"/>
                </a:ext>
              </a:extLst>
            </p:cNvPr>
            <p:cNvSpPr/>
            <p:nvPr/>
          </p:nvSpPr>
          <p:spPr>
            <a:xfrm>
              <a:off x="4971664" y="5193328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B90B04-4E61-45AB-A7D0-7D3AA3D4654A}"/>
                </a:ext>
              </a:extLst>
            </p:cNvPr>
            <p:cNvSpPr txBox="1"/>
            <p:nvPr/>
          </p:nvSpPr>
          <p:spPr>
            <a:xfrm>
              <a:off x="6451867" y="5588011"/>
              <a:ext cx="1306972" cy="831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C. 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3087DD-8E11-45B7-8320-08B528396B32}"/>
              </a:ext>
            </a:extLst>
          </p:cNvPr>
          <p:cNvGrpSpPr/>
          <p:nvPr/>
        </p:nvGrpSpPr>
        <p:grpSpPr>
          <a:xfrm>
            <a:off x="6413408" y="3632012"/>
            <a:ext cx="3436036" cy="970248"/>
            <a:chOff x="7508509" y="3703826"/>
            <a:chExt cx="4343400" cy="131063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C1F3318-41AF-4C6D-BF17-75A10C3E7941}"/>
                </a:ext>
              </a:extLst>
            </p:cNvPr>
            <p:cNvSpPr/>
            <p:nvPr/>
          </p:nvSpPr>
          <p:spPr>
            <a:xfrm>
              <a:off x="7508509" y="3703826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60914-75E9-4F01-B15C-91CE6B085A55}"/>
                </a:ext>
              </a:extLst>
            </p:cNvPr>
            <p:cNvSpPr txBox="1"/>
            <p:nvPr/>
          </p:nvSpPr>
          <p:spPr>
            <a:xfrm>
              <a:off x="8872736" y="3989903"/>
              <a:ext cx="1635235" cy="8315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B. 900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0CAC6C-B55F-41AB-90B3-2687AFE36E07}"/>
              </a:ext>
            </a:extLst>
          </p:cNvPr>
          <p:cNvGrpSpPr/>
          <p:nvPr/>
        </p:nvGrpSpPr>
        <p:grpSpPr>
          <a:xfrm>
            <a:off x="2494673" y="3644550"/>
            <a:ext cx="3436036" cy="970245"/>
            <a:chOff x="4997102" y="3820172"/>
            <a:chExt cx="4343400" cy="13106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D532F5A-7051-466B-9EB7-F45439EB5B67}"/>
                </a:ext>
              </a:extLst>
            </p:cNvPr>
            <p:cNvSpPr/>
            <p:nvPr/>
          </p:nvSpPr>
          <p:spPr>
            <a:xfrm>
              <a:off x="4997102" y="3820172"/>
              <a:ext cx="4343400" cy="1310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291446-C449-4325-8989-8B17CC47EB3D}"/>
                </a:ext>
              </a:extLst>
            </p:cNvPr>
            <p:cNvSpPr txBox="1"/>
            <p:nvPr/>
          </p:nvSpPr>
          <p:spPr>
            <a:xfrm>
              <a:off x="6340480" y="4109625"/>
              <a:ext cx="1656633" cy="8315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A. 100</a:t>
              </a:r>
            </a:p>
          </p:txBody>
        </p:sp>
      </p:grpSp>
      <p:pic>
        <p:nvPicPr>
          <p:cNvPr id="34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5733337-6BB2-4EA9-AA22-33AFB2512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3333379"/>
            <a:ext cx="609600" cy="609600"/>
          </a:xfrm>
          <a:prstGeom prst="rect">
            <a:avLst/>
          </a:prstGeom>
        </p:spPr>
      </p:pic>
      <p:pic>
        <p:nvPicPr>
          <p:cNvPr id="35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B96F0979-2925-40E2-96B4-5BAC0EFC6F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4120341"/>
            <a:ext cx="609600" cy="609600"/>
          </a:xfrm>
          <a:prstGeom prst="rect">
            <a:avLst/>
          </a:prstGeom>
        </p:spPr>
      </p:pic>
      <p:pic>
        <p:nvPicPr>
          <p:cNvPr id="36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3C3E093-580D-4FFA-A70F-3B9CA7D7F7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91647" y="5091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42926" y="290067"/>
            <a:ext cx="265207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53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57215" y="406138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10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9825" y="97100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0772" y="1623747"/>
            <a:ext cx="4950061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Luyện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tập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(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tr53,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54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)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</a:t>
                </a:r>
                <a:r>
                  <a:rPr lang="en-VN" sz="2000" dirty="0" smtClean="0"/>
                  <a:t>9</a:t>
                </a:r>
                <a:r>
                  <a:rPr lang="en-US" sz="2000" dirty="0" smtClean="0"/>
                  <a:t>99</a:t>
                </a:r>
                <a:endParaRPr lang="en-VN" sz="20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271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823" y="2262485"/>
            <a:ext cx="71481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CỦNG CỐ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2517319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404</Words>
  <Application>Microsoft Office PowerPoint</Application>
  <PresentationFormat>Widescreen</PresentationFormat>
  <Paragraphs>114</Paragraphs>
  <Slides>14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等线</vt:lpstr>
      <vt:lpstr>HP001 4 hàng</vt:lpstr>
      <vt:lpstr>HP001 4H</vt:lpstr>
      <vt:lpstr>HP001 5 hàng</vt:lpstr>
      <vt:lpstr>Times New Roman</vt:lpstr>
      <vt:lpstr>UTM Cookies</vt:lpstr>
      <vt:lpstr>UTM Cooper Black</vt:lpstr>
      <vt:lpstr>字魂17号-萌趣果冻体</vt:lpstr>
      <vt:lpstr>Office Theme</vt:lpstr>
      <vt:lpstr>3_Office 主题​​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188</cp:revision>
  <dcterms:created xsi:type="dcterms:W3CDTF">2021-06-02T01:34:28Z</dcterms:created>
  <dcterms:modified xsi:type="dcterms:W3CDTF">2022-03-11T00:35:30Z</dcterms:modified>
</cp:coreProperties>
</file>