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303" r:id="rId3"/>
    <p:sldId id="304" r:id="rId4"/>
    <p:sldId id="305" r:id="rId5"/>
    <p:sldId id="306" r:id="rId6"/>
    <p:sldId id="341" r:id="rId7"/>
    <p:sldId id="338" r:id="rId8"/>
    <p:sldId id="339" r:id="rId9"/>
    <p:sldId id="289" r:id="rId10"/>
    <p:sldId id="343" r:id="rId11"/>
    <p:sldId id="340" r:id="rId12"/>
    <p:sldId id="285" r:id="rId13"/>
    <p:sldId id="290" r:id="rId14"/>
    <p:sldId id="298" r:id="rId15"/>
    <p:sldId id="299" r:id="rId16"/>
    <p:sldId id="344" r:id="rId17"/>
    <p:sldId id="301" r:id="rId18"/>
  </p:sldIdLst>
  <p:sldSz cx="12192000" cy="6858000"/>
  <p:notesSz cx="6858000" cy="9144000"/>
  <p:custDataLst>
    <p:tags r:id="rId2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38" autoAdjust="0"/>
    <p:restoredTop sz="94660"/>
  </p:normalViewPr>
  <p:slideViewPr>
    <p:cSldViewPr snapToGrid="0">
      <p:cViewPr varScale="1">
        <p:scale>
          <a:sx n="75" d="100"/>
          <a:sy n="75" d="100"/>
        </p:scale>
        <p:origin x="6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87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24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4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D644-C331-4CC1-A71C-3EACC380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3BF7-C997-4534-964E-3C6189875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AF93A-C2EC-4B6E-A2CB-3CE242F5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D2666-0C40-4F71-A1CA-280D855EF60F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39A4-74C7-402E-8CDD-8EDC2568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626F4-6754-4B5A-A32B-62693788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12494-93C0-4FF6-B217-7AB1C5726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6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image" Target="../media/image11.jpe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GIF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0.wdp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1.wdp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12" Type="http://schemas.openxmlformats.org/officeDocument/2006/relationships/image" Target="../media/image21.png"/><Relationship Id="rId2" Type="http://schemas.openxmlformats.org/officeDocument/2006/relationships/image" Target="../media/image35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7.png"/><Relationship Id="rId10" Type="http://schemas.openxmlformats.org/officeDocument/2006/relationships/image" Target="../media/image20.png"/><Relationship Id="rId4" Type="http://schemas.openxmlformats.org/officeDocument/2006/relationships/image" Target="../media/image25.GIF"/><Relationship Id="rId9" Type="http://schemas.microsoft.com/office/2007/relationships/hdphoto" Target="../media/hdphoto10.wdp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575734" y="215115"/>
            <a:ext cx="2752620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+mj-lt"/>
              </a:rPr>
              <a:t> 1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13311176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15045" y="1512961"/>
            <a:ext cx="9400630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smtClean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Đọc số: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285;</a:t>
            </a:r>
            <a:r>
              <a:rPr kumimoji="0" lang="en-US" altLang="zh-CN" sz="5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  <a:sym typeface="微软雅黑 Light" panose="020B0502040204020203" pitchFamily="34" charset="-122"/>
              </a:rPr>
              <a:t> 694; 204; 931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  <a:sym typeface="微软雅黑 Light" panose="020B0502040204020203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7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067906" y="2374814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87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622503" y="761287"/>
            <a:ext cx="2406821" cy="34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529085" y="1027561"/>
            <a:ext cx="701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4869442" y="1021318"/>
            <a:ext cx="3842048" cy="62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107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560766" y="1035607"/>
            <a:ext cx="701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453524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b="1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564133" y="2222531"/>
            <a:ext cx="2831422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831423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564132" y="4205368"/>
            <a:ext cx="29979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3610507" y="1026424"/>
            <a:ext cx="701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CA0EC8-AC5F-4D5E-8A73-5726C8A8DA85}"/>
              </a:ext>
            </a:extLst>
          </p:cNvPr>
          <p:cNvCxnSpPr>
            <a:cxnSpLocks/>
          </p:cNvCxnSpPr>
          <p:nvPr/>
        </p:nvCxnSpPr>
        <p:spPr>
          <a:xfrm>
            <a:off x="4462995" y="1026424"/>
            <a:ext cx="1037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6744" y="384917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tr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50,51)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824" y="2284136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4: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1132" y="2893166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a)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749: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trăm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bốn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mươi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chín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1132" y="3527464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b)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…………………………………………………………..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64997" y="4126460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c)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………………………………………………………….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19159" y="4752801"/>
            <a:ext cx="8303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1">
                    <a:lumMod val="10000"/>
                  </a:schemeClr>
                </a:solidFill>
                <a:latin typeface="HP001 4H" panose="020B0603050302020204" pitchFamily="34" charset="0"/>
                <a:cs typeface="Times New Roman" pitchFamily="18" charset="0"/>
              </a:rPr>
              <a:t>d)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…………………………………………………………………..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46744" y="376450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ba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(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tr50,51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3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367</Words>
  <Application>Microsoft Office PowerPoint</Application>
  <PresentationFormat>Widescreen</PresentationFormat>
  <Paragraphs>129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微软雅黑 Light</vt:lpstr>
      <vt:lpstr>Arial</vt:lpstr>
      <vt:lpstr>Calibri</vt:lpstr>
      <vt:lpstr>等线</vt:lpstr>
      <vt:lpstr>HP001 4 hàng</vt:lpstr>
      <vt:lpstr>HP001 4H</vt:lpstr>
      <vt:lpstr>Times New Roman</vt:lpstr>
      <vt:lpstr>UTM Cookies</vt:lpstr>
      <vt:lpstr>UTM Zebrawood</vt:lpstr>
      <vt:lpstr>仓耳羽辰体-谷力 W05</vt:lpstr>
      <vt:lpstr>站酷庆科黄油体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200</cp:revision>
  <dcterms:created xsi:type="dcterms:W3CDTF">2021-06-02T01:34:28Z</dcterms:created>
  <dcterms:modified xsi:type="dcterms:W3CDTF">2022-03-08T02:17:08Z</dcterms:modified>
</cp:coreProperties>
</file>