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4" r:id="rId2"/>
    <p:sldMasterId id="2147483732" r:id="rId3"/>
    <p:sldMasterId id="2147483744" r:id="rId4"/>
    <p:sldMasterId id="2147483773" r:id="rId5"/>
    <p:sldMasterId id="2147483795" r:id="rId6"/>
  </p:sldMasterIdLst>
  <p:notesMasterIdLst>
    <p:notesMasterId r:id="rId24"/>
  </p:notesMasterIdLst>
  <p:sldIdLst>
    <p:sldId id="301" r:id="rId7"/>
    <p:sldId id="256" r:id="rId8"/>
    <p:sldId id="257" r:id="rId9"/>
    <p:sldId id="258" r:id="rId10"/>
    <p:sldId id="259" r:id="rId11"/>
    <p:sldId id="3411" r:id="rId12"/>
    <p:sldId id="261" r:id="rId13"/>
    <p:sldId id="260" r:id="rId14"/>
    <p:sldId id="3399" r:id="rId15"/>
    <p:sldId id="3409" r:id="rId16"/>
    <p:sldId id="286" r:id="rId17"/>
    <p:sldId id="288" r:id="rId18"/>
    <p:sldId id="287" r:id="rId19"/>
    <p:sldId id="293" r:id="rId20"/>
    <p:sldId id="300" r:id="rId21"/>
    <p:sldId id="3410" r:id="rId22"/>
    <p:sldId id="514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5B5"/>
    <a:srgbClr val="4BACC6"/>
    <a:srgbClr val="000000"/>
    <a:srgbClr val="F8B1A9"/>
    <a:srgbClr val="DBEEF4"/>
    <a:srgbClr val="F15441"/>
    <a:srgbClr val="FFC000"/>
    <a:srgbClr val="002060"/>
    <a:srgbClr val="D7AA80"/>
    <a:srgbClr val="D3E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03" autoAdjust="0"/>
    <p:restoredTop sz="94291" autoAdjust="0"/>
  </p:normalViewPr>
  <p:slideViewPr>
    <p:cSldViewPr snapToGrid="0">
      <p:cViewPr varScale="1">
        <p:scale>
          <a:sx n="76" d="100"/>
          <a:sy n="76" d="100"/>
        </p:scale>
        <p:origin x="5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6CD83-E1C7-4D84-BD89-0C6DAD25CDA2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A35BC-53DD-4B0B-8074-9158D4AE8D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2971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ẤN VÀO BỤNG CON GÀ ĐỂ CHUYỂN ĐẾN TRANG CÂU HỎI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A35BC-53DD-4B0B-8074-9158D4AE8D94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4648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Master" Target="../slideMasters/slideMaster5.xml"/><Relationship Id="rId9" Type="http://schemas.openxmlformats.org/officeDocument/2006/relationships/image" Target="../media/image16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6.png"/><Relationship Id="rId5" Type="http://schemas.openxmlformats.org/officeDocument/2006/relationships/image" Target="../media/image23.png"/><Relationship Id="rId4" Type="http://schemas.openxmlformats.org/officeDocument/2006/relationships/image" Target="../media/image35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image" Target="../media/image25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2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372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929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545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6613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3874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816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9502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26366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9482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27720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38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7390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92857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303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9534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570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5340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439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429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41388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935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7440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5455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999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08187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352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US" sz="2489"/>
          </a:p>
        </p:txBody>
      </p:sp>
    </p:spTree>
    <p:extLst>
      <p:ext uri="{BB962C8B-B14F-4D97-AF65-F5344CB8AC3E}">
        <p14:creationId xmlns:p14="http://schemas.microsoft.com/office/powerpoint/2010/main" val="19598780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68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84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13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0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47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4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68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9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5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1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3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35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9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55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3599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2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2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4378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796105" cy="6240131"/>
            <a:chOff x="395894" y="219519"/>
            <a:chExt cx="8653010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653010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615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580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4108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423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65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5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664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0144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7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47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84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56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685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856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71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970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21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736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0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646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150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052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871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645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537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075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66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702" r:id="rId7"/>
    <p:sldLayoutId id="2147483701" r:id="rId8"/>
    <p:sldLayoutId id="2147483692" r:id="rId9"/>
    <p:sldLayoutId id="2147483694" r:id="rId10"/>
    <p:sldLayoutId id="2147483693" r:id="rId11"/>
    <p:sldLayoutId id="2147483703" r:id="rId12"/>
    <p:sldLayoutId id="2147483691" r:id="rId13"/>
    <p:sldLayoutId id="2147483676" r:id="rId14"/>
    <p:sldLayoutId id="2147483677" r:id="rId15"/>
    <p:sldLayoutId id="2147483678" r:id="rId16"/>
    <p:sldLayoutId id="2147483679" r:id="rId17"/>
    <p:sldLayoutId id="2147483700" r:id="rId18"/>
    <p:sldLayoutId id="2147483680" r:id="rId19"/>
    <p:sldLayoutId id="2147483695" r:id="rId20"/>
    <p:sldLayoutId id="2147483696" r:id="rId21"/>
    <p:sldLayoutId id="2147483697" r:id="rId22"/>
    <p:sldLayoutId id="2147483698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88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11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50246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8869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  <p:sldLayoutId id="2147483793" r:id="rId20"/>
    <p:sldLayoutId id="2147483794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8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3.png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69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microsoft.com/office/2007/relationships/hdphoto" Target="../media/hdphoto9.wdp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3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4.jpg"/><Relationship Id="rId7" Type="http://schemas.openxmlformats.org/officeDocument/2006/relationships/image" Target="../media/image5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3.xml"/><Relationship Id="rId6" Type="http://schemas.openxmlformats.org/officeDocument/2006/relationships/slide" Target="slide4.xml"/><Relationship Id="rId5" Type="http://schemas.openxmlformats.org/officeDocument/2006/relationships/image" Target="../media/image56.gif"/><Relationship Id="rId10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3" Type="http://schemas.microsoft.com/office/2007/relationships/media" Target="../media/media4.mp3"/><Relationship Id="rId7" Type="http://schemas.openxmlformats.org/officeDocument/2006/relationships/image" Target="../media/image54.jpg"/><Relationship Id="rId12" Type="http://schemas.openxmlformats.org/officeDocument/2006/relationships/image" Target="../media/image58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slideLayout" Target="../slideLayouts/slideLayout93.xml"/><Relationship Id="rId10" Type="http://schemas.openxmlformats.org/officeDocument/2006/relationships/image" Target="../media/image56.gif"/><Relationship Id="rId4" Type="http://schemas.openxmlformats.org/officeDocument/2006/relationships/audio" Target="../media/media4.mp3"/><Relationship Id="rId9" Type="http://schemas.openxmlformats.org/officeDocument/2006/relationships/image" Target="../media/image55.gif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3" Type="http://schemas.microsoft.com/office/2007/relationships/media" Target="../media/media4.mp3"/><Relationship Id="rId7" Type="http://schemas.openxmlformats.org/officeDocument/2006/relationships/image" Target="../media/image54.jpg"/><Relationship Id="rId12" Type="http://schemas.openxmlformats.org/officeDocument/2006/relationships/image" Target="../media/image58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slideLayout" Target="../slideLayouts/slideLayout93.xml"/><Relationship Id="rId10" Type="http://schemas.openxmlformats.org/officeDocument/2006/relationships/image" Target="../media/image56.gif"/><Relationship Id="rId4" Type="http://schemas.openxmlformats.org/officeDocument/2006/relationships/audio" Target="../media/media4.mp3"/><Relationship Id="rId9" Type="http://schemas.openxmlformats.org/officeDocument/2006/relationships/image" Target="../media/image55.gif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3" Type="http://schemas.microsoft.com/office/2007/relationships/media" Target="../media/media4.mp3"/><Relationship Id="rId7" Type="http://schemas.openxmlformats.org/officeDocument/2006/relationships/image" Target="../media/image54.jpg"/><Relationship Id="rId12" Type="http://schemas.openxmlformats.org/officeDocument/2006/relationships/image" Target="../media/image58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slideLayout" Target="../slideLayouts/slideLayout93.xml"/><Relationship Id="rId10" Type="http://schemas.openxmlformats.org/officeDocument/2006/relationships/image" Target="../media/image56.gif"/><Relationship Id="rId4" Type="http://schemas.openxmlformats.org/officeDocument/2006/relationships/audio" Target="../media/media4.mp3"/><Relationship Id="rId9" Type="http://schemas.openxmlformats.org/officeDocument/2006/relationships/image" Target="../media/image55.gif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3" Type="http://schemas.microsoft.com/office/2007/relationships/media" Target="../media/media4.mp3"/><Relationship Id="rId7" Type="http://schemas.openxmlformats.org/officeDocument/2006/relationships/image" Target="../media/image54.jpg"/><Relationship Id="rId12" Type="http://schemas.openxmlformats.org/officeDocument/2006/relationships/image" Target="../media/image58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slideLayout" Target="../slideLayouts/slideLayout93.xml"/><Relationship Id="rId10" Type="http://schemas.openxmlformats.org/officeDocument/2006/relationships/image" Target="../media/image56.gif"/><Relationship Id="rId4" Type="http://schemas.openxmlformats.org/officeDocument/2006/relationships/audio" Target="../media/media4.mp3"/><Relationship Id="rId9" Type="http://schemas.openxmlformats.org/officeDocument/2006/relationships/image" Target="../media/image55.gif"/><Relationship Id="rId1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 với tiết Toán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7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 48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55933" y="378661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hai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7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3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2022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79825" y="971009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1824" y="43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54562" y="1616514"/>
            <a:ext cx="5260243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00" b="1" dirty="0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Luyện</a:t>
            </a:r>
            <a:r>
              <a:rPr lang="en-US" sz="3100" b="1" dirty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tập</a:t>
            </a:r>
            <a:r>
              <a:rPr lang="en-US" sz="3100" b="1" dirty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 (tr48,49)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79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7662222-A96B-E841-8A36-B48AC7D23500}"/>
              </a:ext>
            </a:extLst>
          </p:cNvPr>
          <p:cNvGrpSpPr/>
          <p:nvPr/>
        </p:nvGrpSpPr>
        <p:grpSpPr>
          <a:xfrm>
            <a:off x="816002" y="707500"/>
            <a:ext cx="3786414" cy="832864"/>
            <a:chOff x="816002" y="707500"/>
            <a:chExt cx="3786414" cy="832864"/>
          </a:xfrm>
        </p:grpSpPr>
        <p:sp>
          <p:nvSpPr>
            <p:cNvPr id="8" name="Rounded Rectangle 7"/>
            <p:cNvSpPr/>
            <p:nvPr/>
          </p:nvSpPr>
          <p:spPr>
            <a:xfrm>
              <a:off x="1653371" y="860223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32121" y="707500"/>
              <a:ext cx="2870295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/>
                <a:t>Đ, S    ?</a:t>
              </a:r>
              <a:endParaRPr lang="en-US" sz="3600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012194D-1715-6B4B-8512-309DE78150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50" y="251258"/>
            <a:ext cx="3794636" cy="20296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AB3B41-13C2-3045-B8B8-54D7C41C0522}"/>
              </a:ext>
            </a:extLst>
          </p:cNvPr>
          <p:cNvGrpSpPr/>
          <p:nvPr/>
        </p:nvGrpSpPr>
        <p:grpSpPr>
          <a:xfrm>
            <a:off x="935467" y="1897092"/>
            <a:ext cx="10319619" cy="3594638"/>
            <a:chOff x="935467" y="1897092"/>
            <a:chExt cx="10319619" cy="359463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E57F00-C5C9-2147-A3DB-138309113C45}"/>
                </a:ext>
              </a:extLst>
            </p:cNvPr>
            <p:cNvSpPr txBox="1"/>
            <p:nvPr/>
          </p:nvSpPr>
          <p:spPr>
            <a:xfrm>
              <a:off x="935467" y="1897092"/>
              <a:ext cx="10319619" cy="359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VN" sz="4000" dirty="0"/>
                <a:t>700  &lt;  900				520  =  250</a:t>
              </a:r>
            </a:p>
            <a:p>
              <a:pPr>
                <a:lnSpc>
                  <a:spcPct val="200000"/>
                </a:lnSpc>
              </a:pPr>
              <a:r>
                <a:rPr lang="en-VN" sz="4000" dirty="0"/>
                <a:t>890  </a:t>
              </a:r>
              <a:r>
                <a:rPr lang="en-VN" sz="4000"/>
                <a:t>&gt;  8</a:t>
              </a:r>
              <a:r>
                <a:rPr lang="en-US" sz="4000"/>
                <a:t>8</a:t>
              </a:r>
              <a:r>
                <a:rPr lang="en-VN" sz="4000"/>
                <a:t>0</a:t>
              </a:r>
              <a:r>
                <a:rPr lang="en-VN" sz="4000" dirty="0"/>
                <a:t>				270  &lt;  720</a:t>
              </a:r>
            </a:p>
            <a:p>
              <a:pPr>
                <a:lnSpc>
                  <a:spcPct val="200000"/>
                </a:lnSpc>
              </a:pPr>
              <a:r>
                <a:rPr lang="en-VN" sz="4000" dirty="0"/>
                <a:t>190  =  190				460  &gt;  640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AD41EECD-155D-BC41-965A-8DB5A97479E2}"/>
                </a:ext>
              </a:extLst>
            </p:cNvPr>
            <p:cNvSpPr/>
            <p:nvPr/>
          </p:nvSpPr>
          <p:spPr>
            <a:xfrm>
              <a:off x="3925125" y="2280947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7A952BEE-B546-C444-831C-BAB7ADD45350}"/>
                </a:ext>
              </a:extLst>
            </p:cNvPr>
            <p:cNvSpPr/>
            <p:nvPr/>
          </p:nvSpPr>
          <p:spPr>
            <a:xfrm>
              <a:off x="3934032" y="3417454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886B8A94-F4AE-0E48-855B-A9A79C8ACD41}"/>
                </a:ext>
              </a:extLst>
            </p:cNvPr>
            <p:cNvSpPr/>
            <p:nvPr/>
          </p:nvSpPr>
          <p:spPr>
            <a:xfrm>
              <a:off x="3925125" y="4603610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1424153B-4CFF-A645-B81A-8CC5F40EEE4F}"/>
                </a:ext>
              </a:extLst>
            </p:cNvPr>
            <p:cNvSpPr/>
            <p:nvPr/>
          </p:nvSpPr>
          <p:spPr>
            <a:xfrm>
              <a:off x="9356107" y="2295796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7E191F30-E629-7849-A13E-C970509FA2F7}"/>
                </a:ext>
              </a:extLst>
            </p:cNvPr>
            <p:cNvSpPr/>
            <p:nvPr/>
          </p:nvSpPr>
          <p:spPr>
            <a:xfrm>
              <a:off x="9365014" y="3432303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74904D8B-D859-574A-87F5-A88168C9B7DA}"/>
                </a:ext>
              </a:extLst>
            </p:cNvPr>
            <p:cNvSpPr/>
            <p:nvPr/>
          </p:nvSpPr>
          <p:spPr>
            <a:xfrm>
              <a:off x="9356107" y="4618459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0E979E3-CA16-394E-8381-03B7FA8152DC}"/>
              </a:ext>
            </a:extLst>
          </p:cNvPr>
          <p:cNvSpPr txBox="1"/>
          <p:nvPr/>
        </p:nvSpPr>
        <p:spPr>
          <a:xfrm>
            <a:off x="4109158" y="2368799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514FDC-7EDF-0A4F-881B-5E0D00B4899E}"/>
              </a:ext>
            </a:extLst>
          </p:cNvPr>
          <p:cNvSpPr txBox="1"/>
          <p:nvPr/>
        </p:nvSpPr>
        <p:spPr>
          <a:xfrm>
            <a:off x="4109158" y="3495311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268F27-0FD9-5C41-BFE0-90601777EAFF}"/>
              </a:ext>
            </a:extLst>
          </p:cNvPr>
          <p:cNvSpPr txBox="1"/>
          <p:nvPr/>
        </p:nvSpPr>
        <p:spPr>
          <a:xfrm>
            <a:off x="4109158" y="4717766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5042078-C425-7642-8A7B-8DCF0082D7C8}"/>
              </a:ext>
            </a:extLst>
          </p:cNvPr>
          <p:cNvSpPr txBox="1"/>
          <p:nvPr/>
        </p:nvSpPr>
        <p:spPr>
          <a:xfrm>
            <a:off x="9549046" y="2417786"/>
            <a:ext cx="52610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25975E-CE97-3740-8527-7C379210A535}"/>
              </a:ext>
            </a:extLst>
          </p:cNvPr>
          <p:cNvSpPr txBox="1"/>
          <p:nvPr/>
        </p:nvSpPr>
        <p:spPr>
          <a:xfrm>
            <a:off x="9549046" y="3544298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Đ</a:t>
            </a:r>
            <a:endParaRPr lang="en-VN" sz="40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AFAA073-2E25-5148-81B9-992294AF5236}"/>
              </a:ext>
            </a:extLst>
          </p:cNvPr>
          <p:cNvSpPr txBox="1"/>
          <p:nvPr/>
        </p:nvSpPr>
        <p:spPr>
          <a:xfrm>
            <a:off x="9549046" y="4766753"/>
            <a:ext cx="52610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19BD0D4-570E-4B05-B042-82C6DE5A0EC1}"/>
              </a:ext>
            </a:extLst>
          </p:cNvPr>
          <p:cNvCxnSpPr>
            <a:cxnSpLocks/>
          </p:cNvCxnSpPr>
          <p:nvPr/>
        </p:nvCxnSpPr>
        <p:spPr>
          <a:xfrm>
            <a:off x="1862667" y="1404594"/>
            <a:ext cx="8993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36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832228" y="30563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402816" y="162278"/>
            <a:ext cx="10263158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gắn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biển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kho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ngôi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đánh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lớn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bé</a:t>
            </a:r>
            <a:r>
              <a:rPr lang="en-US" sz="3200" dirty="0"/>
              <a:t>. 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B705B0-97B7-8945-8BCF-46E35784A9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2" r="5398"/>
          <a:stretch/>
        </p:blipFill>
        <p:spPr>
          <a:xfrm>
            <a:off x="658090" y="1590160"/>
            <a:ext cx="10598443" cy="4752270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3A906526-1396-5F46-8D33-8FCB0D3856B3}"/>
              </a:ext>
            </a:extLst>
          </p:cNvPr>
          <p:cNvSpPr/>
          <p:nvPr/>
        </p:nvSpPr>
        <p:spPr>
          <a:xfrm>
            <a:off x="4384963" y="2888672"/>
            <a:ext cx="4904509" cy="727364"/>
          </a:xfrm>
          <a:custGeom>
            <a:avLst/>
            <a:gdLst>
              <a:gd name="connsiteX0" fmla="*/ 2535382 w 2535382"/>
              <a:gd name="connsiteY0" fmla="*/ 0 h 581891"/>
              <a:gd name="connsiteX1" fmla="*/ 1246910 w 2535382"/>
              <a:gd name="connsiteY1" fmla="*/ 207818 h 581891"/>
              <a:gd name="connsiteX2" fmla="*/ 0 w 2535382"/>
              <a:gd name="connsiteY2" fmla="*/ 581891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5382" h="581891">
                <a:moveTo>
                  <a:pt x="2535382" y="0"/>
                </a:moveTo>
                <a:cubicBezTo>
                  <a:pt x="2102428" y="55418"/>
                  <a:pt x="1669474" y="110836"/>
                  <a:pt x="1246910" y="207818"/>
                </a:cubicBezTo>
                <a:cubicBezTo>
                  <a:pt x="824346" y="304800"/>
                  <a:pt x="412173" y="443345"/>
                  <a:pt x="0" y="581891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99ABCC5-802C-914F-8142-860D134AF8C5}"/>
              </a:ext>
            </a:extLst>
          </p:cNvPr>
          <p:cNvSpPr/>
          <p:nvPr/>
        </p:nvSpPr>
        <p:spPr>
          <a:xfrm>
            <a:off x="6941127" y="2909455"/>
            <a:ext cx="831273" cy="540327"/>
          </a:xfrm>
          <a:custGeom>
            <a:avLst/>
            <a:gdLst>
              <a:gd name="connsiteX0" fmla="*/ 0 w 831273"/>
              <a:gd name="connsiteY0" fmla="*/ 0 h 540327"/>
              <a:gd name="connsiteX1" fmla="*/ 519546 w 831273"/>
              <a:gd name="connsiteY1" fmla="*/ 249381 h 540327"/>
              <a:gd name="connsiteX2" fmla="*/ 831273 w 831273"/>
              <a:gd name="connsiteY2" fmla="*/ 540327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273" h="540327">
                <a:moveTo>
                  <a:pt x="0" y="0"/>
                </a:moveTo>
                <a:cubicBezTo>
                  <a:pt x="190500" y="79663"/>
                  <a:pt x="381001" y="159327"/>
                  <a:pt x="519546" y="249381"/>
                </a:cubicBezTo>
                <a:cubicBezTo>
                  <a:pt x="658091" y="339435"/>
                  <a:pt x="744682" y="439881"/>
                  <a:pt x="831273" y="540327"/>
                </a:cubicBezTo>
              </a:path>
            </a:pathLst>
          </a:custGeom>
          <a:ln w="57150">
            <a:solidFill>
              <a:srgbClr val="4BACC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23635CF-938C-F143-970F-FC0C1E15207C}"/>
              </a:ext>
            </a:extLst>
          </p:cNvPr>
          <p:cNvSpPr/>
          <p:nvPr/>
        </p:nvSpPr>
        <p:spPr>
          <a:xfrm>
            <a:off x="4738255" y="2888672"/>
            <a:ext cx="5316355" cy="1745673"/>
          </a:xfrm>
          <a:custGeom>
            <a:avLst/>
            <a:gdLst>
              <a:gd name="connsiteX0" fmla="*/ 0 w 5357919"/>
              <a:gd name="connsiteY0" fmla="*/ 0 h 1704109"/>
              <a:gd name="connsiteX1" fmla="*/ 2576945 w 5357919"/>
              <a:gd name="connsiteY1" fmla="*/ 332509 h 1704109"/>
              <a:gd name="connsiteX2" fmla="*/ 4946073 w 5357919"/>
              <a:gd name="connsiteY2" fmla="*/ 1018309 h 1704109"/>
              <a:gd name="connsiteX3" fmla="*/ 5340927 w 5357919"/>
              <a:gd name="connsiteY3" fmla="*/ 1704109 h 170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7919" h="1704109">
                <a:moveTo>
                  <a:pt x="0" y="0"/>
                </a:moveTo>
                <a:cubicBezTo>
                  <a:pt x="876299" y="81395"/>
                  <a:pt x="1752599" y="162791"/>
                  <a:pt x="2576945" y="332509"/>
                </a:cubicBezTo>
                <a:cubicBezTo>
                  <a:pt x="3401291" y="502227"/>
                  <a:pt x="4485409" y="789709"/>
                  <a:pt x="4946073" y="1018309"/>
                </a:cubicBezTo>
                <a:cubicBezTo>
                  <a:pt x="5406737" y="1246909"/>
                  <a:pt x="5373832" y="1475509"/>
                  <a:pt x="5340927" y="1704109"/>
                </a:cubicBezTo>
              </a:path>
            </a:pathLst>
          </a:cu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5758B8-67BE-4DDF-8337-911C119C0CF3}"/>
              </a:ext>
            </a:extLst>
          </p:cNvPr>
          <p:cNvCxnSpPr/>
          <p:nvPr/>
        </p:nvCxnSpPr>
        <p:spPr>
          <a:xfrm>
            <a:off x="5058697" y="1575412"/>
            <a:ext cx="35838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5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7BB83903-9C12-A347-84DD-EFB3031928FE}"/>
              </a:ext>
            </a:extLst>
          </p:cNvPr>
          <p:cNvSpPr/>
          <p:nvPr/>
        </p:nvSpPr>
        <p:spPr>
          <a:xfrm>
            <a:off x="664677" y="464735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0E70E-4ACF-9745-9F53-75F27D6DB422}"/>
              </a:ext>
            </a:extLst>
          </p:cNvPr>
          <p:cNvSpPr txBox="1"/>
          <p:nvPr/>
        </p:nvSpPr>
        <p:spPr>
          <a:xfrm>
            <a:off x="1126793" y="224297"/>
            <a:ext cx="10524433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3600" dirty="0" err="1"/>
              <a:t>Rô</a:t>
            </a:r>
            <a:r>
              <a:rPr lang="en-US" sz="3600" dirty="0"/>
              <a:t>- </a:t>
            </a:r>
            <a:r>
              <a:rPr lang="en-US" sz="3600" dirty="0" err="1"/>
              <a:t>bốt</a:t>
            </a:r>
            <a:r>
              <a:rPr lang="en-US" sz="3600" dirty="0"/>
              <a:t> </a:t>
            </a:r>
            <a:r>
              <a:rPr lang="en-US" sz="3600" dirty="0" err="1"/>
              <a:t>cần</a:t>
            </a:r>
            <a:r>
              <a:rPr lang="en-US" sz="3600" dirty="0"/>
              <a:t> </a:t>
            </a:r>
            <a:r>
              <a:rPr lang="en-US" sz="3600" dirty="0" err="1"/>
              <a:t>đổi</a:t>
            </a:r>
            <a:r>
              <a:rPr lang="en-US" sz="3600" dirty="0"/>
              <a:t> </a:t>
            </a:r>
            <a:r>
              <a:rPr lang="en-US" sz="3600" dirty="0" err="1"/>
              <a:t>chỗ</a:t>
            </a:r>
            <a:r>
              <a:rPr lang="en-US" sz="3600" dirty="0"/>
              <a:t> </a:t>
            </a:r>
            <a:r>
              <a:rPr lang="en-US" sz="3600" dirty="0" err="1"/>
              <a:t>hai</a:t>
            </a:r>
            <a:r>
              <a:rPr lang="en-US" sz="3600" dirty="0"/>
              <a:t> </a:t>
            </a:r>
            <a:r>
              <a:rPr lang="en-US" sz="3600" dirty="0" err="1"/>
              <a:t>tảng</a:t>
            </a:r>
            <a:r>
              <a:rPr lang="en-US" sz="3600" dirty="0"/>
              <a:t> </a:t>
            </a:r>
            <a:r>
              <a:rPr lang="en-US" sz="3600" dirty="0" err="1"/>
              <a:t>đá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err="1"/>
              <a:t>để</a:t>
            </a:r>
            <a:r>
              <a:rPr lang="en-US" sz="3600"/>
              <a:t> có các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theo</a:t>
            </a:r>
            <a:r>
              <a:rPr lang="en-US" sz="3600" dirty="0"/>
              <a:t>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tự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bé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lớn</a:t>
            </a:r>
            <a:r>
              <a:rPr lang="en-US" sz="3600" dirty="0"/>
              <a:t>? 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412386-945E-CB4F-AD2E-2580D28C1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  <a14:imgEffect>
                      <a14:saturation sat="200000"/>
                    </a14:imgEffect>
                    <a14:imgEffect>
                      <a14:brightnessContrast bright="7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7" r="14600"/>
          <a:stretch/>
        </p:blipFill>
        <p:spPr>
          <a:xfrm>
            <a:off x="665016" y="1823485"/>
            <a:ext cx="10524433" cy="32110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3B97394-F204-7D4B-B1CA-1C7D3C6BF1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4" b="94828" l="85213" r="98511">
                        <a14:foregroundMark x1="85745" y1="33190" x2="93511" y2="33621"/>
                        <a14:foregroundMark x1="91596" y1="14655" x2="91596" y2="14655"/>
                        <a14:foregroundMark x1="92021" y1="87931" x2="87340" y2="88362"/>
                        <a14:foregroundMark x1="87340" y1="88362" x2="91596" y2="83621"/>
                        <a14:foregroundMark x1="91596" y1="83621" x2="96170" y2="83621"/>
                        <a14:foregroundMark x1="96170" y1="82759" x2="85957" y2="77155"/>
                        <a14:foregroundMark x1="85213" y1="85776" x2="98191" y2="78879"/>
                        <a14:foregroundMark x1="97447" y1="88793" x2="98617" y2="82759"/>
                        <a14:foregroundMark x1="97021" y1="85776" x2="87766" y2="90948"/>
                        <a14:foregroundMark x1="87766" y1="90948" x2="92766" y2="94828"/>
                        <a14:foregroundMark x1="92766" y1="93966" x2="96702" y2="9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00"/>
          <a:stretch/>
        </p:blipFill>
        <p:spPr>
          <a:xfrm>
            <a:off x="9510840" y="3859052"/>
            <a:ext cx="1653108" cy="2720109"/>
          </a:xfrm>
          <a:prstGeom prst="rect">
            <a:avLst/>
          </a:prstGeom>
        </p:spPr>
      </p:pic>
      <p:sp>
        <p:nvSpPr>
          <p:cNvPr id="40" name="Freeform 39">
            <a:extLst>
              <a:ext uri="{FF2B5EF4-FFF2-40B4-BE49-F238E27FC236}">
                <a16:creationId xmlns:a16="http://schemas.microsoft.com/office/drawing/2014/main" id="{7BC1692B-89BC-684C-A3DA-6D99C6DECC21}"/>
              </a:ext>
            </a:extLst>
          </p:cNvPr>
          <p:cNvSpPr/>
          <p:nvPr/>
        </p:nvSpPr>
        <p:spPr>
          <a:xfrm rot="10604500" flipH="1">
            <a:off x="5951861" y="4154846"/>
            <a:ext cx="2704553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03AEEA-CA39-4992-A752-C3857A9994E2}"/>
              </a:ext>
            </a:extLst>
          </p:cNvPr>
          <p:cNvCxnSpPr>
            <a:cxnSpLocks/>
          </p:cNvCxnSpPr>
          <p:nvPr/>
        </p:nvCxnSpPr>
        <p:spPr>
          <a:xfrm>
            <a:off x="2256503" y="1793989"/>
            <a:ext cx="4178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47CFBBD-8E7D-4B0E-8118-9F8880CA0432}"/>
              </a:ext>
            </a:extLst>
          </p:cNvPr>
          <p:cNvSpPr txBox="1"/>
          <p:nvPr/>
        </p:nvSpPr>
        <p:spPr>
          <a:xfrm>
            <a:off x="1510251" y="5145118"/>
            <a:ext cx="83679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Các số theo thứ tự từ bé đến lớn là </a:t>
            </a:r>
          </a:p>
          <a:p>
            <a:r>
              <a:rPr lang="en-US" sz="4000">
                <a:solidFill>
                  <a:srgbClr val="FF0000"/>
                </a:solidFill>
              </a:rPr>
              <a:t>240, 420, 600, 640</a:t>
            </a:r>
            <a:endParaRPr lang="vi-VN" sz="4000">
              <a:solidFill>
                <a:srgbClr val="FF0000"/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7CF9836-D628-40BB-8729-8BC2951F9A0B}"/>
              </a:ext>
            </a:extLst>
          </p:cNvPr>
          <p:cNvSpPr/>
          <p:nvPr/>
        </p:nvSpPr>
        <p:spPr>
          <a:xfrm>
            <a:off x="882880" y="5279500"/>
            <a:ext cx="612917" cy="45720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932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40" grpId="0" animBg="1"/>
      <p:bldP spid="40" grpId="1" animBg="1"/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6104E9-8036-194F-86BD-F77CE8367D2C}"/>
              </a:ext>
            </a:extLst>
          </p:cNvPr>
          <p:cNvSpPr txBox="1"/>
          <p:nvPr/>
        </p:nvSpPr>
        <p:spPr>
          <a:xfrm>
            <a:off x="1506054" y="278839"/>
            <a:ext cx="9503321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a)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err="1"/>
              <a:t>lớn</a:t>
            </a:r>
            <a:r>
              <a:rPr lang="en-US" sz="2800"/>
              <a:t> nhất </a:t>
            </a:r>
            <a:r>
              <a:rPr lang="en-US" sz="2800" err="1"/>
              <a:t>trong</a:t>
            </a:r>
            <a:r>
              <a:rPr lang="en-US" sz="2800"/>
              <a:t> các số ghi ở các </a:t>
            </a:r>
            <a:r>
              <a:rPr lang="en-US" sz="2800" dirty="0"/>
              <a:t>toa </a:t>
            </a:r>
            <a:r>
              <a:rPr lang="en-US" sz="2800" dirty="0" err="1"/>
              <a:t>tàu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b)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toa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err="1"/>
              <a:t>được</a:t>
            </a:r>
            <a:r>
              <a:rPr lang="en-US" sz="2800"/>
              <a:t> các </a:t>
            </a:r>
            <a:r>
              <a:rPr lang="en-US" sz="2800" dirty="0"/>
              <a:t>toa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err="1"/>
              <a:t>theo</a:t>
            </a:r>
            <a:r>
              <a:rPr lang="en-US" sz="2800"/>
              <a:t> </a:t>
            </a:r>
          </a:p>
          <a:p>
            <a:pPr>
              <a:lnSpc>
                <a:spcPct val="150000"/>
              </a:lnSpc>
            </a:pPr>
            <a:r>
              <a:rPr lang="en-US" sz="2800"/>
              <a:t>thứ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532743-8AC8-4641-B66F-4DF0203C9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2" y="2721864"/>
            <a:ext cx="10372693" cy="2599944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055B644-E68D-F440-A861-E2FC7492AB4D}"/>
              </a:ext>
            </a:extLst>
          </p:cNvPr>
          <p:cNvSpPr/>
          <p:nvPr/>
        </p:nvSpPr>
        <p:spPr>
          <a:xfrm>
            <a:off x="3273552" y="2615184"/>
            <a:ext cx="1664208" cy="1956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43D6E86E-A81D-CE48-82E0-237FD3F1CC7D}"/>
              </a:ext>
            </a:extLst>
          </p:cNvPr>
          <p:cNvSpPr/>
          <p:nvPr/>
        </p:nvSpPr>
        <p:spPr>
          <a:xfrm rot="11129704" flipH="1">
            <a:off x="3956441" y="4925501"/>
            <a:ext cx="5214646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23509-BA5C-4FF2-95E3-7784D84B0B07}"/>
              </a:ext>
            </a:extLst>
          </p:cNvPr>
          <p:cNvSpPr txBox="1"/>
          <p:nvPr/>
        </p:nvSpPr>
        <p:spPr>
          <a:xfrm>
            <a:off x="1672988" y="5237452"/>
            <a:ext cx="7545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Các số theo thứ tự từ bé đến lớn là </a:t>
            </a:r>
          </a:p>
          <a:p>
            <a:r>
              <a:rPr lang="en-US" sz="3600">
                <a:solidFill>
                  <a:srgbClr val="FF0000"/>
                </a:solidFill>
              </a:rPr>
              <a:t>130, 310, 370, 730.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1C2347E-68C4-4C4D-ABEE-0EF2270EEBC7}"/>
              </a:ext>
            </a:extLst>
          </p:cNvPr>
          <p:cNvSpPr/>
          <p:nvPr/>
        </p:nvSpPr>
        <p:spPr>
          <a:xfrm>
            <a:off x="1042064" y="5318632"/>
            <a:ext cx="612917" cy="45720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AE256F-B3C6-4963-8E10-581A727B906D}"/>
              </a:ext>
            </a:extLst>
          </p:cNvPr>
          <p:cNvCxnSpPr>
            <a:cxnSpLocks/>
          </p:cNvCxnSpPr>
          <p:nvPr/>
        </p:nvCxnSpPr>
        <p:spPr>
          <a:xfrm>
            <a:off x="2175934" y="828861"/>
            <a:ext cx="23537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0FDE1C-0757-43A8-8143-FBAADEA782C6}"/>
              </a:ext>
            </a:extLst>
          </p:cNvPr>
          <p:cNvCxnSpPr>
            <a:cxnSpLocks/>
          </p:cNvCxnSpPr>
          <p:nvPr/>
        </p:nvCxnSpPr>
        <p:spPr>
          <a:xfrm>
            <a:off x="6705601" y="828861"/>
            <a:ext cx="26754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A1A1EFF-3198-41D9-9755-423307F27BA3}"/>
              </a:ext>
            </a:extLst>
          </p:cNvPr>
          <p:cNvCxnSpPr>
            <a:cxnSpLocks/>
          </p:cNvCxnSpPr>
          <p:nvPr/>
        </p:nvCxnSpPr>
        <p:spPr>
          <a:xfrm>
            <a:off x="2096685" y="1472327"/>
            <a:ext cx="2841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DF70C18-9EED-4D95-A8BC-997E66D85577}"/>
              </a:ext>
            </a:extLst>
          </p:cNvPr>
          <p:cNvCxnSpPr>
            <a:cxnSpLocks/>
          </p:cNvCxnSpPr>
          <p:nvPr/>
        </p:nvCxnSpPr>
        <p:spPr>
          <a:xfrm>
            <a:off x="6561667" y="1472327"/>
            <a:ext cx="36237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57BEC7-F5E1-47A6-9930-13AF0CA83663}"/>
              </a:ext>
            </a:extLst>
          </p:cNvPr>
          <p:cNvCxnSpPr>
            <a:cxnSpLocks/>
          </p:cNvCxnSpPr>
          <p:nvPr/>
        </p:nvCxnSpPr>
        <p:spPr>
          <a:xfrm>
            <a:off x="1654981" y="2098861"/>
            <a:ext cx="31625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47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7" grpId="0" animBg="1"/>
      <p:bldP spid="17" grpId="1" animBg="1"/>
      <p:bldP spid="17" grpId="2" animBg="1"/>
      <p:bldP spid="18" grpId="0" animBg="1"/>
      <p:bldP spid="18" grpId="1" animBg="1"/>
      <p:bldP spid="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CC2ABDE-7C65-2844-8F27-5617C5794048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42B58B-81C7-5345-8CF7-486189D08F27}"/>
              </a:ext>
            </a:extLst>
          </p:cNvPr>
          <p:cNvSpPr txBox="1"/>
          <p:nvPr/>
        </p:nvSpPr>
        <p:spPr>
          <a:xfrm>
            <a:off x="1506054" y="278839"/>
            <a:ext cx="950332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480 kg, 400 kg </a:t>
            </a:r>
            <a:r>
              <a:rPr lang="en-US" sz="2800" dirty="0" err="1"/>
              <a:t>và</a:t>
            </a:r>
            <a:r>
              <a:rPr lang="en-US" sz="2800" dirty="0"/>
              <a:t> 540kg.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Dựa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,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gấu</a:t>
            </a:r>
            <a:r>
              <a:rPr lang="en-US" sz="28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23CFC7-4C5F-A448-8564-823217870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82" y="1647233"/>
            <a:ext cx="10397044" cy="2232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02382D-3E5A-FF47-BD9D-DE6CB6062C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22" t="-2526" r="33142" b="42561"/>
          <a:stretch/>
        </p:blipFill>
        <p:spPr>
          <a:xfrm>
            <a:off x="5532664" y="3880155"/>
            <a:ext cx="1126671" cy="1338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573EC2-CE27-564D-A871-FD2DC27675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5" r="84479" b="40035"/>
          <a:stretch/>
        </p:blipFill>
        <p:spPr>
          <a:xfrm>
            <a:off x="3088679" y="3864111"/>
            <a:ext cx="1126671" cy="1338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7060DF-CCDC-BB44-A168-7F10DC1343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125" b="77679" l="88591" r="97315">
                        <a14:foregroundMark x1="91563" y1="36607" x2="91179" y2="28571"/>
                        <a14:foregroundMark x1="91179" y1="61161" x2="91467" y2="62054"/>
                        <a14:foregroundMark x1="91371" y1="77679" x2="91371" y2="77679"/>
                      </a14:backgroundRemoval>
                    </a14:imgEffect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81" t="22212" r="1583" b="17823"/>
          <a:stretch/>
        </p:blipFill>
        <p:spPr>
          <a:xfrm flipH="1">
            <a:off x="8325545" y="3943448"/>
            <a:ext cx="1126671" cy="13389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4BD888-0F81-F54C-83A6-7022D0079640}"/>
              </a:ext>
            </a:extLst>
          </p:cNvPr>
          <p:cNvSpPr txBox="1"/>
          <p:nvPr/>
        </p:nvSpPr>
        <p:spPr>
          <a:xfrm>
            <a:off x="7088253" y="4112778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C8C596-6C61-3245-85D3-1711A937C989}"/>
              </a:ext>
            </a:extLst>
          </p:cNvPr>
          <p:cNvSpPr txBox="1"/>
          <p:nvPr/>
        </p:nvSpPr>
        <p:spPr>
          <a:xfrm>
            <a:off x="4551639" y="4107502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dirty="0">
                <a:solidFill>
                  <a:srgbClr val="FF0000"/>
                </a:solidFill>
              </a:rPr>
              <a:t>&lt;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16D98D-43DA-AF43-BBA5-406D67FBBD30}"/>
              </a:ext>
            </a:extLst>
          </p:cNvPr>
          <p:cNvGrpSpPr/>
          <p:nvPr/>
        </p:nvGrpSpPr>
        <p:grpSpPr>
          <a:xfrm>
            <a:off x="5347808" y="5449405"/>
            <a:ext cx="1819813" cy="895368"/>
            <a:chOff x="7921929" y="4098709"/>
            <a:chExt cx="1819813" cy="89536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CC3E05-CACD-7442-A25B-70E10264C6CE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480 kg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81EE5DEF-A92C-7C44-AD87-5F35EEDE919F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D3DE5B-8918-6A40-B422-463F8562FD43}"/>
              </a:ext>
            </a:extLst>
          </p:cNvPr>
          <p:cNvGrpSpPr/>
          <p:nvPr/>
        </p:nvGrpSpPr>
        <p:grpSpPr>
          <a:xfrm>
            <a:off x="8023275" y="5449405"/>
            <a:ext cx="1819813" cy="895368"/>
            <a:chOff x="7921929" y="4098709"/>
            <a:chExt cx="1819813" cy="89536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057F0A-5EDC-7F46-9FF3-55178B806C47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540 kg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9B96A43B-781E-ED4F-9DE1-AAE97B2C392F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E4B4A18-A363-F84E-A4ED-8771892DA8D4}"/>
              </a:ext>
            </a:extLst>
          </p:cNvPr>
          <p:cNvGrpSpPr/>
          <p:nvPr/>
        </p:nvGrpSpPr>
        <p:grpSpPr>
          <a:xfrm>
            <a:off x="2650664" y="5412058"/>
            <a:ext cx="1819813" cy="895368"/>
            <a:chOff x="7921929" y="4098709"/>
            <a:chExt cx="1819813" cy="89536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D80A75-9AFE-074E-A16E-046490F91A00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400 kg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8F6DF8D-6B06-A64A-A306-6015692267CE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B1CC388-EFD9-41F0-8553-98E9328788CF}"/>
              </a:ext>
            </a:extLst>
          </p:cNvPr>
          <p:cNvCxnSpPr>
            <a:cxnSpLocks/>
          </p:cNvCxnSpPr>
          <p:nvPr/>
        </p:nvCxnSpPr>
        <p:spPr>
          <a:xfrm>
            <a:off x="1784482" y="1506194"/>
            <a:ext cx="23537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2CE6C2D-C13E-4335-B04B-D0AE25BCF612}"/>
              </a:ext>
            </a:extLst>
          </p:cNvPr>
          <p:cNvCxnSpPr>
            <a:cxnSpLocks/>
          </p:cNvCxnSpPr>
          <p:nvPr/>
        </p:nvCxnSpPr>
        <p:spPr>
          <a:xfrm>
            <a:off x="2413001" y="845794"/>
            <a:ext cx="32511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62275EC-001C-416D-BC49-FCE7FE3A944D}"/>
              </a:ext>
            </a:extLst>
          </p:cNvPr>
          <p:cNvCxnSpPr>
            <a:cxnSpLocks/>
          </p:cNvCxnSpPr>
          <p:nvPr/>
        </p:nvCxnSpPr>
        <p:spPr>
          <a:xfrm>
            <a:off x="4355797" y="1506194"/>
            <a:ext cx="20026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BB4B9D9-DDA3-4688-8FE6-1A43514E5056}"/>
              </a:ext>
            </a:extLst>
          </p:cNvPr>
          <p:cNvCxnSpPr>
            <a:cxnSpLocks/>
          </p:cNvCxnSpPr>
          <p:nvPr/>
        </p:nvCxnSpPr>
        <p:spPr>
          <a:xfrm>
            <a:off x="6282267" y="845794"/>
            <a:ext cx="3937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 49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60994" y="401830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hai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7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3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2022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29023" y="987943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1824" y="43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17810" y="1616514"/>
            <a:ext cx="5260243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Luyện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tập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 (</a:t>
            </a:r>
            <a:r>
              <a:rPr kumimoji="0" lang="en-US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tr</a:t>
            </a:r>
            <a:r>
              <a:rPr lang="en-US" sz="3100" b="1" dirty="0" smtClean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48, 49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)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7EA808-F357-410B-A7AA-E2BD97E50D76}"/>
              </a:ext>
            </a:extLst>
          </p:cNvPr>
          <p:cNvSpPr txBox="1"/>
          <p:nvPr/>
        </p:nvSpPr>
        <p:spPr>
          <a:xfrm>
            <a:off x="2536108" y="2223620"/>
            <a:ext cx="34843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5: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BD3874-808A-4B4A-AFAC-6BCDF6CC8EFE}"/>
              </a:ext>
            </a:extLst>
          </p:cNvPr>
          <p:cNvSpPr txBox="1"/>
          <p:nvPr/>
        </p:nvSpPr>
        <p:spPr>
          <a:xfrm>
            <a:off x="3202042" y="2837947"/>
            <a:ext cx="10156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Gấu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xám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cân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nặng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.........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7E6E1B-83B7-4283-AE0D-3FE5024BFB9A}"/>
              </a:ext>
            </a:extLst>
          </p:cNvPr>
          <p:cNvSpPr txBox="1"/>
          <p:nvPr/>
        </p:nvSpPr>
        <p:spPr>
          <a:xfrm>
            <a:off x="3202042" y="3463865"/>
            <a:ext cx="10156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Gấu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trắng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cân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nặng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DD6D17-FA8A-415C-90C2-F5AD1B348436}"/>
              </a:ext>
            </a:extLst>
          </p:cNvPr>
          <p:cNvSpPr txBox="1"/>
          <p:nvPr/>
        </p:nvSpPr>
        <p:spPr>
          <a:xfrm>
            <a:off x="7105194" y="3445665"/>
            <a:ext cx="22914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……………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2538C1-9E1F-4E38-9656-980DABE1B9AD}"/>
              </a:ext>
            </a:extLst>
          </p:cNvPr>
          <p:cNvSpPr txBox="1"/>
          <p:nvPr/>
        </p:nvSpPr>
        <p:spPr>
          <a:xfrm>
            <a:off x="7021683" y="2803803"/>
            <a:ext cx="17028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400kg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3408C1-5B22-4E5D-820B-D6B3104B1E87}"/>
              </a:ext>
            </a:extLst>
          </p:cNvPr>
          <p:cNvSpPr txBox="1"/>
          <p:nvPr/>
        </p:nvSpPr>
        <p:spPr>
          <a:xfrm>
            <a:off x="7105193" y="3444234"/>
            <a:ext cx="42672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B050"/>
                </a:solidFill>
                <a:latin typeface="HP001 4 hàng" panose="020B0603050302020204" pitchFamily="34" charset="-93"/>
                <a:cs typeface="Times New Roman" pitchFamily="18" charset="0"/>
              </a:rPr>
              <a:t>480kg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A0CBF3-94C6-4830-9F57-311D997052EF}"/>
              </a:ext>
            </a:extLst>
          </p:cNvPr>
          <p:cNvSpPr txBox="1"/>
          <p:nvPr/>
        </p:nvSpPr>
        <p:spPr>
          <a:xfrm>
            <a:off x="8396659" y="2837947"/>
            <a:ext cx="5752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800EF0-F7DB-40C4-BC75-5F17AD0ED3CD}"/>
              </a:ext>
            </a:extLst>
          </p:cNvPr>
          <p:cNvSpPr txBox="1"/>
          <p:nvPr/>
        </p:nvSpPr>
        <p:spPr>
          <a:xfrm>
            <a:off x="8430877" y="3455476"/>
            <a:ext cx="5752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B6778C-06D7-42B8-AB29-A6077C9C8DB4}"/>
              </a:ext>
            </a:extLst>
          </p:cNvPr>
          <p:cNvSpPr txBox="1"/>
          <p:nvPr/>
        </p:nvSpPr>
        <p:spPr>
          <a:xfrm>
            <a:off x="3198129" y="4081229"/>
            <a:ext cx="10156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Gấu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cân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nặng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.........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1DB966-B45F-498B-A363-8D3546AC62A6}"/>
              </a:ext>
            </a:extLst>
          </p:cNvPr>
          <p:cNvSpPr txBox="1"/>
          <p:nvPr/>
        </p:nvSpPr>
        <p:spPr>
          <a:xfrm>
            <a:off x="7017770" y="4047085"/>
            <a:ext cx="17028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540kg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4091C2-3B47-4DB6-AE45-8EAC3D25CE94}"/>
              </a:ext>
            </a:extLst>
          </p:cNvPr>
          <p:cNvSpPr txBox="1"/>
          <p:nvPr/>
        </p:nvSpPr>
        <p:spPr>
          <a:xfrm>
            <a:off x="8392746" y="4081229"/>
            <a:ext cx="5752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  <p:bldP spid="26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55D573-7D0F-48BB-A4D3-6A80B7F9DDEC}"/>
              </a:ext>
            </a:extLst>
          </p:cNvPr>
          <p:cNvSpPr/>
          <p:nvPr/>
        </p:nvSpPr>
        <p:spPr>
          <a:xfrm>
            <a:off x="9250018" y="23152"/>
            <a:ext cx="2941982" cy="291547"/>
          </a:xfrm>
          <a:prstGeom prst="rect">
            <a:avLst/>
          </a:prstGeom>
          <a:solidFill>
            <a:srgbClr val="F8F8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Nhac nen">
            <a:hlinkClick r:id="" action="ppaction://media"/>
            <a:extLst>
              <a:ext uri="{FF2B5EF4-FFF2-40B4-BE49-F238E27FC236}">
                <a16:creationId xmlns:a16="http://schemas.microsoft.com/office/drawing/2014/main" id="{06433942-CBAC-43F9-B864-4F67C06A39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8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4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2119" y="2450014"/>
            <a:ext cx="1551914" cy="1551914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50932" y="2365445"/>
            <a:ext cx="1551914" cy="1551914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5943" y="2360482"/>
            <a:ext cx="1401157" cy="1551914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3763" y="2365445"/>
            <a:ext cx="1551914" cy="1551914"/>
          </a:xfrm>
          <a:prstGeom prst="rect">
            <a:avLst/>
          </a:prstGeom>
        </p:spPr>
      </p:pic>
      <p:sp>
        <p:nvSpPr>
          <p:cNvPr id="15" name="Flowchart: Off-page Connector 1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Flowchart: Off-page Connector 15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Flowchart: Off-page Connector 16"/>
          <p:cNvSpPr/>
          <p:nvPr/>
        </p:nvSpPr>
        <p:spPr>
          <a:xfrm>
            <a:off x="5960065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Flowchart: Off-page Connector 17"/>
          <p:cNvSpPr/>
          <p:nvPr/>
        </p:nvSpPr>
        <p:spPr>
          <a:xfrm>
            <a:off x="5981039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</p:spTree>
    <p:extLst>
      <p:ext uri="{BB962C8B-B14F-4D97-AF65-F5344CB8AC3E}">
        <p14:creationId xmlns:p14="http://schemas.microsoft.com/office/powerpoint/2010/main" val="261506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77526 0.025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763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80209 0.028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4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-0.78151 0.0034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76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90169 0.0421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91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5" name="Right Arrow 4">
            <a:hlinkClick r:id="rId11" action="ppaction://hlinksldjump"/>
          </p:cNvPr>
          <p:cNvSpPr/>
          <p:nvPr/>
        </p:nvSpPr>
        <p:spPr>
          <a:xfrm>
            <a:off x="10804654" y="5936974"/>
            <a:ext cx="1387345" cy="75234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99483" y="2435108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383F0FB-965F-4384-8C2D-F815BE2F3882}"/>
              </a:ext>
            </a:extLst>
          </p:cNvPr>
          <p:cNvGrpSpPr/>
          <p:nvPr/>
        </p:nvGrpSpPr>
        <p:grpSpPr>
          <a:xfrm>
            <a:off x="2354295" y="1019719"/>
            <a:ext cx="7505024" cy="2356193"/>
            <a:chOff x="2434106" y="246185"/>
            <a:chExt cx="9486901" cy="318281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7919E7-A091-46BC-BB01-DAA8C811F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950A56E-5186-45B2-98EE-BE4CC975B981}"/>
                </a:ext>
              </a:extLst>
            </p:cNvPr>
            <p:cNvSpPr txBox="1"/>
            <p:nvPr/>
          </p:nvSpPr>
          <p:spPr>
            <a:xfrm>
              <a:off x="2724931" y="863680"/>
              <a:ext cx="9029103" cy="21381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4400" b="1">
                  <a:solidFill>
                    <a:schemeClr val="accent6"/>
                  </a:solidFill>
                  <a:latin typeface="+mj-lt"/>
                </a:rPr>
                <a:t>Điền dấu &gt;, &lt;, = vào chỗ chấm:</a:t>
              </a:r>
            </a:p>
            <a:p>
              <a:pPr algn="ctr">
                <a:lnSpc>
                  <a:spcPct val="121000"/>
                </a:lnSpc>
              </a:pPr>
              <a:r>
                <a:rPr lang="en-US" sz="4400" b="1">
                  <a:solidFill>
                    <a:schemeClr val="accent6"/>
                  </a:solidFill>
                  <a:latin typeface="+mj-lt"/>
                </a:rPr>
                <a:t>340 …... 620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FB4CE0-3BD7-4E5F-AFE0-6DE4F3E0AF49}"/>
              </a:ext>
            </a:extLst>
          </p:cNvPr>
          <p:cNvGrpSpPr/>
          <p:nvPr/>
        </p:nvGrpSpPr>
        <p:grpSpPr>
          <a:xfrm>
            <a:off x="2435202" y="3609074"/>
            <a:ext cx="3436035" cy="970247"/>
            <a:chOff x="2590800" y="3642361"/>
            <a:chExt cx="4343400" cy="131063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89B1010-560E-4358-8E89-443ED726EFD9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5BF16B-4427-4E16-AE28-3C4124E00DA5}"/>
                </a:ext>
              </a:extLst>
            </p:cNvPr>
            <p:cNvSpPr txBox="1"/>
            <p:nvPr/>
          </p:nvSpPr>
          <p:spPr>
            <a:xfrm>
              <a:off x="4385447" y="3989903"/>
              <a:ext cx="994029" cy="8315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+mj-lt"/>
                </a:rPr>
                <a:t>A. &gt;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4F8AD3-1981-4A51-986E-A914B9819097}"/>
              </a:ext>
            </a:extLst>
          </p:cNvPr>
          <p:cNvGrpSpPr/>
          <p:nvPr/>
        </p:nvGrpSpPr>
        <p:grpSpPr>
          <a:xfrm>
            <a:off x="6413407" y="3632012"/>
            <a:ext cx="3436035" cy="970248"/>
            <a:chOff x="7508509" y="3703826"/>
            <a:chExt cx="4343400" cy="131063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88EF9FC-7E0F-4FA4-9088-1DC5EBAD08C2}"/>
                </a:ext>
              </a:extLst>
            </p:cNvPr>
            <p:cNvSpPr/>
            <p:nvPr/>
          </p:nvSpPr>
          <p:spPr>
            <a:xfrm>
              <a:off x="7508509" y="3703826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68762F-2EEB-44AA-BE53-85D54AAEF726}"/>
                </a:ext>
              </a:extLst>
            </p:cNvPr>
            <p:cNvSpPr txBox="1"/>
            <p:nvPr/>
          </p:nvSpPr>
          <p:spPr>
            <a:xfrm>
              <a:off x="9204031" y="3989903"/>
              <a:ext cx="972630" cy="83150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+mj-lt"/>
                </a:rPr>
                <a:t>B. =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F32FFBF-6CB8-4982-A145-55FFC9CACFCA}"/>
              </a:ext>
            </a:extLst>
          </p:cNvPr>
          <p:cNvGrpSpPr/>
          <p:nvPr/>
        </p:nvGrpSpPr>
        <p:grpSpPr>
          <a:xfrm>
            <a:off x="4388789" y="4739187"/>
            <a:ext cx="3436035" cy="970247"/>
            <a:chOff x="7391400" y="5298831"/>
            <a:chExt cx="4343400" cy="131063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6AA721F-D3B8-45B2-AC00-959B2770C011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1164B4-7D13-4BDB-BDF3-E66D7C976778}"/>
                </a:ext>
              </a:extLst>
            </p:cNvPr>
            <p:cNvSpPr txBox="1"/>
            <p:nvPr/>
          </p:nvSpPr>
          <p:spPr>
            <a:xfrm>
              <a:off x="9204027" y="5635627"/>
              <a:ext cx="972630" cy="8315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+mj-lt"/>
                </a:rPr>
                <a:t>C. &lt;</a:t>
              </a:r>
            </a:p>
          </p:txBody>
        </p:sp>
      </p:grpSp>
      <p:pic>
        <p:nvPicPr>
          <p:cNvPr id="22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8DB71622-3C6E-4A94-A3E5-436744C91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986678" y="5099834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E9F07E7C-BB48-49AC-925D-2AEE548736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986678" y="5886796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09B296B-DD7B-4225-9A2F-667BD026D7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991647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2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E1CD3D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E1CD3D"/>
                                          </p:to>
                                        </p:animClr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8085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45455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81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815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E1CD3D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E1CD3D"/>
                                          </p:to>
                                        </p:animClr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8085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45455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81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815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5" name="Right Arrow 4">
            <a:hlinkClick r:id="rId11" action="ppaction://hlinksldjump"/>
          </p:cNvPr>
          <p:cNvSpPr/>
          <p:nvPr/>
        </p:nvSpPr>
        <p:spPr>
          <a:xfrm>
            <a:off x="10630486" y="6119297"/>
            <a:ext cx="1561514" cy="73870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0F7526D-4BB2-423C-9F97-EF837312A1DF}"/>
              </a:ext>
            </a:extLst>
          </p:cNvPr>
          <p:cNvGrpSpPr/>
          <p:nvPr/>
        </p:nvGrpSpPr>
        <p:grpSpPr>
          <a:xfrm>
            <a:off x="2354295" y="1019719"/>
            <a:ext cx="7505024" cy="2356193"/>
            <a:chOff x="2434106" y="246185"/>
            <a:chExt cx="9486901" cy="318281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4BC1D27-0CBD-4D92-9E15-546E43520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AA3543A-ACB4-4AAA-BE09-3196E0645679}"/>
                </a:ext>
              </a:extLst>
            </p:cNvPr>
            <p:cNvSpPr txBox="1"/>
            <p:nvPr/>
          </p:nvSpPr>
          <p:spPr>
            <a:xfrm>
              <a:off x="2724931" y="863680"/>
              <a:ext cx="9029103" cy="21381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4400" b="1">
                  <a:solidFill>
                    <a:schemeClr val="accent6"/>
                  </a:solidFill>
                  <a:latin typeface="+mj-lt"/>
                </a:rPr>
                <a:t>Số nào là số tròn trăm trong các số sau: 390, 1000, 20.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15F4CD-337B-46B5-A59B-4C40C12B4FE8}"/>
              </a:ext>
            </a:extLst>
          </p:cNvPr>
          <p:cNvGrpSpPr/>
          <p:nvPr/>
        </p:nvGrpSpPr>
        <p:grpSpPr>
          <a:xfrm>
            <a:off x="2435202" y="3609074"/>
            <a:ext cx="3436035" cy="970247"/>
            <a:chOff x="2590800" y="3642361"/>
            <a:chExt cx="4343400" cy="131063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F67DCFE-F0DD-4681-BD3E-492C5AC0E375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6F0071C-0CF8-4B8B-AB83-FF334AEDFCBC}"/>
                </a:ext>
              </a:extLst>
            </p:cNvPr>
            <p:cNvSpPr txBox="1"/>
            <p:nvPr/>
          </p:nvSpPr>
          <p:spPr>
            <a:xfrm>
              <a:off x="3982777" y="3989903"/>
              <a:ext cx="1799368" cy="8315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+mj-lt"/>
                </a:rPr>
                <a:t>A. 390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05EA76C-131B-494E-AFFF-8EF5F0687A40}"/>
              </a:ext>
            </a:extLst>
          </p:cNvPr>
          <p:cNvGrpSpPr/>
          <p:nvPr/>
        </p:nvGrpSpPr>
        <p:grpSpPr>
          <a:xfrm>
            <a:off x="4916632" y="4677777"/>
            <a:ext cx="3436035" cy="970248"/>
            <a:chOff x="5616476" y="5116476"/>
            <a:chExt cx="4343400" cy="1310639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C27CD77-2244-46CA-BF97-935A4C53F8FD}"/>
                </a:ext>
              </a:extLst>
            </p:cNvPr>
            <p:cNvSpPr/>
            <p:nvPr/>
          </p:nvSpPr>
          <p:spPr>
            <a:xfrm>
              <a:off x="5616476" y="5116476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ED8B0A-97DF-433D-A56E-0964FF421D00}"/>
                </a:ext>
              </a:extLst>
            </p:cNvPr>
            <p:cNvSpPr txBox="1"/>
            <p:nvPr/>
          </p:nvSpPr>
          <p:spPr>
            <a:xfrm>
              <a:off x="7107284" y="5356041"/>
              <a:ext cx="1306972" cy="83150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+mj-lt"/>
                </a:rPr>
                <a:t>C. 20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868CAD8-7234-4259-A1C8-BB4DD57D163E}"/>
              </a:ext>
            </a:extLst>
          </p:cNvPr>
          <p:cNvGrpSpPr/>
          <p:nvPr/>
        </p:nvGrpSpPr>
        <p:grpSpPr>
          <a:xfrm>
            <a:off x="6815265" y="3618855"/>
            <a:ext cx="3436035" cy="970247"/>
            <a:chOff x="10458648" y="3785453"/>
            <a:chExt cx="4343400" cy="1310639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103F398-2E39-4DBA-A5E3-682642A0C2A6}"/>
                </a:ext>
              </a:extLst>
            </p:cNvPr>
            <p:cNvSpPr/>
            <p:nvPr/>
          </p:nvSpPr>
          <p:spPr>
            <a:xfrm>
              <a:off x="10458648" y="3785453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D34FF06-E2CA-4429-8CEF-B4295A4DDC86}"/>
                </a:ext>
              </a:extLst>
            </p:cNvPr>
            <p:cNvSpPr txBox="1"/>
            <p:nvPr/>
          </p:nvSpPr>
          <p:spPr>
            <a:xfrm>
              <a:off x="11890572" y="4070819"/>
              <a:ext cx="1963498" cy="8315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+mj-lt"/>
                </a:rPr>
                <a:t>B. 1000</a:t>
              </a:r>
            </a:p>
          </p:txBody>
        </p:sp>
      </p:grpSp>
      <p:pic>
        <p:nvPicPr>
          <p:cNvPr id="3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6CFB2109-37F1-4334-BBB4-0088D2B1E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986678" y="3333379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409D967E-6BA0-41FB-B18E-EB6EA8DFD5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986678" y="4120341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674C6E5-EFC0-4EE6-A07B-6438E4AFE6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991647" y="5091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7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E1CD3D"/>
                                          </p:to>
                                        </p:animClr>
                                      </p:sub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E1CD3D"/>
                                          </p:to>
                                        </p:animClr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8085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81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3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815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audio>
                  <p:cMediaNode vol="45455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  <p:audio>
                  <p:cMediaNode vol="80000">
                    <p:cTn id="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E1CD3D"/>
                                          </p:to>
                                        </p:animClr>
                                      </p:sub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E1CD3D"/>
                                          </p:to>
                                        </p:animClr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8085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81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3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815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audio>
                  <p:cMediaNode vol="45455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  <p:audio>
                  <p:cMediaNode vol="80000">
                    <p:cTn id="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5" name="Right Arrow 4">
            <a:hlinkClick r:id="rId11" action="ppaction://hlinksldjump"/>
          </p:cNvPr>
          <p:cNvSpPr/>
          <p:nvPr/>
        </p:nvSpPr>
        <p:spPr>
          <a:xfrm>
            <a:off x="10630486" y="5915465"/>
            <a:ext cx="1561514" cy="94253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5B804E-E800-488F-AC7D-8AF1D84B51AD}"/>
              </a:ext>
            </a:extLst>
          </p:cNvPr>
          <p:cNvGrpSpPr/>
          <p:nvPr/>
        </p:nvGrpSpPr>
        <p:grpSpPr>
          <a:xfrm>
            <a:off x="2354295" y="1019719"/>
            <a:ext cx="7505024" cy="2482400"/>
            <a:chOff x="2434106" y="246185"/>
            <a:chExt cx="9486901" cy="335329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31ABBD6-887D-496D-B8C9-8DA021BB8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988A16-6F0D-464D-BA3E-D5F9D1699B58}"/>
                </a:ext>
              </a:extLst>
            </p:cNvPr>
            <p:cNvSpPr txBox="1"/>
            <p:nvPr/>
          </p:nvSpPr>
          <p:spPr>
            <a:xfrm>
              <a:off x="2536378" y="757201"/>
              <a:ext cx="9029103" cy="28422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pt-BR" sz="3600" b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Sắp xếp các số sau: </a:t>
              </a:r>
              <a:r>
                <a:rPr lang="pt-BR" sz="3600" b="1" i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240, 930, 750, 100, 80</a:t>
              </a:r>
              <a:r>
                <a:rPr lang="pt-BR" sz="3600" b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Arial" panose="020B0604020202020204" pitchFamily="34" charset="0"/>
                </a:rPr>
                <a:t> theo thứ tự từ bé đến lớn.</a:t>
              </a:r>
              <a:endParaRPr lang="vi-VN" sz="360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21000"/>
                </a:lnSpc>
              </a:pPr>
              <a:endParaRPr lang="en-US" sz="4400" b="1">
                <a:solidFill>
                  <a:schemeClr val="accent6"/>
                </a:solidFill>
                <a:latin typeface="+mj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DE93071-8D2B-4C94-9E46-7693E991B49A}"/>
              </a:ext>
            </a:extLst>
          </p:cNvPr>
          <p:cNvGrpSpPr/>
          <p:nvPr/>
        </p:nvGrpSpPr>
        <p:grpSpPr>
          <a:xfrm>
            <a:off x="4318687" y="4757232"/>
            <a:ext cx="3436036" cy="970247"/>
            <a:chOff x="4971664" y="5193328"/>
            <a:chExt cx="4343400" cy="131063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4ECF939-8C92-4FF5-938B-4D751B9EECA4}"/>
                </a:ext>
              </a:extLst>
            </p:cNvPr>
            <p:cNvSpPr/>
            <p:nvPr/>
          </p:nvSpPr>
          <p:spPr>
            <a:xfrm>
              <a:off x="4971664" y="5193328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14CA3B5-33BD-46EC-B0FD-C5A06A6EB9B3}"/>
                </a:ext>
              </a:extLst>
            </p:cNvPr>
            <p:cNvSpPr txBox="1"/>
            <p:nvPr/>
          </p:nvSpPr>
          <p:spPr>
            <a:xfrm>
              <a:off x="5121591" y="5588011"/>
              <a:ext cx="3967520" cy="4989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2060"/>
                  </a:solidFill>
                  <a:latin typeface="+mj-lt"/>
                </a:rPr>
                <a:t>C. 930, 750, 240, 100, 80.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297248B-4F58-4040-94D9-0798CCB86750}"/>
              </a:ext>
            </a:extLst>
          </p:cNvPr>
          <p:cNvGrpSpPr/>
          <p:nvPr/>
        </p:nvGrpSpPr>
        <p:grpSpPr>
          <a:xfrm>
            <a:off x="6413408" y="3632012"/>
            <a:ext cx="3436036" cy="970248"/>
            <a:chOff x="7508509" y="3703826"/>
            <a:chExt cx="4343400" cy="1310639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1399FA86-B7FC-4161-80D5-40BBD8222374}"/>
                </a:ext>
              </a:extLst>
            </p:cNvPr>
            <p:cNvSpPr/>
            <p:nvPr/>
          </p:nvSpPr>
          <p:spPr>
            <a:xfrm>
              <a:off x="7508509" y="3703826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AB3C875-479E-46A5-A0DE-3A6B83BD9F89}"/>
                </a:ext>
              </a:extLst>
            </p:cNvPr>
            <p:cNvSpPr txBox="1"/>
            <p:nvPr/>
          </p:nvSpPr>
          <p:spPr>
            <a:xfrm>
              <a:off x="7754208" y="3989903"/>
              <a:ext cx="3872284" cy="49890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2060"/>
                  </a:solidFill>
                  <a:latin typeface="+mj-lt"/>
                </a:rPr>
                <a:t>B. 80, 240, 100, 750, 930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E877360-D056-4E64-A185-6819F24792C1}"/>
              </a:ext>
            </a:extLst>
          </p:cNvPr>
          <p:cNvGrpSpPr/>
          <p:nvPr/>
        </p:nvGrpSpPr>
        <p:grpSpPr>
          <a:xfrm>
            <a:off x="2494673" y="3644550"/>
            <a:ext cx="3436036" cy="970245"/>
            <a:chOff x="4997102" y="3820172"/>
            <a:chExt cx="4343400" cy="131064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1FF3205-E2AE-4A75-92BA-8F929043574D}"/>
                </a:ext>
              </a:extLst>
            </p:cNvPr>
            <p:cNvSpPr/>
            <p:nvPr/>
          </p:nvSpPr>
          <p:spPr>
            <a:xfrm>
              <a:off x="4997102" y="3820172"/>
              <a:ext cx="4343400" cy="13106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612F4FF-9F1D-4FAD-AAAA-71D2128F311D}"/>
                </a:ext>
              </a:extLst>
            </p:cNvPr>
            <p:cNvSpPr txBox="1"/>
            <p:nvPr/>
          </p:nvSpPr>
          <p:spPr>
            <a:xfrm>
              <a:off x="5226663" y="4109625"/>
              <a:ext cx="3884279" cy="498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2060"/>
                  </a:solidFill>
                  <a:latin typeface="+mj-lt"/>
                </a:rPr>
                <a:t>A. 80, 100, 240, 750, 930</a:t>
              </a:r>
            </a:p>
          </p:txBody>
        </p:sp>
      </p:grpSp>
      <p:pic>
        <p:nvPicPr>
          <p:cNvPr id="3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C67E4BC3-FB25-4CC1-9759-D2D0EC765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986678" y="3333379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C0BB218-26C4-4844-93AE-5D33EA93B0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986678" y="4120341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B1D73D5-F2CA-4A2D-8B84-F12BF43319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991647" y="5091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9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E1CD3D"/>
                                          </p:to>
                                        </p:animClr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E1CD3D"/>
                                          </p:to>
                                        </p:animClr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8085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81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3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815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audio>
                  <p:cMediaNode vol="45455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  <p:audio>
                  <p:cMediaNode vol="80000">
                    <p:cTn id="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E1CD3D"/>
                                          </p:to>
                                        </p:animClr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E1CD3D"/>
                                          </p:to>
                                        </p:animClr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8085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81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3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815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audio>
                  <p:cMediaNode vol="45455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  <p:audio>
                  <p:cMediaNode vol="80000">
                    <p:cTn id="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5" name="Right Arrow 4">
            <a:hlinkClick r:id="rId11" action="ppaction://hlinksldjump"/>
          </p:cNvPr>
          <p:cNvSpPr/>
          <p:nvPr/>
        </p:nvSpPr>
        <p:spPr>
          <a:xfrm>
            <a:off x="10700826" y="6119297"/>
            <a:ext cx="1491174" cy="73870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EE4F94-B831-4DDB-A258-371ED429A3DB}"/>
              </a:ext>
            </a:extLst>
          </p:cNvPr>
          <p:cNvGrpSpPr/>
          <p:nvPr/>
        </p:nvGrpSpPr>
        <p:grpSpPr>
          <a:xfrm>
            <a:off x="2354295" y="1019719"/>
            <a:ext cx="7505024" cy="2356193"/>
            <a:chOff x="2434106" y="246185"/>
            <a:chExt cx="9486901" cy="318281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AC65FBF-CAD9-4AE3-A978-2DF3152D6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C1CBA6C-BFD8-4A26-B960-1836D3DE14F0}"/>
                </a:ext>
              </a:extLst>
            </p:cNvPr>
            <p:cNvSpPr txBox="1"/>
            <p:nvPr/>
          </p:nvSpPr>
          <p:spPr>
            <a:xfrm>
              <a:off x="2536378" y="757201"/>
              <a:ext cx="9029103" cy="1031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4400" b="1">
                  <a:solidFill>
                    <a:schemeClr val="accent6"/>
                  </a:solidFill>
                  <a:latin typeface="+mj-lt"/>
                </a:rPr>
                <a:t>Số tròn trăm nhỏ nhất là: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267C432-5512-435D-914F-9B29EF8C7107}"/>
              </a:ext>
            </a:extLst>
          </p:cNvPr>
          <p:cNvGrpSpPr/>
          <p:nvPr/>
        </p:nvGrpSpPr>
        <p:grpSpPr>
          <a:xfrm>
            <a:off x="4318687" y="4757232"/>
            <a:ext cx="3436036" cy="970247"/>
            <a:chOff x="4971664" y="5193328"/>
            <a:chExt cx="4343400" cy="131063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8B62E77-1FA7-498D-963F-146E2EAC6BEA}"/>
                </a:ext>
              </a:extLst>
            </p:cNvPr>
            <p:cNvSpPr/>
            <p:nvPr/>
          </p:nvSpPr>
          <p:spPr>
            <a:xfrm>
              <a:off x="4971664" y="5193328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6B90B04-4E61-45AB-A7D0-7D3AA3D4654A}"/>
                </a:ext>
              </a:extLst>
            </p:cNvPr>
            <p:cNvSpPr txBox="1"/>
            <p:nvPr/>
          </p:nvSpPr>
          <p:spPr>
            <a:xfrm>
              <a:off x="6451867" y="5588011"/>
              <a:ext cx="1306972" cy="8315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+mj-lt"/>
                </a:rPr>
                <a:t>C. 10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63087DD-8E11-45B7-8320-08B528396B32}"/>
              </a:ext>
            </a:extLst>
          </p:cNvPr>
          <p:cNvGrpSpPr/>
          <p:nvPr/>
        </p:nvGrpSpPr>
        <p:grpSpPr>
          <a:xfrm>
            <a:off x="6413408" y="3632012"/>
            <a:ext cx="3436036" cy="970248"/>
            <a:chOff x="7508509" y="3703826"/>
            <a:chExt cx="4343400" cy="1310639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1C1F3318-41AF-4C6D-BF17-75A10C3E7941}"/>
                </a:ext>
              </a:extLst>
            </p:cNvPr>
            <p:cNvSpPr/>
            <p:nvPr/>
          </p:nvSpPr>
          <p:spPr>
            <a:xfrm>
              <a:off x="7508509" y="3703826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6F60914-75E9-4F01-B15C-91CE6B085A55}"/>
                </a:ext>
              </a:extLst>
            </p:cNvPr>
            <p:cNvSpPr txBox="1"/>
            <p:nvPr/>
          </p:nvSpPr>
          <p:spPr>
            <a:xfrm>
              <a:off x="8872736" y="3989903"/>
              <a:ext cx="1635235" cy="83150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+mj-lt"/>
                </a:rPr>
                <a:t>B. 900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D0CAC6C-B55F-41AB-90B3-2687AFE36E07}"/>
              </a:ext>
            </a:extLst>
          </p:cNvPr>
          <p:cNvGrpSpPr/>
          <p:nvPr/>
        </p:nvGrpSpPr>
        <p:grpSpPr>
          <a:xfrm>
            <a:off x="2494673" y="3644550"/>
            <a:ext cx="3436036" cy="970245"/>
            <a:chOff x="4997102" y="3820172"/>
            <a:chExt cx="4343400" cy="131064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D532F5A-7051-466B-9EB7-F45439EB5B67}"/>
                </a:ext>
              </a:extLst>
            </p:cNvPr>
            <p:cNvSpPr/>
            <p:nvPr/>
          </p:nvSpPr>
          <p:spPr>
            <a:xfrm>
              <a:off x="4997102" y="3820172"/>
              <a:ext cx="4343400" cy="13106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5291446-C449-4325-8989-8B17CC47EB3D}"/>
                </a:ext>
              </a:extLst>
            </p:cNvPr>
            <p:cNvSpPr txBox="1"/>
            <p:nvPr/>
          </p:nvSpPr>
          <p:spPr>
            <a:xfrm>
              <a:off x="6340480" y="4109625"/>
              <a:ext cx="1656633" cy="8315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002060"/>
                  </a:solidFill>
                  <a:latin typeface="+mj-lt"/>
                </a:rPr>
                <a:t>A. 100</a:t>
              </a:r>
            </a:p>
          </p:txBody>
        </p:sp>
      </p:grpSp>
      <p:pic>
        <p:nvPicPr>
          <p:cNvPr id="3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85733337-6BB2-4EA9-AA22-33AFB2512E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986678" y="3333379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B96F0979-2925-40E2-96B4-5BAC0EFC6F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986678" y="4120341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43C3E093-580D-4FFA-A70F-3B9CA7D7F7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991647" y="5091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8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E1CD3D"/>
                                          </p:to>
                                        </p:animClr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E1CD3D"/>
                                          </p:to>
                                        </p:animClr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8085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81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3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815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audio>
                  <p:cMediaNode vol="45455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  <p:audio>
                  <p:cMediaNode vol="80000">
                    <p:cTn id="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E1CD3D"/>
                                          </p:to>
                                        </p:animClr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E1CD3D"/>
                                          </p:to>
                                        </p:animClr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8085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81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3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815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audio>
                  <p:cMediaNode vol="45455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  <p:audio>
                  <p:cMediaNode vol="80000">
                    <p:cTn id="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BÀI 50: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SO SÁNH CÁC SỐ 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TRÒN TRĂM, TRÒN CHỤC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234083" y="1874734"/>
            <a:ext cx="49602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静蕾简体" panose="02000000000000000000" pitchFamily="2" charset="-122"/>
                <a:cs typeface="+mn-cs"/>
              </a:rPr>
              <a:t> 2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1661</TotalTime>
  <Words>444</Words>
  <Application>Microsoft Office PowerPoint</Application>
  <PresentationFormat>Widescreen</PresentationFormat>
  <Paragraphs>100</Paragraphs>
  <Slides>17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Arial</vt:lpstr>
      <vt:lpstr>Arial-Rounded</vt:lpstr>
      <vt:lpstr>Calibri</vt:lpstr>
      <vt:lpstr>Calibri Light</vt:lpstr>
      <vt:lpstr>等线</vt:lpstr>
      <vt:lpstr>HP001 4 hàng</vt:lpstr>
      <vt:lpstr>HP001 4H</vt:lpstr>
      <vt:lpstr>HP001 5 hàng</vt:lpstr>
      <vt:lpstr>Microsoft YaHei</vt:lpstr>
      <vt:lpstr>Times New Roman</vt:lpstr>
      <vt:lpstr>UTM Cookies</vt:lpstr>
      <vt:lpstr>字魂17号-萌趣果冻体</vt:lpstr>
      <vt:lpstr>方正静蕾简体</vt:lpstr>
      <vt:lpstr>Office Theme</vt:lpstr>
      <vt:lpstr>1_Office Theme</vt:lpstr>
      <vt:lpstr>https://www.freeppt7.com</vt:lpstr>
      <vt:lpstr>3_Office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160</cp:revision>
  <dcterms:created xsi:type="dcterms:W3CDTF">2021-06-02T01:34:28Z</dcterms:created>
  <dcterms:modified xsi:type="dcterms:W3CDTF">2022-03-06T15:20:02Z</dcterms:modified>
</cp:coreProperties>
</file>