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692" r:id="rId4"/>
    <p:sldMasterId id="2147483704" r:id="rId5"/>
    <p:sldMasterId id="2147483716" r:id="rId6"/>
    <p:sldMasterId id="2147483728" r:id="rId7"/>
  </p:sldMasterIdLst>
  <p:notesMasterIdLst>
    <p:notesMasterId r:id="rId20"/>
  </p:notesMasterIdLst>
  <p:sldIdLst>
    <p:sldId id="320" r:id="rId8"/>
    <p:sldId id="2007577147" r:id="rId9"/>
    <p:sldId id="2007577115" r:id="rId10"/>
    <p:sldId id="2007577149" r:id="rId11"/>
    <p:sldId id="2007577097" r:id="rId12"/>
    <p:sldId id="2007577153" r:id="rId13"/>
    <p:sldId id="2007577148" r:id="rId14"/>
    <p:sldId id="2007577150" r:id="rId15"/>
    <p:sldId id="2007577154" r:id="rId16"/>
    <p:sldId id="2007577151" r:id="rId17"/>
    <p:sldId id="2007577152" r:id="rId18"/>
    <p:sldId id="476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E23B-5449-4390-8B56-44BB36D7785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036C3-1F4E-4C16-B642-086DCCCA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90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6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20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6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535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596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633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6661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168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6192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99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2044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8609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30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48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8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147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7713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50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107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521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29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0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00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8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4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6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0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3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1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3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9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7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7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41212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96880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760180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81512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319010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719609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58721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06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490678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72678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32319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2820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89149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97439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33558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391288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192401"/>
      </p:ext>
    </p:extLst>
  </p:cSld>
  <p:clrMapOvr>
    <a:masterClrMapping/>
  </p:clrMapOvr>
  <p:transition spd="slow" advClick="0" advTm="1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2963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2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933735"/>
      </p:ext>
    </p:extLst>
  </p:cSld>
  <p:clrMapOvr>
    <a:masterClrMapping/>
  </p:clrMapOvr>
  <p:transition spd="slow" advClick="0" advTm="1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311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50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329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72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0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684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2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2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34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248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645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55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76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53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609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93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126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858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5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692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73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44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57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115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96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612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680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35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102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687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279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01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529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10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488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897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057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234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49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472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16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836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507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456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7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8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386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978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224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533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79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34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36" Type="http://schemas.openxmlformats.org/officeDocument/2006/relationships/theme" Target="../theme/theme7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9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64" r:id="rId13"/>
    <p:sldLayoutId id="214748367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89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765" r:id="rId3"/>
    <p:sldLayoutId id="2147483677" r:id="rId4"/>
    <p:sldLayoutId id="2147483678" r:id="rId5"/>
    <p:sldLayoutId id="214748367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28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66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237176" y="31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7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73" r:id="rId3"/>
    <p:sldLayoutId id="2147483770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74" r:id="rId10"/>
    <p:sldLayoutId id="2147483772" r:id="rId11"/>
    <p:sldLayoutId id="2147483771" r:id="rId12"/>
    <p:sldLayoutId id="2147483769" r:id="rId13"/>
    <p:sldLayoutId id="2147483768" r:id="rId14"/>
    <p:sldLayoutId id="2147483700" r:id="rId15"/>
    <p:sldLayoutId id="2147483701" r:id="rId16"/>
    <p:sldLayoutId id="2147483702" r:id="rId17"/>
    <p:sldLayoutId id="2147483703" r:id="rId18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5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63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930D4-6E6A-4F63-8926-E066E9E163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59641-5F8D-48FA-8F85-C8149E63C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60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67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983460"/>
            <a:ext cx="58424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27: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BD2DD-4A13-4518-82A2-88A72E849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0" y="2145492"/>
            <a:ext cx="11022419" cy="153944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3A169F-2D37-44AB-A673-72140E3CBC4A}"/>
              </a:ext>
            </a:extLst>
          </p:cNvPr>
          <p:cNvSpPr/>
          <p:nvPr/>
        </p:nvSpPr>
        <p:spPr>
          <a:xfrm>
            <a:off x="829339" y="2053976"/>
            <a:ext cx="10777869" cy="231600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thấy cô đơn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buồn bã vì phải ở một mình suốt cả ngày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Mặt trời muốn kết bạn với trăng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Nhưng trăng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 còn bận ngủ để đêm thức dậy chiếu sáng cho mặt đất.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4A99410-C9B3-454E-9B17-5AF163F25502}"/>
              </a:ext>
            </a:extLst>
          </p:cNvPr>
          <p:cNvSpPr/>
          <p:nvPr/>
        </p:nvSpPr>
        <p:spPr>
          <a:xfrm>
            <a:off x="2466753" y="4848447"/>
            <a:ext cx="7644810" cy="1722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4691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45838" y="-127590"/>
            <a:ext cx="7813771" cy="3168502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5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Hẹn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gặp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lại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 + 6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5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7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8C7CDD7E-784C-4668-95F9-8A18287CC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2728988" y="1423208"/>
            <a:ext cx="67340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nhắc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7492" y="1306559"/>
            <a:ext cx="1199150" cy="189863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5" y="1526923"/>
            <a:ext cx="1293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3" y="18551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3241964" y="194042"/>
            <a:ext cx="8123382" cy="315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3251200" y="3289191"/>
            <a:ext cx="8114145" cy="315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252920" y="421023"/>
            <a:ext cx="77106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23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83177" y="1051965"/>
            <a:ext cx="577769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Ôn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giữa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kì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2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5+6)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78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978870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Quan sát tranh và tìm từ ngữ: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16FC9-4E2D-43E3-BF2F-67DD2E366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279" y="769441"/>
            <a:ext cx="6261027" cy="5815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372140" y="946298"/>
            <a:ext cx="4497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2BDE3-CE85-4928-87FC-08DFB77406F9}"/>
              </a:ext>
            </a:extLst>
          </p:cNvPr>
          <p:cNvSpPr txBox="1"/>
          <p:nvPr/>
        </p:nvSpPr>
        <p:spPr>
          <a:xfrm>
            <a:off x="-100827" y="2113840"/>
            <a:ext cx="5303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520D8-FB6F-466C-8610-E45E0D409177}"/>
              </a:ext>
            </a:extLst>
          </p:cNvPr>
          <p:cNvSpPr txBox="1"/>
          <p:nvPr/>
        </p:nvSpPr>
        <p:spPr>
          <a:xfrm>
            <a:off x="65342" y="4037442"/>
            <a:ext cx="5305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D322C6-1CDC-48BA-AC15-745C0F11A178}"/>
              </a:ext>
            </a:extLst>
          </p:cNvPr>
          <p:cNvSpPr txBox="1"/>
          <p:nvPr/>
        </p:nvSpPr>
        <p:spPr>
          <a:xfrm>
            <a:off x="0" y="5446168"/>
            <a:ext cx="470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34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2 - 3 câu với từ ngữ em tìm được.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1468507" y="12014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6481F1-50FC-4DFF-8069-6C15FDE01B06}"/>
              </a:ext>
            </a:extLst>
          </p:cNvPr>
          <p:cNvSpPr/>
          <p:nvPr/>
        </p:nvSpPr>
        <p:spPr>
          <a:xfrm>
            <a:off x="2264735" y="2732567"/>
            <a:ext cx="7198242" cy="172247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bò thong dong gặm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 chim bay lượn trên bầu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71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7492" y="1306559"/>
            <a:ext cx="1199150" cy="189863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5" y="1526923"/>
            <a:ext cx="1293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3" y="18551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1075;p17"/>
          <p:cNvPicPr preferRelativeResize="0"/>
          <p:nvPr/>
        </p:nvPicPr>
        <p:blipFill rotWithShape="1">
          <a:blip r:embed="rId3">
            <a:alphaModFix/>
          </a:blip>
          <a:srcRect l="6858" r="7614"/>
          <a:stretch/>
        </p:blipFill>
        <p:spPr>
          <a:xfrm>
            <a:off x="3241964" y="194042"/>
            <a:ext cx="8123382" cy="315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75;p17"/>
          <p:cNvPicPr preferRelativeResize="0"/>
          <p:nvPr/>
        </p:nvPicPr>
        <p:blipFill rotWithShape="1">
          <a:blip r:embed="rId3">
            <a:alphaModFix/>
          </a:blip>
          <a:srcRect l="6955" r="7615"/>
          <a:stretch/>
        </p:blipFill>
        <p:spPr>
          <a:xfrm>
            <a:off x="3251200" y="3289191"/>
            <a:ext cx="8114145" cy="315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252920" y="421023"/>
            <a:ext cx="771064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23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83177" y="1051965"/>
            <a:ext cx="577769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Ôn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giữa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kì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2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  <a:sym typeface="Arial"/>
              </a:rPr>
              <a:t> 5+6)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30887" y="1653126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7: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98064" y="2268302"/>
            <a:ext cx="697519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Dòng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sông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uốn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khúc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làng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xóm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1964" y="2271598"/>
            <a:ext cx="74232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M: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98064" y="2905836"/>
            <a:ext cx="697519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……………………………………………………………………..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4921" y="3531200"/>
            <a:ext cx="697519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……………………………………………………………………..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0181" y="4139230"/>
            <a:ext cx="697519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……………………………………………………………………..</a:t>
            </a:r>
            <a:r>
              <a:rPr lang="en-US" sz="28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1959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89978808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2908</TotalTime>
  <Words>322</Words>
  <Application>Microsoft Office PowerPoint</Application>
  <PresentationFormat>Widescreen</PresentationFormat>
  <Paragraphs>42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Microsoft YaHei</vt:lpstr>
      <vt:lpstr>Microsoft YaHei</vt:lpstr>
      <vt:lpstr>SimSun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HP001 4H</vt:lpstr>
      <vt:lpstr>Times New Roman</vt:lpstr>
      <vt:lpstr>字魂36号-正文宋楷</vt:lpstr>
      <vt:lpstr>方正粗圆_GBK</vt:lpstr>
      <vt:lpstr>2_Office Theme</vt:lpstr>
      <vt:lpstr>包图主题2</vt:lpstr>
      <vt:lpstr>Office 主题​​</vt:lpstr>
      <vt:lpstr>千图网拥有20W+精美PPT模板 更多PPT模板下载至：www.58pic.com/office/ppt​​</vt:lpstr>
      <vt:lpstr>3_Office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</cp:revision>
  <dcterms:created xsi:type="dcterms:W3CDTF">2021-07-04T15:06:31Z</dcterms:created>
  <dcterms:modified xsi:type="dcterms:W3CDTF">2022-03-25T00:20:30Z</dcterms:modified>
</cp:coreProperties>
</file>