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4.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5.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6.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7.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 id="2147483692" r:id="rId4"/>
    <p:sldMasterId id="2147483704" r:id="rId5"/>
    <p:sldMasterId id="2147483721" r:id="rId6"/>
    <p:sldMasterId id="2147483734" r:id="rId7"/>
    <p:sldMasterId id="2147483748" r:id="rId8"/>
  </p:sldMasterIdLst>
  <p:notesMasterIdLst>
    <p:notesMasterId r:id="rId31"/>
  </p:notesMasterIdLst>
  <p:sldIdLst>
    <p:sldId id="257" r:id="rId9"/>
    <p:sldId id="258" r:id="rId10"/>
    <p:sldId id="259" r:id="rId11"/>
    <p:sldId id="260" r:id="rId12"/>
    <p:sldId id="261" r:id="rId13"/>
    <p:sldId id="264" r:id="rId14"/>
    <p:sldId id="2007577138" r:id="rId15"/>
    <p:sldId id="2007577137" r:id="rId16"/>
    <p:sldId id="266" r:id="rId17"/>
    <p:sldId id="2007577095" r:id="rId18"/>
    <p:sldId id="2007577139" r:id="rId19"/>
    <p:sldId id="2007577140" r:id="rId20"/>
    <p:sldId id="2007577141" r:id="rId21"/>
    <p:sldId id="2007577142" r:id="rId22"/>
    <p:sldId id="2007577143" r:id="rId23"/>
    <p:sldId id="2007577144" r:id="rId24"/>
    <p:sldId id="2007577145" r:id="rId25"/>
    <p:sldId id="2007577134" r:id="rId26"/>
    <p:sldId id="2007577146" r:id="rId27"/>
    <p:sldId id="2007577147" r:id="rId28"/>
    <p:sldId id="2007577148" r:id="rId29"/>
    <p:sldId id="294" r:id="rId30"/>
  </p:sldIdLst>
  <p:sldSz cx="12192000" cy="6858000"/>
  <p:notesSz cx="6858000" cy="9144000"/>
  <p:custDataLst>
    <p:tags r:id="rId3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82" d="100"/>
          <a:sy n="82" d="100"/>
        </p:scale>
        <p:origin x="56"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tags" Target="tags/tag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theme" Target="theme/theme1.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B0F52C-A344-4A73-9706-4FD7958C8F94}" type="datetimeFigureOut">
              <a:rPr lang="en-US" smtClean="0"/>
              <a:t>3/21/2022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33AE45-BD59-4493-92AC-2396D2095C30}" type="slidenum">
              <a:rPr lang="en-US" smtClean="0"/>
              <a:t>‹#›</a:t>
            </a:fld>
            <a:endParaRPr lang="en-US"/>
          </a:p>
        </p:txBody>
      </p:sp>
    </p:spTree>
    <p:extLst>
      <p:ext uri="{BB962C8B-B14F-4D97-AF65-F5344CB8AC3E}">
        <p14:creationId xmlns:p14="http://schemas.microsoft.com/office/powerpoint/2010/main" val="2880994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402" name="Google Shape;2447;gd7693e6e9d_0_299:notes"/>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02403" name="Google Shape;2448;gd7693e6e9d_0_299:notes"/>
          <p:cNvSpPr>
            <a:spLocks noGrp="1"/>
          </p:cNvSpPr>
          <p:nvPr>
            <p:ph type="body" idx="1"/>
          </p:nvPr>
        </p:nvSpPr>
        <p:spPr>
          <a:noFill/>
        </p:spPr>
        <p:txBody>
          <a:bodyPr lIns="91425" tIns="91425" rIns="91425" bIns="91425"/>
          <a:lstStyle/>
          <a:p>
            <a:pPr>
              <a:spcBef>
                <a:spcPct val="0"/>
              </a:spcBef>
            </a:pPr>
            <a:endParaRPr lang="vi-VN" altLang="vi-VN" smtClean="0"/>
          </a:p>
        </p:txBody>
      </p:sp>
    </p:spTree>
    <p:extLst>
      <p:ext uri="{BB962C8B-B14F-4D97-AF65-F5344CB8AC3E}">
        <p14:creationId xmlns:p14="http://schemas.microsoft.com/office/powerpoint/2010/main" val="17412951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EF3D62-5CA3-4AA5-A388-638F619970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3203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幻灯片图像占位符 17409"/>
          <p:cNvSpPr>
            <a:spLocks noGrp="1" noRot="1" noChangeAspect="1" noTextEdit="1"/>
          </p:cNvSpPr>
          <p:nvPr>
            <p:ph type="sldImg"/>
          </p:nvPr>
        </p:nvSpPr>
        <p:spPr>
          <a:ln/>
        </p:spPr>
      </p:sp>
      <p:sp>
        <p:nvSpPr>
          <p:cNvPr id="86019" name="文本占位符 17410"/>
          <p:cNvSpPr>
            <a:spLocks noGrp="1"/>
          </p:cNvSpPr>
          <p:nvPr>
            <p:ph type="body" idx="1"/>
          </p:nvPr>
        </p:nvSpPr>
        <p:spPr>
          <a:noFill/>
        </p:spPr>
        <p:txBody>
          <a:bodyPr/>
          <a:lstStyle/>
          <a:p>
            <a:endParaRPr lang="vi-VN" altLang="vi-VN" smtClean="0"/>
          </a:p>
        </p:txBody>
      </p:sp>
      <p:sp>
        <p:nvSpPr>
          <p:cNvPr id="86020" name="灯片编号占位符 1"/>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30ADF90-FD0E-4008-A70B-7687948332A5}" type="slidenum">
              <a:rPr kumimoji="0" lang="en-US" altLang="zh-CN" sz="1200" b="0" i="0" u="none" strike="noStrike" kern="1200" cap="none" spc="0" normalizeH="0" baseline="0" noProof="0" smtClean="0">
                <a:ln>
                  <a:noFill/>
                </a:ln>
                <a:solidFill>
                  <a:srgbClr val="000000"/>
                </a:solidFill>
                <a:effectLst/>
                <a:uLnTx/>
                <a:uFillTx/>
                <a:latin typeface="Arial" panose="020B0604020202020204" pitchFamily="34" charset="0"/>
                <a:cs typeface="等线"/>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zh-CN" altLang="vi-VN" sz="1200" b="0" i="0" u="none" strike="noStrike" kern="1200" cap="none" spc="0" normalizeH="0" baseline="0" noProof="0" smtClean="0">
              <a:ln>
                <a:noFill/>
              </a:ln>
              <a:solidFill>
                <a:srgbClr val="000000"/>
              </a:solidFill>
              <a:effectLst/>
              <a:uLnTx/>
              <a:uFillTx/>
              <a:latin typeface="Arial" panose="020B0604020202020204" pitchFamily="34" charset="0"/>
              <a:cs typeface="等线"/>
            </a:endParaRPr>
          </a:p>
        </p:txBody>
      </p:sp>
    </p:spTree>
    <p:extLst>
      <p:ext uri="{BB962C8B-B14F-4D97-AF65-F5344CB8AC3E}">
        <p14:creationId xmlns:p14="http://schemas.microsoft.com/office/powerpoint/2010/main" val="1203782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2162" name="Google Shape;2447;gd7693e6e9d_0_299:notes"/>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92163" name="Google Shape;2448;gd7693e6e9d_0_299:notes"/>
          <p:cNvSpPr>
            <a:spLocks noGrp="1"/>
          </p:cNvSpPr>
          <p:nvPr>
            <p:ph type="body" idx="1"/>
          </p:nvPr>
        </p:nvSpPr>
        <p:spPr>
          <a:noFill/>
        </p:spPr>
        <p:txBody>
          <a:bodyPr lIns="91425" tIns="91425" rIns="91425" bIns="91425"/>
          <a:lstStyle/>
          <a:p>
            <a:pPr>
              <a:spcBef>
                <a:spcPct val="0"/>
              </a:spcBef>
            </a:pPr>
            <a:endParaRPr lang="vi-VN" altLang="vi-VN" smtClean="0"/>
          </a:p>
        </p:txBody>
      </p:sp>
    </p:spTree>
    <p:extLst>
      <p:ext uri="{BB962C8B-B14F-4D97-AF65-F5344CB8AC3E}">
        <p14:creationId xmlns:p14="http://schemas.microsoft.com/office/powerpoint/2010/main" val="1935102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4210" name="Google Shape;2447;gd7693e6e9d_0_299:notes"/>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94211" name="Google Shape;2448;gd7693e6e9d_0_299:notes"/>
          <p:cNvSpPr>
            <a:spLocks noGrp="1"/>
          </p:cNvSpPr>
          <p:nvPr>
            <p:ph type="body" idx="1"/>
          </p:nvPr>
        </p:nvSpPr>
        <p:spPr>
          <a:noFill/>
        </p:spPr>
        <p:txBody>
          <a:bodyPr lIns="91425" tIns="91425" rIns="91425" bIns="91425"/>
          <a:lstStyle/>
          <a:p>
            <a:pPr>
              <a:spcBef>
                <a:spcPct val="0"/>
              </a:spcBef>
            </a:pPr>
            <a:endParaRPr lang="vi-VN" altLang="vi-VN" smtClean="0"/>
          </a:p>
        </p:txBody>
      </p:sp>
    </p:spTree>
    <p:extLst>
      <p:ext uri="{BB962C8B-B14F-4D97-AF65-F5344CB8AC3E}">
        <p14:creationId xmlns:p14="http://schemas.microsoft.com/office/powerpoint/2010/main" val="23062105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6258" name="Google Shape;2447;gd7693e6e9d_0_299:notes"/>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96259" name="Google Shape;2448;gd7693e6e9d_0_299:notes"/>
          <p:cNvSpPr>
            <a:spLocks noGrp="1"/>
          </p:cNvSpPr>
          <p:nvPr>
            <p:ph type="body" idx="1"/>
          </p:nvPr>
        </p:nvSpPr>
        <p:spPr>
          <a:noFill/>
        </p:spPr>
        <p:txBody>
          <a:bodyPr lIns="91425" tIns="91425" rIns="91425" bIns="91425"/>
          <a:lstStyle/>
          <a:p>
            <a:pPr>
              <a:spcBef>
                <a:spcPct val="0"/>
              </a:spcBef>
            </a:pPr>
            <a:endParaRPr lang="vi-VN" altLang="vi-VN" smtClean="0"/>
          </a:p>
        </p:txBody>
      </p:sp>
    </p:spTree>
    <p:extLst>
      <p:ext uri="{BB962C8B-B14F-4D97-AF65-F5344CB8AC3E}">
        <p14:creationId xmlns:p14="http://schemas.microsoft.com/office/powerpoint/2010/main" val="42050773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8306" name="Google Shape;2447;gd7693e6e9d_0_299:notes"/>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98307" name="Google Shape;2448;gd7693e6e9d_0_299:notes"/>
          <p:cNvSpPr>
            <a:spLocks noGrp="1"/>
          </p:cNvSpPr>
          <p:nvPr>
            <p:ph type="body" idx="1"/>
          </p:nvPr>
        </p:nvSpPr>
        <p:spPr>
          <a:noFill/>
        </p:spPr>
        <p:txBody>
          <a:bodyPr lIns="91425" tIns="91425" rIns="91425" bIns="91425"/>
          <a:lstStyle/>
          <a:p>
            <a:pPr>
              <a:spcBef>
                <a:spcPct val="0"/>
              </a:spcBef>
            </a:pPr>
            <a:endParaRPr lang="vi-VN" altLang="vi-VN" smtClean="0"/>
          </a:p>
        </p:txBody>
      </p:sp>
    </p:spTree>
    <p:extLst>
      <p:ext uri="{BB962C8B-B14F-4D97-AF65-F5344CB8AC3E}">
        <p14:creationId xmlns:p14="http://schemas.microsoft.com/office/powerpoint/2010/main" val="5519532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0354" name="Google Shape;2447;gd7693e6e9d_0_299:notes"/>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00355" name="Google Shape;2448;gd7693e6e9d_0_299:notes"/>
          <p:cNvSpPr>
            <a:spLocks noGrp="1"/>
          </p:cNvSpPr>
          <p:nvPr>
            <p:ph type="body" idx="1"/>
          </p:nvPr>
        </p:nvSpPr>
        <p:spPr>
          <a:noFill/>
        </p:spPr>
        <p:txBody>
          <a:bodyPr lIns="91425" tIns="91425" rIns="91425" bIns="91425"/>
          <a:lstStyle/>
          <a:p>
            <a:pPr>
              <a:spcBef>
                <a:spcPct val="0"/>
              </a:spcBef>
            </a:pPr>
            <a:endParaRPr lang="vi-VN" altLang="vi-VN" smtClean="0"/>
          </a:p>
        </p:txBody>
      </p:sp>
    </p:spTree>
    <p:extLst>
      <p:ext uri="{BB962C8B-B14F-4D97-AF65-F5344CB8AC3E}">
        <p14:creationId xmlns:p14="http://schemas.microsoft.com/office/powerpoint/2010/main" val="24761702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8.xml"/><Relationship Id="rId4" Type="http://schemas.openxmlformats.org/officeDocument/2006/relationships/hyperlink" Target="http://bit.ly/2TtBDfr" TargetMode="Externa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5.png"/><Relationship Id="rId1" Type="http://schemas.openxmlformats.org/officeDocument/2006/relationships/slideMaster" Target="../slideMasters/slideMaster8.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8406314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024771261"/>
      </p:ext>
    </p:extLst>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vi-VN"/>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vi-VN"/>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0360648-C823-42CE-8511-BAAEEDDA1A5B}" type="slidenum">
              <a:rPr lang="en-US" altLang="vi-VN" smtClean="0"/>
              <a:pPr fontAlgn="base">
                <a:spcBef>
                  <a:spcPct val="0"/>
                </a:spcBef>
                <a:spcAft>
                  <a:spcPct val="0"/>
                </a:spcAft>
                <a:defRPr/>
              </a:pPr>
              <a:t>‹#›</a:t>
            </a:fld>
            <a:endParaRPr lang="en-US" altLang="vi-VN"/>
          </a:p>
        </p:txBody>
      </p:sp>
    </p:spTree>
    <p:extLst>
      <p:ext uri="{BB962C8B-B14F-4D97-AF65-F5344CB8AC3E}">
        <p14:creationId xmlns:p14="http://schemas.microsoft.com/office/powerpoint/2010/main" val="56872361"/>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vi-VN"/>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vi-VN"/>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vi-VN"/>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4E5B20F-7AC8-4105-A34B-1155B6AA0D24}" type="slidenum">
              <a:rPr lang="en-US" altLang="vi-VN" smtClean="0"/>
              <a:pPr fontAlgn="base">
                <a:spcBef>
                  <a:spcPct val="0"/>
                </a:spcBef>
                <a:spcAft>
                  <a:spcPct val="0"/>
                </a:spcAft>
                <a:defRPr/>
              </a:pPr>
              <a:t>‹#›</a:t>
            </a:fld>
            <a:endParaRPr lang="en-US" altLang="vi-VN"/>
          </a:p>
        </p:txBody>
      </p:sp>
    </p:spTree>
    <p:extLst>
      <p:ext uri="{BB962C8B-B14F-4D97-AF65-F5344CB8AC3E}">
        <p14:creationId xmlns:p14="http://schemas.microsoft.com/office/powerpoint/2010/main" val="154341185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97600" y="1600201"/>
            <a:ext cx="53848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vi-VN"/>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vi-VN"/>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FDCB2FE-1155-47E3-96F3-7D8ABD5AA49D}" type="slidenum">
              <a:rPr lang="en-US" altLang="vi-VN" smtClean="0"/>
              <a:pPr fontAlgn="base">
                <a:spcBef>
                  <a:spcPct val="0"/>
                </a:spcBef>
                <a:spcAft>
                  <a:spcPct val="0"/>
                </a:spcAft>
                <a:defRPr/>
              </a:pPr>
              <a:t>‹#›</a:t>
            </a:fld>
            <a:endParaRPr lang="en-US" altLang="vi-VN"/>
          </a:p>
        </p:txBody>
      </p:sp>
    </p:spTree>
    <p:extLst>
      <p:ext uri="{BB962C8B-B14F-4D97-AF65-F5344CB8AC3E}">
        <p14:creationId xmlns:p14="http://schemas.microsoft.com/office/powerpoint/2010/main" val="24248654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vi-VN"/>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vi-VN"/>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vi-VN"/>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E266859-78CE-4832-9538-0A12CEC13721}" type="slidenum">
              <a:rPr lang="en-US" altLang="vi-VN" smtClean="0"/>
              <a:pPr fontAlgn="base">
                <a:spcBef>
                  <a:spcPct val="0"/>
                </a:spcBef>
                <a:spcAft>
                  <a:spcPct val="0"/>
                </a:spcAft>
                <a:defRPr/>
              </a:pPr>
              <a:t>‹#›</a:t>
            </a:fld>
            <a:endParaRPr lang="en-US" altLang="vi-VN"/>
          </a:p>
        </p:txBody>
      </p:sp>
    </p:spTree>
    <p:extLst>
      <p:ext uri="{BB962C8B-B14F-4D97-AF65-F5344CB8AC3E}">
        <p14:creationId xmlns:p14="http://schemas.microsoft.com/office/powerpoint/2010/main" val="88008335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vi-VN"/>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vi-VN"/>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25F67CD-01EB-4CE3-A81E-58AB9A5CD6A6}" type="slidenum">
              <a:rPr lang="en-US" altLang="vi-VN" smtClean="0"/>
              <a:pPr fontAlgn="base">
                <a:spcBef>
                  <a:spcPct val="0"/>
                </a:spcBef>
                <a:spcAft>
                  <a:spcPct val="0"/>
                </a:spcAft>
                <a:defRPr/>
              </a:pPr>
              <a:t>‹#›</a:t>
            </a:fld>
            <a:endParaRPr lang="en-US" altLang="vi-VN"/>
          </a:p>
        </p:txBody>
      </p:sp>
    </p:spTree>
    <p:extLst>
      <p:ext uri="{BB962C8B-B14F-4D97-AF65-F5344CB8AC3E}">
        <p14:creationId xmlns:p14="http://schemas.microsoft.com/office/powerpoint/2010/main" val="3465094331"/>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1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vi-VN"/>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vi-VN"/>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25F67CD-01EB-4CE3-A81E-58AB9A5CD6A6}" type="slidenum">
              <a:rPr lang="en-US" altLang="vi-VN" smtClean="0"/>
              <a:pPr fontAlgn="base">
                <a:spcBef>
                  <a:spcPct val="0"/>
                </a:spcBef>
                <a:spcAft>
                  <a:spcPct val="0"/>
                </a:spcAft>
                <a:defRPr/>
              </a:pPr>
              <a:t>‹#›</a:t>
            </a:fld>
            <a:endParaRPr lang="en-US" altLang="vi-VN"/>
          </a:p>
        </p:txBody>
      </p:sp>
    </p:spTree>
    <p:extLst>
      <p:ext uri="{BB962C8B-B14F-4D97-AF65-F5344CB8AC3E}">
        <p14:creationId xmlns:p14="http://schemas.microsoft.com/office/powerpoint/2010/main" val="155641888"/>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1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vi-VN"/>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vi-VN"/>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25F67CD-01EB-4CE3-A81E-58AB9A5CD6A6}" type="slidenum">
              <a:rPr lang="en-US" altLang="vi-VN" smtClean="0"/>
              <a:pPr fontAlgn="base">
                <a:spcBef>
                  <a:spcPct val="0"/>
                </a:spcBef>
                <a:spcAft>
                  <a:spcPct val="0"/>
                </a:spcAft>
                <a:defRPr/>
              </a:pPr>
              <a:t>‹#›</a:t>
            </a:fld>
            <a:endParaRPr lang="en-US" altLang="vi-VN"/>
          </a:p>
        </p:txBody>
      </p:sp>
    </p:spTree>
    <p:extLst>
      <p:ext uri="{BB962C8B-B14F-4D97-AF65-F5344CB8AC3E}">
        <p14:creationId xmlns:p14="http://schemas.microsoft.com/office/powerpoint/2010/main" val="786121274"/>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10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vi-VN"/>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vi-VN"/>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25F67CD-01EB-4CE3-A81E-58AB9A5CD6A6}" type="slidenum">
              <a:rPr lang="en-US" altLang="vi-VN" smtClean="0"/>
              <a:pPr fontAlgn="base">
                <a:spcBef>
                  <a:spcPct val="0"/>
                </a:spcBef>
                <a:spcAft>
                  <a:spcPct val="0"/>
                </a:spcAft>
                <a:defRPr/>
              </a:pPr>
              <a:t>‹#›</a:t>
            </a:fld>
            <a:endParaRPr lang="en-US" altLang="vi-VN"/>
          </a:p>
        </p:txBody>
      </p:sp>
    </p:spTree>
    <p:extLst>
      <p:ext uri="{BB962C8B-B14F-4D97-AF65-F5344CB8AC3E}">
        <p14:creationId xmlns:p14="http://schemas.microsoft.com/office/powerpoint/2010/main" val="1114758925"/>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9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vi-VN"/>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vi-VN"/>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25F67CD-01EB-4CE3-A81E-58AB9A5CD6A6}" type="slidenum">
              <a:rPr lang="en-US" altLang="vi-VN" smtClean="0"/>
              <a:pPr fontAlgn="base">
                <a:spcBef>
                  <a:spcPct val="0"/>
                </a:spcBef>
                <a:spcAft>
                  <a:spcPct val="0"/>
                </a:spcAft>
                <a:defRPr/>
              </a:pPr>
              <a:t>‹#›</a:t>
            </a:fld>
            <a:endParaRPr lang="en-US" altLang="vi-VN"/>
          </a:p>
        </p:txBody>
      </p:sp>
    </p:spTree>
    <p:extLst>
      <p:ext uri="{BB962C8B-B14F-4D97-AF65-F5344CB8AC3E}">
        <p14:creationId xmlns:p14="http://schemas.microsoft.com/office/powerpoint/2010/main" val="2362945394"/>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8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vi-VN"/>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vi-VN"/>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25F67CD-01EB-4CE3-A81E-58AB9A5CD6A6}" type="slidenum">
              <a:rPr lang="en-US" altLang="vi-VN" smtClean="0"/>
              <a:pPr fontAlgn="base">
                <a:spcBef>
                  <a:spcPct val="0"/>
                </a:spcBef>
                <a:spcAft>
                  <a:spcPct val="0"/>
                </a:spcAft>
                <a:defRPr/>
              </a:pPr>
              <a:t>‹#›</a:t>
            </a:fld>
            <a:endParaRPr lang="en-US" altLang="vi-VN"/>
          </a:p>
        </p:txBody>
      </p:sp>
    </p:spTree>
    <p:extLst>
      <p:ext uri="{BB962C8B-B14F-4D97-AF65-F5344CB8AC3E}">
        <p14:creationId xmlns:p14="http://schemas.microsoft.com/office/powerpoint/2010/main" val="308430642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375047407"/>
      </p:ext>
    </p:extLst>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vi-VN"/>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vi-VN"/>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25F67CD-01EB-4CE3-A81E-58AB9A5CD6A6}" type="slidenum">
              <a:rPr lang="en-US" altLang="vi-VN" smtClean="0"/>
              <a:pPr fontAlgn="base">
                <a:spcBef>
                  <a:spcPct val="0"/>
                </a:spcBef>
                <a:spcAft>
                  <a:spcPct val="0"/>
                </a:spcAft>
                <a:defRPr/>
              </a:pPr>
              <a:t>‹#›</a:t>
            </a:fld>
            <a:endParaRPr lang="en-US" altLang="vi-VN"/>
          </a:p>
        </p:txBody>
      </p:sp>
    </p:spTree>
    <p:extLst>
      <p:ext uri="{BB962C8B-B14F-4D97-AF65-F5344CB8AC3E}">
        <p14:creationId xmlns:p14="http://schemas.microsoft.com/office/powerpoint/2010/main" val="3793305118"/>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vi-VN"/>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vi-VN"/>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25F67CD-01EB-4CE3-A81E-58AB9A5CD6A6}" type="slidenum">
              <a:rPr lang="en-US" altLang="vi-VN" smtClean="0"/>
              <a:pPr fontAlgn="base">
                <a:spcBef>
                  <a:spcPct val="0"/>
                </a:spcBef>
                <a:spcAft>
                  <a:spcPct val="0"/>
                </a:spcAft>
                <a:defRPr/>
              </a:pPr>
              <a:t>‹#›</a:t>
            </a:fld>
            <a:endParaRPr lang="en-US" altLang="vi-VN"/>
          </a:p>
        </p:txBody>
      </p:sp>
    </p:spTree>
    <p:extLst>
      <p:ext uri="{BB962C8B-B14F-4D97-AF65-F5344CB8AC3E}">
        <p14:creationId xmlns:p14="http://schemas.microsoft.com/office/powerpoint/2010/main" val="3560276467"/>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vi-VN"/>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vi-VN"/>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25F67CD-01EB-4CE3-A81E-58AB9A5CD6A6}" type="slidenum">
              <a:rPr lang="en-US" altLang="vi-VN" smtClean="0"/>
              <a:pPr fontAlgn="base">
                <a:spcBef>
                  <a:spcPct val="0"/>
                </a:spcBef>
                <a:spcAft>
                  <a:spcPct val="0"/>
                </a:spcAft>
                <a:defRPr/>
              </a:pPr>
              <a:t>‹#›</a:t>
            </a:fld>
            <a:endParaRPr lang="en-US" altLang="vi-VN"/>
          </a:p>
        </p:txBody>
      </p:sp>
    </p:spTree>
    <p:extLst>
      <p:ext uri="{BB962C8B-B14F-4D97-AF65-F5344CB8AC3E}">
        <p14:creationId xmlns:p14="http://schemas.microsoft.com/office/powerpoint/2010/main" val="2134691685"/>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vi-VN"/>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vi-VN"/>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25F67CD-01EB-4CE3-A81E-58AB9A5CD6A6}" type="slidenum">
              <a:rPr lang="en-US" altLang="vi-VN" smtClean="0"/>
              <a:pPr fontAlgn="base">
                <a:spcBef>
                  <a:spcPct val="0"/>
                </a:spcBef>
                <a:spcAft>
                  <a:spcPct val="0"/>
                </a:spcAft>
                <a:defRPr/>
              </a:pPr>
              <a:t>‹#›</a:t>
            </a:fld>
            <a:endParaRPr lang="en-US" altLang="vi-VN"/>
          </a:p>
        </p:txBody>
      </p:sp>
    </p:spTree>
    <p:extLst>
      <p:ext uri="{BB962C8B-B14F-4D97-AF65-F5344CB8AC3E}">
        <p14:creationId xmlns:p14="http://schemas.microsoft.com/office/powerpoint/2010/main" val="3464756301"/>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vi-VN"/>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vi-VN"/>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25F67CD-01EB-4CE3-A81E-58AB9A5CD6A6}" type="slidenum">
              <a:rPr lang="en-US" altLang="vi-VN" smtClean="0"/>
              <a:pPr fontAlgn="base">
                <a:spcBef>
                  <a:spcPct val="0"/>
                </a:spcBef>
                <a:spcAft>
                  <a:spcPct val="0"/>
                </a:spcAft>
                <a:defRPr/>
              </a:pPr>
              <a:t>‹#›</a:t>
            </a:fld>
            <a:endParaRPr lang="en-US" altLang="vi-VN"/>
          </a:p>
        </p:txBody>
      </p:sp>
    </p:spTree>
    <p:extLst>
      <p:ext uri="{BB962C8B-B14F-4D97-AF65-F5344CB8AC3E}">
        <p14:creationId xmlns:p14="http://schemas.microsoft.com/office/powerpoint/2010/main" val="878887664"/>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vi-VN"/>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vi-VN"/>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25F67CD-01EB-4CE3-A81E-58AB9A5CD6A6}" type="slidenum">
              <a:rPr lang="en-US" altLang="vi-VN" smtClean="0"/>
              <a:pPr fontAlgn="base">
                <a:spcBef>
                  <a:spcPct val="0"/>
                </a:spcBef>
                <a:spcAft>
                  <a:spcPct val="0"/>
                </a:spcAft>
                <a:defRPr/>
              </a:pPr>
              <a:t>‹#›</a:t>
            </a:fld>
            <a:endParaRPr lang="en-US" altLang="vi-VN"/>
          </a:p>
        </p:txBody>
      </p:sp>
    </p:spTree>
    <p:extLst>
      <p:ext uri="{BB962C8B-B14F-4D97-AF65-F5344CB8AC3E}">
        <p14:creationId xmlns:p14="http://schemas.microsoft.com/office/powerpoint/2010/main" val="3569764238"/>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vi-VN"/>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vi-VN"/>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25F67CD-01EB-4CE3-A81E-58AB9A5CD6A6}" type="slidenum">
              <a:rPr lang="en-US" altLang="vi-VN" smtClean="0"/>
              <a:pPr fontAlgn="base">
                <a:spcBef>
                  <a:spcPct val="0"/>
                </a:spcBef>
                <a:spcAft>
                  <a:spcPct val="0"/>
                </a:spcAft>
                <a:defRPr/>
              </a:pPr>
              <a:t>‹#›</a:t>
            </a:fld>
            <a:endParaRPr lang="en-US" altLang="vi-VN"/>
          </a:p>
        </p:txBody>
      </p:sp>
    </p:spTree>
    <p:extLst>
      <p:ext uri="{BB962C8B-B14F-4D97-AF65-F5344CB8AC3E}">
        <p14:creationId xmlns:p14="http://schemas.microsoft.com/office/powerpoint/2010/main" val="4216960999"/>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vi-VN"/>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vi-VN"/>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047D312-C82F-4E2C-A9B7-7E3D06BD9AC8}" type="slidenum">
              <a:rPr lang="en-US" altLang="vi-VN" smtClean="0"/>
              <a:pPr fontAlgn="base">
                <a:spcBef>
                  <a:spcPct val="0"/>
                </a:spcBef>
                <a:spcAft>
                  <a:spcPct val="0"/>
                </a:spcAft>
                <a:defRPr/>
              </a:pPr>
              <a:t>‹#›</a:t>
            </a:fld>
            <a:endParaRPr lang="en-US" altLang="vi-VN"/>
          </a:p>
        </p:txBody>
      </p:sp>
    </p:spTree>
    <p:extLst>
      <p:ext uri="{BB962C8B-B14F-4D97-AF65-F5344CB8AC3E}">
        <p14:creationId xmlns:p14="http://schemas.microsoft.com/office/powerpoint/2010/main" val="338500573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vi-VN"/>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vi-VN"/>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vi-VN"/>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03809CB-207C-47C0-B330-D08C730AFD54}" type="slidenum">
              <a:rPr lang="en-US" altLang="vi-VN" smtClean="0"/>
              <a:pPr fontAlgn="base">
                <a:spcBef>
                  <a:spcPct val="0"/>
                </a:spcBef>
                <a:spcAft>
                  <a:spcPct val="0"/>
                </a:spcAft>
                <a:defRPr/>
              </a:pPr>
              <a:t>‹#›</a:t>
            </a:fld>
            <a:endParaRPr lang="en-US" altLang="vi-VN"/>
          </a:p>
        </p:txBody>
      </p:sp>
    </p:spTree>
    <p:extLst>
      <p:ext uri="{BB962C8B-B14F-4D97-AF65-F5344CB8AC3E}">
        <p14:creationId xmlns:p14="http://schemas.microsoft.com/office/powerpoint/2010/main" val="102416815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vi-VN"/>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smtClean="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vi-VN"/>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vi-VN"/>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CF7357C-7831-4260-B9A9-A018D89BA186}" type="slidenum">
              <a:rPr lang="en-US" altLang="vi-VN" smtClean="0"/>
              <a:pPr fontAlgn="base">
                <a:spcBef>
                  <a:spcPct val="0"/>
                </a:spcBef>
                <a:spcAft>
                  <a:spcPct val="0"/>
                </a:spcAft>
                <a:defRPr/>
              </a:pPr>
              <a:t>‹#›</a:t>
            </a:fld>
            <a:endParaRPr lang="en-US" altLang="vi-VN"/>
          </a:p>
        </p:txBody>
      </p:sp>
    </p:spTree>
    <p:extLst>
      <p:ext uri="{BB962C8B-B14F-4D97-AF65-F5344CB8AC3E}">
        <p14:creationId xmlns:p14="http://schemas.microsoft.com/office/powerpoint/2010/main" val="29610559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489656127"/>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vi-VN"/>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vi-VN"/>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9DF7ECC-A90D-4454-8CBD-DE8963E1504E}" type="slidenum">
              <a:rPr lang="en-US" altLang="vi-VN" smtClean="0"/>
              <a:pPr fontAlgn="base">
                <a:spcBef>
                  <a:spcPct val="0"/>
                </a:spcBef>
                <a:spcAft>
                  <a:spcPct val="0"/>
                </a:spcAft>
                <a:defRPr/>
              </a:pPr>
              <a:t>‹#›</a:t>
            </a:fld>
            <a:endParaRPr lang="en-US" altLang="vi-VN"/>
          </a:p>
        </p:txBody>
      </p:sp>
    </p:spTree>
    <p:extLst>
      <p:ext uri="{BB962C8B-B14F-4D97-AF65-F5344CB8AC3E}">
        <p14:creationId xmlns:p14="http://schemas.microsoft.com/office/powerpoint/2010/main" val="400470843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vi-VN"/>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vi-VN"/>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EE120D8-674D-4277-83C4-82E7F8D337F2}" type="slidenum">
              <a:rPr lang="en-US" altLang="vi-VN" smtClean="0"/>
              <a:pPr fontAlgn="base">
                <a:spcBef>
                  <a:spcPct val="0"/>
                </a:spcBef>
                <a:spcAft>
                  <a:spcPct val="0"/>
                </a:spcAft>
                <a:defRPr/>
              </a:pPr>
              <a:t>‹#›</a:t>
            </a:fld>
            <a:endParaRPr lang="en-US" altLang="vi-VN"/>
          </a:p>
        </p:txBody>
      </p:sp>
    </p:spTree>
    <p:extLst>
      <p:ext uri="{BB962C8B-B14F-4D97-AF65-F5344CB8AC3E}">
        <p14:creationId xmlns:p14="http://schemas.microsoft.com/office/powerpoint/2010/main" val="139220856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vi-VN"/>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vi-VN"/>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9DCBD29-1E50-4FA3-B5B5-2BBA738E1BAD}" type="slidenum">
              <a:rPr lang="en-US" altLang="vi-VN" smtClean="0"/>
              <a:pPr fontAlgn="base">
                <a:spcBef>
                  <a:spcPct val="0"/>
                </a:spcBef>
                <a:spcAft>
                  <a:spcPct val="0"/>
                </a:spcAft>
                <a:defRPr/>
              </a:pPr>
              <a:t>‹#›</a:t>
            </a:fld>
            <a:endParaRPr lang="en-US" altLang="vi-VN"/>
          </a:p>
        </p:txBody>
      </p:sp>
    </p:spTree>
    <p:extLst>
      <p:ext uri="{BB962C8B-B14F-4D97-AF65-F5344CB8AC3E}">
        <p14:creationId xmlns:p14="http://schemas.microsoft.com/office/powerpoint/2010/main" val="353596477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887"/>
        <p:cNvGrpSpPr/>
        <p:nvPr/>
      </p:nvGrpSpPr>
      <p:grpSpPr>
        <a:xfrm>
          <a:off x="0" y="0"/>
          <a:ext cx="0" cy="0"/>
          <a:chOff x="0" y="0"/>
          <a:chExt cx="0" cy="0"/>
        </a:xfrm>
      </p:grpSpPr>
      <p:pic>
        <p:nvPicPr>
          <p:cNvPr id="4" name="Google Shape;888;p19"/>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36513"/>
            <a:ext cx="12344400" cy="700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oogle Shape;889;p19"/>
          <p:cNvGrpSpPr>
            <a:grpSpLocks/>
          </p:cNvGrpSpPr>
          <p:nvPr/>
        </p:nvGrpSpPr>
        <p:grpSpPr bwMode="auto">
          <a:xfrm rot="20378725">
            <a:off x="645585" y="5497513"/>
            <a:ext cx="2982383" cy="2341562"/>
            <a:chOff x="-2415600" y="2986400"/>
            <a:chExt cx="1943075" cy="1524659"/>
          </a:xfrm>
        </p:grpSpPr>
        <p:sp>
          <p:nvSpPr>
            <p:cNvPr id="6" name="Google Shape;890;p19"/>
            <p:cNvSpPr>
              <a:spLocks/>
            </p:cNvSpPr>
            <p:nvPr/>
          </p:nvSpPr>
          <p:spPr bwMode="auto">
            <a:xfrm>
              <a:off x="-2415600" y="2986400"/>
              <a:ext cx="1117375" cy="1251275"/>
            </a:xfrm>
            <a:custGeom>
              <a:avLst/>
              <a:gdLst>
                <a:gd name="T0" fmla="*/ 2147483646 w 44695"/>
                <a:gd name="T1" fmla="*/ 390625 h 50051"/>
                <a:gd name="T2" fmla="*/ 2147483646 w 44695"/>
                <a:gd name="T3" fmla="*/ 429296875 h 50051"/>
                <a:gd name="T4" fmla="*/ 70312500 w 44695"/>
                <a:gd name="T5" fmla="*/ 2147483646 h 50051"/>
                <a:gd name="T6" fmla="*/ 491015625 w 44695"/>
                <a:gd name="T7" fmla="*/ 2147483646 h 50051"/>
                <a:gd name="T8" fmla="*/ 2147483646 w 44695"/>
                <a:gd name="T9" fmla="*/ 2147483646 h 50051"/>
                <a:gd name="T10" fmla="*/ 2147483646 w 44695"/>
                <a:gd name="T11" fmla="*/ 2147483646 h 50051"/>
                <a:gd name="T12" fmla="*/ 2147483646 w 44695"/>
                <a:gd name="T13" fmla="*/ 18750000 h 50051"/>
                <a:gd name="T14" fmla="*/ 2147483646 w 44695"/>
                <a:gd name="T15" fmla="*/ 390625 h 5005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695" h="50051" extrusionOk="0">
                  <a:moveTo>
                    <a:pt x="11387" y="1"/>
                  </a:moveTo>
                  <a:cubicBezTo>
                    <a:pt x="10743" y="1"/>
                    <a:pt x="10152" y="449"/>
                    <a:pt x="10001" y="1099"/>
                  </a:cubicBezTo>
                  <a:lnTo>
                    <a:pt x="180" y="41127"/>
                  </a:lnTo>
                  <a:cubicBezTo>
                    <a:pt x="0" y="41896"/>
                    <a:pt x="462" y="42665"/>
                    <a:pt x="1257" y="42871"/>
                  </a:cubicBezTo>
                  <a:lnTo>
                    <a:pt x="33617" y="50051"/>
                  </a:lnTo>
                  <a:lnTo>
                    <a:pt x="44695" y="8433"/>
                  </a:lnTo>
                  <a:lnTo>
                    <a:pt x="11744" y="48"/>
                  </a:lnTo>
                  <a:cubicBezTo>
                    <a:pt x="11625" y="16"/>
                    <a:pt x="11505" y="1"/>
                    <a:pt x="11387" y="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7" name="Google Shape;891;p19"/>
            <p:cNvSpPr>
              <a:spLocks/>
            </p:cNvSpPr>
            <p:nvPr/>
          </p:nvSpPr>
          <p:spPr bwMode="auto">
            <a:xfrm>
              <a:off x="-1586075" y="3188225"/>
              <a:ext cx="1113550" cy="1279575"/>
            </a:xfrm>
            <a:custGeom>
              <a:avLst/>
              <a:gdLst>
                <a:gd name="T0" fmla="*/ 2147483646 w 44542"/>
                <a:gd name="T1" fmla="*/ 390625 h 51183"/>
                <a:gd name="T2" fmla="*/ 0 w 44542"/>
                <a:gd name="T3" fmla="*/ 2147483646 h 51183"/>
                <a:gd name="T4" fmla="*/ 2147483646 w 44542"/>
                <a:gd name="T5" fmla="*/ 2147483646 h 51183"/>
                <a:gd name="T6" fmla="*/ 2147483646 w 44542"/>
                <a:gd name="T7" fmla="*/ 2147483646 h 51183"/>
                <a:gd name="T8" fmla="*/ 2147483646 w 44542"/>
                <a:gd name="T9" fmla="*/ 2147483646 h 51183"/>
                <a:gd name="T10" fmla="*/ 2147483646 w 44542"/>
                <a:gd name="T11" fmla="*/ 2147483646 h 51183"/>
                <a:gd name="T12" fmla="*/ 2147483646 w 44542"/>
                <a:gd name="T13" fmla="*/ 2147483646 h 51183"/>
                <a:gd name="T14" fmla="*/ 2147483646 w 44542"/>
                <a:gd name="T15" fmla="*/ 390625 h 5118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542" h="51183" extrusionOk="0">
                  <a:moveTo>
                    <a:pt x="10411" y="1"/>
                  </a:moveTo>
                  <a:lnTo>
                    <a:pt x="0" y="41772"/>
                  </a:lnTo>
                  <a:lnTo>
                    <a:pt x="31797" y="51132"/>
                  </a:lnTo>
                  <a:cubicBezTo>
                    <a:pt x="31925" y="51166"/>
                    <a:pt x="32054" y="51182"/>
                    <a:pt x="32181" y="51182"/>
                  </a:cubicBezTo>
                  <a:cubicBezTo>
                    <a:pt x="32815" y="51182"/>
                    <a:pt x="33395" y="50773"/>
                    <a:pt x="33566" y="50132"/>
                  </a:cubicBezTo>
                  <a:lnTo>
                    <a:pt x="44336" y="10360"/>
                  </a:lnTo>
                  <a:cubicBezTo>
                    <a:pt x="44541" y="9591"/>
                    <a:pt x="44080" y="8796"/>
                    <a:pt x="43310" y="8591"/>
                  </a:cubicBezTo>
                  <a:lnTo>
                    <a:pt x="10411"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8" name="Google Shape;892;p19"/>
            <p:cNvSpPr/>
            <p:nvPr/>
          </p:nvSpPr>
          <p:spPr>
            <a:xfrm>
              <a:off x="-2403516" y="2992671"/>
              <a:ext cx="1133576" cy="1217660"/>
            </a:xfrm>
            <a:custGeom>
              <a:avLst/>
              <a:gdLst/>
              <a:ahLst/>
              <a:cxnLst/>
              <a:rect l="l" t="t" r="r" b="b"/>
              <a:pathLst>
                <a:path w="45336" h="48696" extrusionOk="0">
                  <a:moveTo>
                    <a:pt x="12283" y="0"/>
                  </a:moveTo>
                  <a:lnTo>
                    <a:pt x="0" y="41900"/>
                  </a:lnTo>
                  <a:lnTo>
                    <a:pt x="19104" y="42131"/>
                  </a:lnTo>
                  <a:cubicBezTo>
                    <a:pt x="23976" y="42823"/>
                    <a:pt x="28540" y="44874"/>
                    <a:pt x="32309" y="48054"/>
                  </a:cubicBezTo>
                  <a:lnTo>
                    <a:pt x="33053" y="48695"/>
                  </a:lnTo>
                  <a:lnTo>
                    <a:pt x="45336" y="6770"/>
                  </a:lnTo>
                  <a:lnTo>
                    <a:pt x="44567" y="6129"/>
                  </a:lnTo>
                  <a:cubicBezTo>
                    <a:pt x="40797" y="2975"/>
                    <a:pt x="36233" y="923"/>
                    <a:pt x="31361" y="231"/>
                  </a:cubicBezTo>
                  <a:lnTo>
                    <a:pt x="12283" y="0"/>
                  </a:lnTo>
                  <a:close/>
                </a:path>
              </a:pathLst>
            </a:custGeom>
            <a:solidFill>
              <a:schemeClr val="accent3"/>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 name="Google Shape;893;p19"/>
            <p:cNvSpPr>
              <a:spLocks/>
            </p:cNvSpPr>
            <p:nvPr/>
          </p:nvSpPr>
          <p:spPr bwMode="auto">
            <a:xfrm>
              <a:off x="-2351263" y="3014809"/>
              <a:ext cx="1085975" cy="1231500"/>
            </a:xfrm>
            <a:custGeom>
              <a:avLst/>
              <a:gdLst>
                <a:gd name="T0" fmla="*/ 2147483646 w 43439"/>
                <a:gd name="T1" fmla="*/ 0 h 49260"/>
                <a:gd name="T2" fmla="*/ 390625 w 43439"/>
                <a:gd name="T3" fmla="*/ 2147483646 h 49260"/>
                <a:gd name="T4" fmla="*/ 2147483646 w 43439"/>
                <a:gd name="T5" fmla="*/ 2147483646 h 49260"/>
                <a:gd name="T6" fmla="*/ 2147483646 w 43439"/>
                <a:gd name="T7" fmla="*/ 2147483646 h 49260"/>
                <a:gd name="T8" fmla="*/ 2147483646 w 43439"/>
                <a:gd name="T9" fmla="*/ 2147483646 h 49260"/>
                <a:gd name="T10" fmla="*/ 2147483646 w 43439"/>
                <a:gd name="T11" fmla="*/ 2147483646 h 49260"/>
                <a:gd name="T12" fmla="*/ 2147483646 w 43439"/>
                <a:gd name="T13" fmla="*/ 2147483646 h 49260"/>
                <a:gd name="T14" fmla="*/ 2147483646 w 43439"/>
                <a:gd name="T15" fmla="*/ 300390625 h 49260"/>
                <a:gd name="T16" fmla="*/ 2147483646 w 43439"/>
                <a:gd name="T17" fmla="*/ 0 h 49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3439" h="49260" extrusionOk="0">
                  <a:moveTo>
                    <a:pt x="12258" y="0"/>
                  </a:moveTo>
                  <a:lnTo>
                    <a:pt x="1" y="41925"/>
                  </a:lnTo>
                  <a:lnTo>
                    <a:pt x="17207" y="42695"/>
                  </a:lnTo>
                  <a:cubicBezTo>
                    <a:pt x="22079" y="43387"/>
                    <a:pt x="26643" y="45438"/>
                    <a:pt x="30412" y="48618"/>
                  </a:cubicBezTo>
                  <a:lnTo>
                    <a:pt x="31156" y="49259"/>
                  </a:lnTo>
                  <a:lnTo>
                    <a:pt x="43439" y="7334"/>
                  </a:lnTo>
                  <a:lnTo>
                    <a:pt x="42670" y="6693"/>
                  </a:lnTo>
                  <a:cubicBezTo>
                    <a:pt x="38900" y="3539"/>
                    <a:pt x="34336" y="1487"/>
                    <a:pt x="29464" y="769"/>
                  </a:cubicBezTo>
                  <a:lnTo>
                    <a:pt x="12258" y="0"/>
                  </a:lnTo>
                  <a:close/>
                </a:path>
              </a:pathLst>
            </a:custGeom>
            <a:solidFill>
              <a:schemeClr val="bg1"/>
            </a:solidFill>
            <a:ln w="9525" cap="flat" cmpd="sng">
              <a:solidFill>
                <a:schemeClr val="tx1"/>
              </a:solidFill>
              <a:prstDash val="solid"/>
              <a:round/>
              <a:headEnd type="none" w="sm" len="sm"/>
              <a:tailEnd type="none" w="sm" len="sm"/>
            </a:ln>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0" name="Google Shape;894;p19"/>
            <p:cNvSpPr>
              <a:spLocks/>
            </p:cNvSpPr>
            <p:nvPr/>
          </p:nvSpPr>
          <p:spPr bwMode="auto">
            <a:xfrm>
              <a:off x="-1573663" y="3188659"/>
              <a:ext cx="1070600" cy="1322400"/>
            </a:xfrm>
            <a:custGeom>
              <a:avLst/>
              <a:gdLst>
                <a:gd name="T0" fmla="*/ 2147483646 w 42824"/>
                <a:gd name="T1" fmla="*/ 390625 h 52896"/>
                <a:gd name="T2" fmla="*/ 2147483646 w 42824"/>
                <a:gd name="T3" fmla="*/ 98437500 h 52896"/>
                <a:gd name="T4" fmla="*/ 2147483646 w 42824"/>
                <a:gd name="T5" fmla="*/ 148437500 h 52896"/>
                <a:gd name="T6" fmla="*/ 390625 w 42824"/>
                <a:gd name="T7" fmla="*/ 2147483646 h 52896"/>
                <a:gd name="T8" fmla="*/ 380859375 w 42824"/>
                <a:gd name="T9" fmla="*/ 2147483646 h 52896"/>
                <a:gd name="T10" fmla="*/ 1716406250 w 42824"/>
                <a:gd name="T11" fmla="*/ 2147483646 h 52896"/>
                <a:gd name="T12" fmla="*/ 2147483646 w 42824"/>
                <a:gd name="T13" fmla="*/ 2147483646 h 52896"/>
                <a:gd name="T14" fmla="*/ 2147483646 w 42824"/>
                <a:gd name="T15" fmla="*/ 2147483646 h 52896"/>
                <a:gd name="T16" fmla="*/ 2147483646 w 42824"/>
                <a:gd name="T17" fmla="*/ 2147483646 h 52896"/>
                <a:gd name="T18" fmla="*/ 2147483646 w 42824"/>
                <a:gd name="T19" fmla="*/ 869531250 h 52896"/>
                <a:gd name="T20" fmla="*/ 2147483646 w 42824"/>
                <a:gd name="T21" fmla="*/ 390625 h 5289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2824" h="52896" extrusionOk="0">
                  <a:moveTo>
                    <a:pt x="17135" y="1"/>
                  </a:moveTo>
                  <a:cubicBezTo>
                    <a:pt x="15803" y="1"/>
                    <a:pt x="14490" y="86"/>
                    <a:pt x="13232" y="252"/>
                  </a:cubicBezTo>
                  <a:lnTo>
                    <a:pt x="12258" y="380"/>
                  </a:lnTo>
                  <a:lnTo>
                    <a:pt x="1" y="42280"/>
                  </a:lnTo>
                  <a:lnTo>
                    <a:pt x="975" y="42151"/>
                  </a:lnTo>
                  <a:cubicBezTo>
                    <a:pt x="2113" y="42002"/>
                    <a:pt x="3255" y="41927"/>
                    <a:pt x="4394" y="41927"/>
                  </a:cubicBezTo>
                  <a:cubicBezTo>
                    <a:pt x="8133" y="41927"/>
                    <a:pt x="11844" y="42727"/>
                    <a:pt x="15284" y="44280"/>
                  </a:cubicBezTo>
                  <a:lnTo>
                    <a:pt x="30208" y="52895"/>
                  </a:lnTo>
                  <a:lnTo>
                    <a:pt x="42824" y="9124"/>
                  </a:lnTo>
                  <a:lnTo>
                    <a:pt x="28284" y="2226"/>
                  </a:lnTo>
                  <a:cubicBezTo>
                    <a:pt x="24955" y="704"/>
                    <a:pt x="20963" y="1"/>
                    <a:pt x="17135" y="1"/>
                  </a:cubicBezTo>
                  <a:close/>
                </a:path>
              </a:pathLst>
            </a:custGeom>
            <a:solidFill>
              <a:schemeClr val="bg1"/>
            </a:solidFill>
            <a:ln w="9525" cap="flat" cmpd="sng">
              <a:solidFill>
                <a:schemeClr val="tx1"/>
              </a:solidFill>
              <a:prstDash val="solid"/>
              <a:round/>
              <a:headEnd type="none" w="sm" len="sm"/>
              <a:tailEnd type="none" w="sm" len="sm"/>
            </a:ln>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grpSp>
          <p:nvGrpSpPr>
            <p:cNvPr id="11" name="Google Shape;895;p19"/>
            <p:cNvGrpSpPr>
              <a:grpSpLocks/>
            </p:cNvGrpSpPr>
            <p:nvPr/>
          </p:nvGrpSpPr>
          <p:grpSpPr bwMode="auto">
            <a:xfrm>
              <a:off x="-2218800" y="3088875"/>
              <a:ext cx="1598825" cy="1190475"/>
              <a:chOff x="-2218800" y="3088875"/>
              <a:chExt cx="1598825" cy="1190475"/>
            </a:xfrm>
          </p:grpSpPr>
          <p:sp>
            <p:nvSpPr>
              <p:cNvPr id="12" name="Google Shape;896;p19"/>
              <p:cNvSpPr>
                <a:spLocks/>
              </p:cNvSpPr>
              <p:nvPr/>
            </p:nvSpPr>
            <p:spPr bwMode="auto">
              <a:xfrm>
                <a:off x="-2218800" y="3088875"/>
                <a:ext cx="841100" cy="985325"/>
              </a:xfrm>
              <a:custGeom>
                <a:avLst/>
                <a:gdLst>
                  <a:gd name="T0" fmla="*/ 2147483646 w 33644"/>
                  <a:gd name="T1" fmla="*/ 260546875 h 39413"/>
                  <a:gd name="T2" fmla="*/ 2147483646 w 33644"/>
                  <a:gd name="T3" fmla="*/ 2147483646 h 39413"/>
                  <a:gd name="T4" fmla="*/ 2147483646 w 33644"/>
                  <a:gd name="T5" fmla="*/ 2147483646 h 39413"/>
                  <a:gd name="T6" fmla="*/ 2147483646 w 33644"/>
                  <a:gd name="T7" fmla="*/ 661328125 h 39413"/>
                  <a:gd name="T8" fmla="*/ 2147483646 w 33644"/>
                  <a:gd name="T9" fmla="*/ 931640625 h 39413"/>
                  <a:gd name="T10" fmla="*/ 2147483646 w 33644"/>
                  <a:gd name="T11" fmla="*/ 1863281250 h 39413"/>
                  <a:gd name="T12" fmla="*/ 2147483646 w 33644"/>
                  <a:gd name="T13" fmla="*/ 2147483646 h 39413"/>
                  <a:gd name="T14" fmla="*/ 2147483646 w 33644"/>
                  <a:gd name="T15" fmla="*/ 2147483646 h 39413"/>
                  <a:gd name="T16" fmla="*/ 2147483646 w 33644"/>
                  <a:gd name="T17" fmla="*/ 931640625 h 39413"/>
                  <a:gd name="T18" fmla="*/ 2147483646 w 33644"/>
                  <a:gd name="T19" fmla="*/ 2143750000 h 39413"/>
                  <a:gd name="T20" fmla="*/ 2147483646 w 33644"/>
                  <a:gd name="T21" fmla="*/ 2147483646 h 39413"/>
                  <a:gd name="T22" fmla="*/ 2147483646 w 33644"/>
                  <a:gd name="T23" fmla="*/ 2147483646 h 39413"/>
                  <a:gd name="T24" fmla="*/ 2147483646 w 33644"/>
                  <a:gd name="T25" fmla="*/ 2147483646 h 39413"/>
                  <a:gd name="T26" fmla="*/ 2147483646 w 33644"/>
                  <a:gd name="T27" fmla="*/ 2147483646 h 39413"/>
                  <a:gd name="T28" fmla="*/ 2147483646 w 33644"/>
                  <a:gd name="T29" fmla="*/ 2147483646 h 39413"/>
                  <a:gd name="T30" fmla="*/ 2147483646 w 33644"/>
                  <a:gd name="T31" fmla="*/ 2147483646 h 39413"/>
                  <a:gd name="T32" fmla="*/ 2147483646 w 33644"/>
                  <a:gd name="T33" fmla="*/ 2147483646 h 39413"/>
                  <a:gd name="T34" fmla="*/ 2147483646 w 33644"/>
                  <a:gd name="T35" fmla="*/ 2147483646 h 39413"/>
                  <a:gd name="T36" fmla="*/ 2147483646 w 33644"/>
                  <a:gd name="T37" fmla="*/ 2147483646 h 39413"/>
                  <a:gd name="T38" fmla="*/ 2147483646 w 33644"/>
                  <a:gd name="T39" fmla="*/ 2147483646 h 39413"/>
                  <a:gd name="T40" fmla="*/ 2147483646 w 33644"/>
                  <a:gd name="T41" fmla="*/ 2147483646 h 39413"/>
                  <a:gd name="T42" fmla="*/ 2147483646 w 33644"/>
                  <a:gd name="T43" fmla="*/ 2147483646 h 39413"/>
                  <a:gd name="T44" fmla="*/ 1983593750 w 33644"/>
                  <a:gd name="T45" fmla="*/ 2147483646 h 39413"/>
                  <a:gd name="T46" fmla="*/ 2147483646 w 33644"/>
                  <a:gd name="T47" fmla="*/ 2147483646 h 39413"/>
                  <a:gd name="T48" fmla="*/ 2147483646 w 33644"/>
                  <a:gd name="T49" fmla="*/ 2147483646 h 39413"/>
                  <a:gd name="T50" fmla="*/ 2147483646 w 33644"/>
                  <a:gd name="T51" fmla="*/ 2147483646 h 39413"/>
                  <a:gd name="T52" fmla="*/ 1983593750 w 33644"/>
                  <a:gd name="T53" fmla="*/ 2147483646 h 39413"/>
                  <a:gd name="T54" fmla="*/ 1562890625 w 33644"/>
                  <a:gd name="T55" fmla="*/ 2147483646 h 39413"/>
                  <a:gd name="T56" fmla="*/ 2147483646 w 33644"/>
                  <a:gd name="T57" fmla="*/ 2147483646 h 39413"/>
                  <a:gd name="T58" fmla="*/ 2147483646 w 33644"/>
                  <a:gd name="T59" fmla="*/ 2147483646 h 39413"/>
                  <a:gd name="T60" fmla="*/ 2147483646 w 33644"/>
                  <a:gd name="T61" fmla="*/ 2147483646 h 39413"/>
                  <a:gd name="T62" fmla="*/ 1262109375 w 33644"/>
                  <a:gd name="T63" fmla="*/ 2147483646 h 39413"/>
                  <a:gd name="T64" fmla="*/ 2147483646 w 33644"/>
                  <a:gd name="T65" fmla="*/ 2147483646 h 39413"/>
                  <a:gd name="T66" fmla="*/ 2147483646 w 33644"/>
                  <a:gd name="T67" fmla="*/ 2147483646 h 39413"/>
                  <a:gd name="T68" fmla="*/ 2147483646 w 33644"/>
                  <a:gd name="T69" fmla="*/ 2147483646 h 39413"/>
                  <a:gd name="T70" fmla="*/ 1262109375 w 33644"/>
                  <a:gd name="T71" fmla="*/ 2147483646 h 39413"/>
                  <a:gd name="T72" fmla="*/ 871484375 w 33644"/>
                  <a:gd name="T73" fmla="*/ 2147483646 h 39413"/>
                  <a:gd name="T74" fmla="*/ 2147483646 w 33644"/>
                  <a:gd name="T75" fmla="*/ 2147483646 h 39413"/>
                  <a:gd name="T76" fmla="*/ 2147483646 w 33644"/>
                  <a:gd name="T77" fmla="*/ 2147483646 h 39413"/>
                  <a:gd name="T78" fmla="*/ 2147483646 w 33644"/>
                  <a:gd name="T79" fmla="*/ 2147483646 h 39413"/>
                  <a:gd name="T80" fmla="*/ 501171875 w 33644"/>
                  <a:gd name="T81" fmla="*/ 2147483646 h 39413"/>
                  <a:gd name="T82" fmla="*/ 2147483646 w 33644"/>
                  <a:gd name="T83" fmla="*/ 2147483646 h 39413"/>
                  <a:gd name="T84" fmla="*/ 2147483646 w 33644"/>
                  <a:gd name="T85" fmla="*/ 2147483646 h 39413"/>
                  <a:gd name="T86" fmla="*/ 2147483646 w 33644"/>
                  <a:gd name="T87" fmla="*/ 2147483646 h 39413"/>
                  <a:gd name="T88" fmla="*/ 501171875 w 33644"/>
                  <a:gd name="T89" fmla="*/ 2147483646 h 39413"/>
                  <a:gd name="T90" fmla="*/ 230468750 w 33644"/>
                  <a:gd name="T91" fmla="*/ 2147483646 h 39413"/>
                  <a:gd name="T92" fmla="*/ 2147483646 w 33644"/>
                  <a:gd name="T93" fmla="*/ 2147483646 h 39413"/>
                  <a:gd name="T94" fmla="*/ 2147483646 w 33644"/>
                  <a:gd name="T95" fmla="*/ 2147483646 h 39413"/>
                  <a:gd name="T96" fmla="*/ 2147483646 w 33644"/>
                  <a:gd name="T97" fmla="*/ 2147483646 h 39413"/>
                  <a:gd name="T98" fmla="*/ 40234375 w 33644"/>
                  <a:gd name="T99" fmla="*/ 2147483646 h 39413"/>
                  <a:gd name="T100" fmla="*/ 2147483646 w 33644"/>
                  <a:gd name="T101" fmla="*/ 2147483646 h 39413"/>
                  <a:gd name="T102" fmla="*/ 2147483646 w 33644"/>
                  <a:gd name="T103" fmla="*/ 2147483646 h 39413"/>
                  <a:gd name="T104" fmla="*/ 2147483646 w 33644"/>
                  <a:gd name="T105" fmla="*/ 2147483646 h 39413"/>
                  <a:gd name="T106" fmla="*/ 40234375 w 33644"/>
                  <a:gd name="T107" fmla="*/ 2147483646 h 3941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33644" h="39413" extrusionOk="0">
                    <a:moveTo>
                      <a:pt x="9539" y="0"/>
                    </a:moveTo>
                    <a:lnTo>
                      <a:pt x="9462" y="667"/>
                    </a:lnTo>
                    <a:lnTo>
                      <a:pt x="22412" y="2385"/>
                    </a:lnTo>
                    <a:cubicBezTo>
                      <a:pt x="26027" y="3077"/>
                      <a:pt x="29489" y="4436"/>
                      <a:pt x="32643" y="6360"/>
                    </a:cubicBezTo>
                    <a:lnTo>
                      <a:pt x="33284" y="6744"/>
                    </a:lnTo>
                    <a:lnTo>
                      <a:pt x="33643" y="6154"/>
                    </a:lnTo>
                    <a:lnTo>
                      <a:pt x="33002" y="5770"/>
                    </a:lnTo>
                    <a:cubicBezTo>
                      <a:pt x="29797" y="3795"/>
                      <a:pt x="26233" y="2411"/>
                      <a:pt x="22540" y="1693"/>
                    </a:cubicBezTo>
                    <a:lnTo>
                      <a:pt x="9539" y="0"/>
                    </a:lnTo>
                    <a:close/>
                    <a:moveTo>
                      <a:pt x="8668" y="2385"/>
                    </a:moveTo>
                    <a:lnTo>
                      <a:pt x="8591" y="3052"/>
                    </a:lnTo>
                    <a:lnTo>
                      <a:pt x="21540" y="4770"/>
                    </a:lnTo>
                    <a:cubicBezTo>
                      <a:pt x="25156" y="5462"/>
                      <a:pt x="28617" y="6821"/>
                      <a:pt x="31771" y="8744"/>
                    </a:cubicBezTo>
                    <a:lnTo>
                      <a:pt x="32387" y="9129"/>
                    </a:lnTo>
                    <a:lnTo>
                      <a:pt x="32771" y="8565"/>
                    </a:lnTo>
                    <a:lnTo>
                      <a:pt x="32130" y="8180"/>
                    </a:lnTo>
                    <a:cubicBezTo>
                      <a:pt x="28899" y="6206"/>
                      <a:pt x="25361" y="4821"/>
                      <a:pt x="21668" y="4103"/>
                    </a:cubicBezTo>
                    <a:lnTo>
                      <a:pt x="8668" y="2385"/>
                    </a:lnTo>
                    <a:close/>
                    <a:moveTo>
                      <a:pt x="7796" y="4795"/>
                    </a:moveTo>
                    <a:lnTo>
                      <a:pt x="7719" y="5488"/>
                    </a:lnTo>
                    <a:lnTo>
                      <a:pt x="20668" y="7180"/>
                    </a:lnTo>
                    <a:cubicBezTo>
                      <a:pt x="24284" y="7898"/>
                      <a:pt x="27746" y="9232"/>
                      <a:pt x="30900" y="11180"/>
                    </a:cubicBezTo>
                    <a:lnTo>
                      <a:pt x="31515" y="11565"/>
                    </a:lnTo>
                    <a:lnTo>
                      <a:pt x="31874" y="10975"/>
                    </a:lnTo>
                    <a:lnTo>
                      <a:pt x="31259" y="10591"/>
                    </a:lnTo>
                    <a:cubicBezTo>
                      <a:pt x="28028" y="8616"/>
                      <a:pt x="24489" y="7231"/>
                      <a:pt x="20796" y="6513"/>
                    </a:cubicBezTo>
                    <a:lnTo>
                      <a:pt x="7796" y="4795"/>
                    </a:lnTo>
                    <a:close/>
                    <a:moveTo>
                      <a:pt x="6873" y="9206"/>
                    </a:moveTo>
                    <a:lnTo>
                      <a:pt x="6770" y="9873"/>
                    </a:lnTo>
                    <a:lnTo>
                      <a:pt x="19745" y="11591"/>
                    </a:lnTo>
                    <a:cubicBezTo>
                      <a:pt x="23361" y="12283"/>
                      <a:pt x="26822" y="13642"/>
                      <a:pt x="29976" y="15565"/>
                    </a:cubicBezTo>
                    <a:lnTo>
                      <a:pt x="30592" y="15950"/>
                    </a:lnTo>
                    <a:lnTo>
                      <a:pt x="30951" y="15386"/>
                    </a:lnTo>
                    <a:lnTo>
                      <a:pt x="30335" y="15001"/>
                    </a:lnTo>
                    <a:cubicBezTo>
                      <a:pt x="27104" y="13027"/>
                      <a:pt x="23566" y="11642"/>
                      <a:pt x="19848" y="10924"/>
                    </a:cubicBezTo>
                    <a:lnTo>
                      <a:pt x="6873" y="9206"/>
                    </a:lnTo>
                    <a:close/>
                    <a:moveTo>
                      <a:pt x="5975" y="11616"/>
                    </a:moveTo>
                    <a:lnTo>
                      <a:pt x="5898" y="12283"/>
                    </a:lnTo>
                    <a:lnTo>
                      <a:pt x="18848" y="14001"/>
                    </a:lnTo>
                    <a:cubicBezTo>
                      <a:pt x="22463" y="14693"/>
                      <a:pt x="25925" y="16052"/>
                      <a:pt x="29079" y="17976"/>
                    </a:cubicBezTo>
                    <a:lnTo>
                      <a:pt x="29694" y="18360"/>
                    </a:lnTo>
                    <a:lnTo>
                      <a:pt x="30079" y="17796"/>
                    </a:lnTo>
                    <a:lnTo>
                      <a:pt x="29438" y="17411"/>
                    </a:lnTo>
                    <a:cubicBezTo>
                      <a:pt x="26207" y="15437"/>
                      <a:pt x="22668" y="14052"/>
                      <a:pt x="18976" y="13334"/>
                    </a:cubicBezTo>
                    <a:lnTo>
                      <a:pt x="5975" y="11616"/>
                    </a:lnTo>
                    <a:close/>
                    <a:moveTo>
                      <a:pt x="5078" y="14027"/>
                    </a:moveTo>
                    <a:lnTo>
                      <a:pt x="5001" y="14693"/>
                    </a:lnTo>
                    <a:lnTo>
                      <a:pt x="17950" y="16411"/>
                    </a:lnTo>
                    <a:cubicBezTo>
                      <a:pt x="21566" y="17104"/>
                      <a:pt x="25027" y="18463"/>
                      <a:pt x="28181" y="20386"/>
                    </a:cubicBezTo>
                    <a:lnTo>
                      <a:pt x="28797" y="20796"/>
                    </a:lnTo>
                    <a:lnTo>
                      <a:pt x="29181" y="20206"/>
                    </a:lnTo>
                    <a:lnTo>
                      <a:pt x="28566" y="19822"/>
                    </a:lnTo>
                    <a:cubicBezTo>
                      <a:pt x="25335" y="17847"/>
                      <a:pt x="21796" y="16463"/>
                      <a:pt x="18104" y="15745"/>
                    </a:cubicBezTo>
                    <a:lnTo>
                      <a:pt x="5078" y="14027"/>
                    </a:lnTo>
                    <a:close/>
                    <a:moveTo>
                      <a:pt x="4078" y="19053"/>
                    </a:moveTo>
                    <a:lnTo>
                      <a:pt x="4001" y="19719"/>
                    </a:lnTo>
                    <a:lnTo>
                      <a:pt x="16950" y="21437"/>
                    </a:lnTo>
                    <a:cubicBezTo>
                      <a:pt x="20591" y="22130"/>
                      <a:pt x="24053" y="23489"/>
                      <a:pt x="27207" y="25412"/>
                    </a:cubicBezTo>
                    <a:lnTo>
                      <a:pt x="27822" y="25797"/>
                    </a:lnTo>
                    <a:lnTo>
                      <a:pt x="28181" y="25232"/>
                    </a:lnTo>
                    <a:lnTo>
                      <a:pt x="27566" y="24822"/>
                    </a:lnTo>
                    <a:cubicBezTo>
                      <a:pt x="24335" y="22848"/>
                      <a:pt x="20796" y="21463"/>
                      <a:pt x="17104" y="20745"/>
                    </a:cubicBezTo>
                    <a:lnTo>
                      <a:pt x="4078" y="19053"/>
                    </a:lnTo>
                    <a:close/>
                    <a:moveTo>
                      <a:pt x="3231" y="21463"/>
                    </a:moveTo>
                    <a:lnTo>
                      <a:pt x="3129" y="22130"/>
                    </a:lnTo>
                    <a:lnTo>
                      <a:pt x="16078" y="23848"/>
                    </a:lnTo>
                    <a:cubicBezTo>
                      <a:pt x="19899" y="24617"/>
                      <a:pt x="24438" y="26668"/>
                      <a:pt x="26310" y="27848"/>
                    </a:cubicBezTo>
                    <a:lnTo>
                      <a:pt x="26925" y="28233"/>
                    </a:lnTo>
                    <a:lnTo>
                      <a:pt x="27310" y="27643"/>
                    </a:lnTo>
                    <a:lnTo>
                      <a:pt x="26669" y="27258"/>
                    </a:lnTo>
                    <a:cubicBezTo>
                      <a:pt x="24745" y="26053"/>
                      <a:pt x="20104" y="23925"/>
                      <a:pt x="16206" y="23155"/>
                    </a:cubicBezTo>
                    <a:lnTo>
                      <a:pt x="3231" y="21463"/>
                    </a:lnTo>
                    <a:close/>
                    <a:moveTo>
                      <a:pt x="2334" y="23848"/>
                    </a:moveTo>
                    <a:lnTo>
                      <a:pt x="2231" y="24514"/>
                    </a:lnTo>
                    <a:lnTo>
                      <a:pt x="15206" y="26232"/>
                    </a:lnTo>
                    <a:cubicBezTo>
                      <a:pt x="18925" y="26976"/>
                      <a:pt x="24540" y="29669"/>
                      <a:pt x="25438" y="30233"/>
                    </a:cubicBezTo>
                    <a:lnTo>
                      <a:pt x="26053" y="30617"/>
                    </a:lnTo>
                    <a:lnTo>
                      <a:pt x="26412" y="30053"/>
                    </a:lnTo>
                    <a:lnTo>
                      <a:pt x="25797" y="29669"/>
                    </a:lnTo>
                    <a:cubicBezTo>
                      <a:pt x="24848" y="29079"/>
                      <a:pt x="19207" y="26335"/>
                      <a:pt x="15335" y="25566"/>
                    </a:cubicBezTo>
                    <a:lnTo>
                      <a:pt x="2334" y="23848"/>
                    </a:lnTo>
                    <a:close/>
                    <a:moveTo>
                      <a:pt x="1283" y="27592"/>
                    </a:moveTo>
                    <a:lnTo>
                      <a:pt x="1180" y="28284"/>
                    </a:lnTo>
                    <a:lnTo>
                      <a:pt x="14155" y="29976"/>
                    </a:lnTo>
                    <a:cubicBezTo>
                      <a:pt x="17771" y="30694"/>
                      <a:pt x="21232" y="32053"/>
                      <a:pt x="24361" y="33976"/>
                    </a:cubicBezTo>
                    <a:lnTo>
                      <a:pt x="25002" y="34361"/>
                    </a:lnTo>
                    <a:lnTo>
                      <a:pt x="25361" y="33797"/>
                    </a:lnTo>
                    <a:lnTo>
                      <a:pt x="24745" y="33387"/>
                    </a:lnTo>
                    <a:cubicBezTo>
                      <a:pt x="21514" y="31412"/>
                      <a:pt x="17976" y="30028"/>
                      <a:pt x="14258" y="29310"/>
                    </a:cubicBezTo>
                    <a:lnTo>
                      <a:pt x="1283" y="27592"/>
                    </a:lnTo>
                    <a:close/>
                    <a:moveTo>
                      <a:pt x="693" y="30156"/>
                    </a:moveTo>
                    <a:lnTo>
                      <a:pt x="590" y="30822"/>
                    </a:lnTo>
                    <a:lnTo>
                      <a:pt x="13565" y="32541"/>
                    </a:lnTo>
                    <a:cubicBezTo>
                      <a:pt x="17181" y="33233"/>
                      <a:pt x="20643" y="34592"/>
                      <a:pt x="23797" y="36515"/>
                    </a:cubicBezTo>
                    <a:lnTo>
                      <a:pt x="24412" y="36900"/>
                    </a:lnTo>
                    <a:lnTo>
                      <a:pt x="24771" y="36310"/>
                    </a:lnTo>
                    <a:lnTo>
                      <a:pt x="24130" y="35925"/>
                    </a:lnTo>
                    <a:cubicBezTo>
                      <a:pt x="20925" y="33951"/>
                      <a:pt x="17386" y="32566"/>
                      <a:pt x="13668" y="31874"/>
                    </a:cubicBezTo>
                    <a:lnTo>
                      <a:pt x="693" y="30156"/>
                    </a:lnTo>
                    <a:close/>
                    <a:moveTo>
                      <a:pt x="103" y="32643"/>
                    </a:moveTo>
                    <a:lnTo>
                      <a:pt x="0" y="33335"/>
                    </a:lnTo>
                    <a:lnTo>
                      <a:pt x="12975" y="35053"/>
                    </a:lnTo>
                    <a:cubicBezTo>
                      <a:pt x="16591" y="35746"/>
                      <a:pt x="20053" y="37105"/>
                      <a:pt x="23207" y="39028"/>
                    </a:cubicBezTo>
                    <a:lnTo>
                      <a:pt x="23848" y="39413"/>
                    </a:lnTo>
                    <a:lnTo>
                      <a:pt x="24181" y="38823"/>
                    </a:lnTo>
                    <a:lnTo>
                      <a:pt x="23540" y="38438"/>
                    </a:lnTo>
                    <a:cubicBezTo>
                      <a:pt x="20335" y="36464"/>
                      <a:pt x="16796" y="35079"/>
                      <a:pt x="13104" y="34361"/>
                    </a:cubicBezTo>
                    <a:lnTo>
                      <a:pt x="103" y="3264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3" name="Google Shape;897;p19"/>
              <p:cNvSpPr>
                <a:spLocks/>
              </p:cNvSpPr>
              <p:nvPr/>
            </p:nvSpPr>
            <p:spPr bwMode="auto">
              <a:xfrm>
                <a:off x="-1461075" y="3283625"/>
                <a:ext cx="841100" cy="995725"/>
              </a:xfrm>
              <a:custGeom>
                <a:avLst/>
                <a:gdLst>
                  <a:gd name="T0" fmla="*/ 2147483646 w 33644"/>
                  <a:gd name="T1" fmla="*/ 12109375 h 39829"/>
                  <a:gd name="T2" fmla="*/ 2147483646 w 33644"/>
                  <a:gd name="T3" fmla="*/ 262890625 h 39829"/>
                  <a:gd name="T4" fmla="*/ 2147483646 w 33644"/>
                  <a:gd name="T5" fmla="*/ 2147483646 h 39829"/>
                  <a:gd name="T6" fmla="*/ 2147483646 w 33644"/>
                  <a:gd name="T7" fmla="*/ 2147483646 h 39829"/>
                  <a:gd name="T8" fmla="*/ 2147483646 w 33644"/>
                  <a:gd name="T9" fmla="*/ 142578125 h 39829"/>
                  <a:gd name="T10" fmla="*/ 2147483646 w 33644"/>
                  <a:gd name="T11" fmla="*/ 1094140625 h 39829"/>
                  <a:gd name="T12" fmla="*/ 2147483646 w 33644"/>
                  <a:gd name="T13" fmla="*/ 1675000000 h 39829"/>
                  <a:gd name="T14" fmla="*/ 2147483646 w 33644"/>
                  <a:gd name="T15" fmla="*/ 2147483646 h 39829"/>
                  <a:gd name="T16" fmla="*/ 2147483646 w 33644"/>
                  <a:gd name="T17" fmla="*/ 2147483646 h 39829"/>
                  <a:gd name="T18" fmla="*/ 2147483646 w 33644"/>
                  <a:gd name="T19" fmla="*/ 1094140625 h 39829"/>
                  <a:gd name="T20" fmla="*/ 2147483646 w 33644"/>
                  <a:gd name="T21" fmla="*/ 2147483646 h 39829"/>
                  <a:gd name="T22" fmla="*/ 2147483646 w 33644"/>
                  <a:gd name="T23" fmla="*/ 2147483646 h 39829"/>
                  <a:gd name="T24" fmla="*/ 2147483646 w 33644"/>
                  <a:gd name="T25" fmla="*/ 2147483646 h 39829"/>
                  <a:gd name="T26" fmla="*/ 2147483646 w 33644"/>
                  <a:gd name="T27" fmla="*/ 2147483646 h 39829"/>
                  <a:gd name="T28" fmla="*/ 2147483646 w 33644"/>
                  <a:gd name="T29" fmla="*/ 2147483646 h 39829"/>
                  <a:gd name="T30" fmla="*/ 2147483646 w 33644"/>
                  <a:gd name="T31" fmla="*/ 2147483646 h 39829"/>
                  <a:gd name="T32" fmla="*/ 2147483646 w 33644"/>
                  <a:gd name="T33" fmla="*/ 2147483646 h 39829"/>
                  <a:gd name="T34" fmla="*/ 2147483646 w 33644"/>
                  <a:gd name="T35" fmla="*/ 2147483646 h 39829"/>
                  <a:gd name="T36" fmla="*/ 2147483646 w 33644"/>
                  <a:gd name="T37" fmla="*/ 2147483646 h 39829"/>
                  <a:gd name="T38" fmla="*/ 2147483646 w 33644"/>
                  <a:gd name="T39" fmla="*/ 2147483646 h 39829"/>
                  <a:gd name="T40" fmla="*/ 2147483646 w 33644"/>
                  <a:gd name="T41" fmla="*/ 2147483646 h 39829"/>
                  <a:gd name="T42" fmla="*/ 2147483646 w 33644"/>
                  <a:gd name="T43" fmla="*/ 2147483646 h 39829"/>
                  <a:gd name="T44" fmla="*/ 2147483646 w 33644"/>
                  <a:gd name="T45" fmla="*/ 2147483646 h 39829"/>
                  <a:gd name="T46" fmla="*/ 2147483646 w 33644"/>
                  <a:gd name="T47" fmla="*/ 2147483646 h 39829"/>
                  <a:gd name="T48" fmla="*/ 1973437500 w 33644"/>
                  <a:gd name="T49" fmla="*/ 2147483646 h 39829"/>
                  <a:gd name="T50" fmla="*/ 2147483646 w 33644"/>
                  <a:gd name="T51" fmla="*/ 2147483646 h 39829"/>
                  <a:gd name="T52" fmla="*/ 2147483646 w 33644"/>
                  <a:gd name="T53" fmla="*/ 2147483646 h 39829"/>
                  <a:gd name="T54" fmla="*/ 2147483646 w 33644"/>
                  <a:gd name="T55" fmla="*/ 2147483646 h 39829"/>
                  <a:gd name="T56" fmla="*/ 1973437500 w 33644"/>
                  <a:gd name="T57" fmla="*/ 2147483646 h 39829"/>
                  <a:gd name="T58" fmla="*/ 1562890625 w 33644"/>
                  <a:gd name="T59" fmla="*/ 2147483646 h 39829"/>
                  <a:gd name="T60" fmla="*/ 2147483646 w 33644"/>
                  <a:gd name="T61" fmla="*/ 2147483646 h 39829"/>
                  <a:gd name="T62" fmla="*/ 2147483646 w 33644"/>
                  <a:gd name="T63" fmla="*/ 2147483646 h 39829"/>
                  <a:gd name="T64" fmla="*/ 2147483646 w 33644"/>
                  <a:gd name="T65" fmla="*/ 2147483646 h 39829"/>
                  <a:gd name="T66" fmla="*/ 1242187500 w 33644"/>
                  <a:gd name="T67" fmla="*/ 2147483646 h 39829"/>
                  <a:gd name="T68" fmla="*/ 2147483646 w 33644"/>
                  <a:gd name="T69" fmla="*/ 2147483646 h 39829"/>
                  <a:gd name="T70" fmla="*/ 2147483646 w 33644"/>
                  <a:gd name="T71" fmla="*/ 2147483646 h 39829"/>
                  <a:gd name="T72" fmla="*/ 2147483646 w 33644"/>
                  <a:gd name="T73" fmla="*/ 2147483646 h 39829"/>
                  <a:gd name="T74" fmla="*/ 1242187500 w 33644"/>
                  <a:gd name="T75" fmla="*/ 2147483646 h 39829"/>
                  <a:gd name="T76" fmla="*/ 871875000 w 33644"/>
                  <a:gd name="T77" fmla="*/ 2147483646 h 39829"/>
                  <a:gd name="T78" fmla="*/ 2147483646 w 33644"/>
                  <a:gd name="T79" fmla="*/ 2147483646 h 39829"/>
                  <a:gd name="T80" fmla="*/ 2147483646 w 33644"/>
                  <a:gd name="T81" fmla="*/ 2147483646 h 39829"/>
                  <a:gd name="T82" fmla="*/ 2147483646 w 33644"/>
                  <a:gd name="T83" fmla="*/ 2147483646 h 39829"/>
                  <a:gd name="T84" fmla="*/ 491015625 w 33644"/>
                  <a:gd name="T85" fmla="*/ 2147483646 h 39829"/>
                  <a:gd name="T86" fmla="*/ 2147483646 w 33644"/>
                  <a:gd name="T87" fmla="*/ 2147483646 h 39829"/>
                  <a:gd name="T88" fmla="*/ 2147483646 w 33644"/>
                  <a:gd name="T89" fmla="*/ 2147483646 h 39829"/>
                  <a:gd name="T90" fmla="*/ 2147483646 w 33644"/>
                  <a:gd name="T91" fmla="*/ 2147483646 h 39829"/>
                  <a:gd name="T92" fmla="*/ 491015625 w 33644"/>
                  <a:gd name="T93" fmla="*/ 2147483646 h 39829"/>
                  <a:gd name="T94" fmla="*/ 230859375 w 33644"/>
                  <a:gd name="T95" fmla="*/ 2147483646 h 39829"/>
                  <a:gd name="T96" fmla="*/ 2147483646 w 33644"/>
                  <a:gd name="T97" fmla="*/ 2147483646 h 39829"/>
                  <a:gd name="T98" fmla="*/ 2147483646 w 33644"/>
                  <a:gd name="T99" fmla="*/ 2147483646 h 39829"/>
                  <a:gd name="T100" fmla="*/ 2147483646 w 33644"/>
                  <a:gd name="T101" fmla="*/ 2147483646 h 39829"/>
                  <a:gd name="T102" fmla="*/ 40234375 w 33644"/>
                  <a:gd name="T103" fmla="*/ 2147483646 h 39829"/>
                  <a:gd name="T104" fmla="*/ 2147483646 w 33644"/>
                  <a:gd name="T105" fmla="*/ 2147483646 h 39829"/>
                  <a:gd name="T106" fmla="*/ 2147483646 w 33644"/>
                  <a:gd name="T107" fmla="*/ 2147483646 h 39829"/>
                  <a:gd name="T108" fmla="*/ 2147483646 w 33644"/>
                  <a:gd name="T109" fmla="*/ 2147483646 h 39829"/>
                  <a:gd name="T110" fmla="*/ 40234375 w 33644"/>
                  <a:gd name="T111" fmla="*/ 2147483646 h 398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3644" h="39829" extrusionOk="0">
                    <a:moveTo>
                      <a:pt x="11739" y="1"/>
                    </a:moveTo>
                    <a:cubicBezTo>
                      <a:pt x="10432" y="1"/>
                      <a:pt x="9481" y="31"/>
                      <a:pt x="9386" y="31"/>
                    </a:cubicBezTo>
                    <a:lnTo>
                      <a:pt x="9386" y="698"/>
                    </a:lnTo>
                    <a:cubicBezTo>
                      <a:pt x="9406" y="698"/>
                      <a:pt x="10284" y="673"/>
                      <a:pt x="11526" y="673"/>
                    </a:cubicBezTo>
                    <a:cubicBezTo>
                      <a:pt x="13388" y="673"/>
                      <a:pt x="16068" y="729"/>
                      <a:pt x="17899" y="1006"/>
                    </a:cubicBezTo>
                    <a:cubicBezTo>
                      <a:pt x="22643" y="1775"/>
                      <a:pt x="29618" y="4878"/>
                      <a:pt x="32618" y="6750"/>
                    </a:cubicBezTo>
                    <a:lnTo>
                      <a:pt x="33259" y="7134"/>
                    </a:lnTo>
                    <a:lnTo>
                      <a:pt x="33644" y="6570"/>
                    </a:lnTo>
                    <a:lnTo>
                      <a:pt x="33028" y="6185"/>
                    </a:lnTo>
                    <a:cubicBezTo>
                      <a:pt x="29977" y="4288"/>
                      <a:pt x="22874" y="1108"/>
                      <a:pt x="18053" y="365"/>
                    </a:cubicBezTo>
                    <a:cubicBezTo>
                      <a:pt x="16198" y="63"/>
                      <a:pt x="13606" y="1"/>
                      <a:pt x="11739" y="1"/>
                    </a:cubicBezTo>
                    <a:close/>
                    <a:moveTo>
                      <a:pt x="8770" y="2801"/>
                    </a:moveTo>
                    <a:lnTo>
                      <a:pt x="8770" y="3493"/>
                    </a:lnTo>
                    <a:cubicBezTo>
                      <a:pt x="8847" y="3493"/>
                      <a:pt x="16130" y="3519"/>
                      <a:pt x="19258" y="4288"/>
                    </a:cubicBezTo>
                    <a:cubicBezTo>
                      <a:pt x="22976" y="5211"/>
                      <a:pt x="28489" y="7134"/>
                      <a:pt x="31746" y="9160"/>
                    </a:cubicBezTo>
                    <a:lnTo>
                      <a:pt x="32387" y="9545"/>
                    </a:lnTo>
                    <a:lnTo>
                      <a:pt x="32746" y="8980"/>
                    </a:lnTo>
                    <a:lnTo>
                      <a:pt x="32105" y="8570"/>
                    </a:lnTo>
                    <a:cubicBezTo>
                      <a:pt x="28797" y="6519"/>
                      <a:pt x="23207" y="4570"/>
                      <a:pt x="19412" y="3621"/>
                    </a:cubicBezTo>
                    <a:cubicBezTo>
                      <a:pt x="16207" y="2852"/>
                      <a:pt x="9078" y="2801"/>
                      <a:pt x="8770" y="2801"/>
                    </a:cubicBezTo>
                    <a:close/>
                    <a:moveTo>
                      <a:pt x="8129" y="5570"/>
                    </a:moveTo>
                    <a:lnTo>
                      <a:pt x="8129" y="6262"/>
                    </a:lnTo>
                    <a:cubicBezTo>
                      <a:pt x="8232" y="6262"/>
                      <a:pt x="17412" y="6467"/>
                      <a:pt x="20592" y="7570"/>
                    </a:cubicBezTo>
                    <a:cubicBezTo>
                      <a:pt x="21463" y="7878"/>
                      <a:pt x="22361" y="8160"/>
                      <a:pt x="23233" y="8442"/>
                    </a:cubicBezTo>
                    <a:cubicBezTo>
                      <a:pt x="25976" y="9314"/>
                      <a:pt x="28592" y="10160"/>
                      <a:pt x="30874" y="11570"/>
                    </a:cubicBezTo>
                    <a:lnTo>
                      <a:pt x="31490" y="11955"/>
                    </a:lnTo>
                    <a:lnTo>
                      <a:pt x="31849" y="11391"/>
                    </a:lnTo>
                    <a:lnTo>
                      <a:pt x="31208" y="11006"/>
                    </a:lnTo>
                    <a:cubicBezTo>
                      <a:pt x="28874" y="9519"/>
                      <a:pt x="26079" y="8647"/>
                      <a:pt x="23412" y="7801"/>
                    </a:cubicBezTo>
                    <a:cubicBezTo>
                      <a:pt x="22540" y="7519"/>
                      <a:pt x="21669" y="7237"/>
                      <a:pt x="20797" y="6929"/>
                    </a:cubicBezTo>
                    <a:cubicBezTo>
                      <a:pt x="17540" y="5801"/>
                      <a:pt x="8514" y="5570"/>
                      <a:pt x="8129" y="5570"/>
                    </a:cubicBezTo>
                    <a:close/>
                    <a:moveTo>
                      <a:pt x="6822" y="9596"/>
                    </a:moveTo>
                    <a:lnTo>
                      <a:pt x="6745" y="10263"/>
                    </a:lnTo>
                    <a:lnTo>
                      <a:pt x="19694" y="11981"/>
                    </a:lnTo>
                    <a:cubicBezTo>
                      <a:pt x="23310" y="12699"/>
                      <a:pt x="26771" y="14032"/>
                      <a:pt x="29925" y="15981"/>
                    </a:cubicBezTo>
                    <a:lnTo>
                      <a:pt x="30566" y="16365"/>
                    </a:lnTo>
                    <a:lnTo>
                      <a:pt x="30925" y="15776"/>
                    </a:lnTo>
                    <a:lnTo>
                      <a:pt x="30284" y="15391"/>
                    </a:lnTo>
                    <a:cubicBezTo>
                      <a:pt x="27079" y="13417"/>
                      <a:pt x="23515" y="12032"/>
                      <a:pt x="19822" y="11314"/>
                    </a:cubicBezTo>
                    <a:lnTo>
                      <a:pt x="6822" y="9596"/>
                    </a:lnTo>
                    <a:close/>
                    <a:moveTo>
                      <a:pt x="5950" y="12006"/>
                    </a:moveTo>
                    <a:lnTo>
                      <a:pt x="5847" y="12673"/>
                    </a:lnTo>
                    <a:lnTo>
                      <a:pt x="18822" y="14391"/>
                    </a:lnTo>
                    <a:cubicBezTo>
                      <a:pt x="22438" y="15109"/>
                      <a:pt x="25900" y="16442"/>
                      <a:pt x="29054" y="18391"/>
                    </a:cubicBezTo>
                    <a:lnTo>
                      <a:pt x="29669" y="18776"/>
                    </a:lnTo>
                    <a:lnTo>
                      <a:pt x="30054" y="18186"/>
                    </a:lnTo>
                    <a:lnTo>
                      <a:pt x="29413" y="17801"/>
                    </a:lnTo>
                    <a:cubicBezTo>
                      <a:pt x="26182" y="15827"/>
                      <a:pt x="22643" y="14442"/>
                      <a:pt x="18925" y="13724"/>
                    </a:cubicBezTo>
                    <a:lnTo>
                      <a:pt x="5950" y="12006"/>
                    </a:lnTo>
                    <a:close/>
                    <a:moveTo>
                      <a:pt x="5052" y="14417"/>
                    </a:moveTo>
                    <a:lnTo>
                      <a:pt x="4975" y="15109"/>
                    </a:lnTo>
                    <a:lnTo>
                      <a:pt x="17925" y="16801"/>
                    </a:lnTo>
                    <a:cubicBezTo>
                      <a:pt x="21540" y="17519"/>
                      <a:pt x="25028" y="18853"/>
                      <a:pt x="28156" y="20802"/>
                    </a:cubicBezTo>
                    <a:lnTo>
                      <a:pt x="28797" y="21186"/>
                    </a:lnTo>
                    <a:lnTo>
                      <a:pt x="29156" y="20596"/>
                    </a:lnTo>
                    <a:lnTo>
                      <a:pt x="28515" y="20212"/>
                    </a:lnTo>
                    <a:cubicBezTo>
                      <a:pt x="25310" y="18237"/>
                      <a:pt x="21745" y="16853"/>
                      <a:pt x="18053" y="16135"/>
                    </a:cubicBezTo>
                    <a:lnTo>
                      <a:pt x="5052" y="14417"/>
                    </a:lnTo>
                    <a:close/>
                    <a:moveTo>
                      <a:pt x="4078" y="19443"/>
                    </a:moveTo>
                    <a:lnTo>
                      <a:pt x="4001" y="20109"/>
                    </a:lnTo>
                    <a:lnTo>
                      <a:pt x="16950" y="21827"/>
                    </a:lnTo>
                    <a:cubicBezTo>
                      <a:pt x="20566" y="22545"/>
                      <a:pt x="24028" y="23879"/>
                      <a:pt x="27182" y="25827"/>
                    </a:cubicBezTo>
                    <a:lnTo>
                      <a:pt x="27823" y="26212"/>
                    </a:lnTo>
                    <a:lnTo>
                      <a:pt x="28156" y="25622"/>
                    </a:lnTo>
                    <a:lnTo>
                      <a:pt x="27541" y="25238"/>
                    </a:lnTo>
                    <a:cubicBezTo>
                      <a:pt x="24310" y="23263"/>
                      <a:pt x="20771" y="21879"/>
                      <a:pt x="17079" y="21161"/>
                    </a:cubicBezTo>
                    <a:lnTo>
                      <a:pt x="4078" y="19443"/>
                    </a:lnTo>
                    <a:close/>
                    <a:moveTo>
                      <a:pt x="3180" y="21853"/>
                    </a:moveTo>
                    <a:lnTo>
                      <a:pt x="3103" y="22520"/>
                    </a:lnTo>
                    <a:lnTo>
                      <a:pt x="16053" y="24238"/>
                    </a:lnTo>
                    <a:cubicBezTo>
                      <a:pt x="19874" y="24981"/>
                      <a:pt x="24438" y="27058"/>
                      <a:pt x="26284" y="28212"/>
                    </a:cubicBezTo>
                    <a:lnTo>
                      <a:pt x="26925" y="28623"/>
                    </a:lnTo>
                    <a:lnTo>
                      <a:pt x="27284" y="28033"/>
                    </a:lnTo>
                    <a:lnTo>
                      <a:pt x="26643" y="27648"/>
                    </a:lnTo>
                    <a:cubicBezTo>
                      <a:pt x="24720" y="26443"/>
                      <a:pt x="20079" y="24340"/>
                      <a:pt x="16181" y="23571"/>
                    </a:cubicBezTo>
                    <a:lnTo>
                      <a:pt x="3180" y="21853"/>
                    </a:lnTo>
                    <a:close/>
                    <a:moveTo>
                      <a:pt x="2309" y="24263"/>
                    </a:moveTo>
                    <a:lnTo>
                      <a:pt x="2232" y="24930"/>
                    </a:lnTo>
                    <a:lnTo>
                      <a:pt x="15181" y="26648"/>
                    </a:lnTo>
                    <a:cubicBezTo>
                      <a:pt x="18925" y="27392"/>
                      <a:pt x="24515" y="30084"/>
                      <a:pt x="25412" y="30623"/>
                    </a:cubicBezTo>
                    <a:lnTo>
                      <a:pt x="26053" y="31007"/>
                    </a:lnTo>
                    <a:lnTo>
                      <a:pt x="26387" y="30443"/>
                    </a:lnTo>
                    <a:lnTo>
                      <a:pt x="25771" y="30058"/>
                    </a:lnTo>
                    <a:cubicBezTo>
                      <a:pt x="24823" y="29469"/>
                      <a:pt x="19181" y="26751"/>
                      <a:pt x="15309" y="25981"/>
                    </a:cubicBezTo>
                    <a:lnTo>
                      <a:pt x="2309" y="24263"/>
                    </a:lnTo>
                    <a:close/>
                    <a:moveTo>
                      <a:pt x="1257" y="28007"/>
                    </a:moveTo>
                    <a:lnTo>
                      <a:pt x="1180" y="28674"/>
                    </a:lnTo>
                    <a:lnTo>
                      <a:pt x="14130" y="30392"/>
                    </a:lnTo>
                    <a:cubicBezTo>
                      <a:pt x="17745" y="31110"/>
                      <a:pt x="21207" y="32443"/>
                      <a:pt x="24361" y="34392"/>
                    </a:cubicBezTo>
                    <a:lnTo>
                      <a:pt x="24976" y="34777"/>
                    </a:lnTo>
                    <a:lnTo>
                      <a:pt x="25335" y="34187"/>
                    </a:lnTo>
                    <a:lnTo>
                      <a:pt x="24720" y="33802"/>
                    </a:lnTo>
                    <a:cubicBezTo>
                      <a:pt x="21489" y="31828"/>
                      <a:pt x="17950" y="30443"/>
                      <a:pt x="14258" y="29725"/>
                    </a:cubicBezTo>
                    <a:lnTo>
                      <a:pt x="1257" y="28007"/>
                    </a:lnTo>
                    <a:close/>
                    <a:moveTo>
                      <a:pt x="667" y="30520"/>
                    </a:moveTo>
                    <a:lnTo>
                      <a:pt x="591" y="31212"/>
                    </a:lnTo>
                    <a:lnTo>
                      <a:pt x="13566" y="32905"/>
                    </a:lnTo>
                    <a:cubicBezTo>
                      <a:pt x="17155" y="33623"/>
                      <a:pt x="20617" y="34982"/>
                      <a:pt x="23771" y="36905"/>
                    </a:cubicBezTo>
                    <a:lnTo>
                      <a:pt x="24412" y="37290"/>
                    </a:lnTo>
                    <a:lnTo>
                      <a:pt x="24746" y="36726"/>
                    </a:lnTo>
                    <a:lnTo>
                      <a:pt x="24130" y="36315"/>
                    </a:lnTo>
                    <a:cubicBezTo>
                      <a:pt x="20899" y="34341"/>
                      <a:pt x="17361" y="32956"/>
                      <a:pt x="13668" y="32238"/>
                    </a:cubicBezTo>
                    <a:lnTo>
                      <a:pt x="667" y="30520"/>
                    </a:lnTo>
                    <a:close/>
                    <a:moveTo>
                      <a:pt x="103" y="33059"/>
                    </a:moveTo>
                    <a:lnTo>
                      <a:pt x="1" y="33725"/>
                    </a:lnTo>
                    <a:lnTo>
                      <a:pt x="12950" y="35443"/>
                    </a:lnTo>
                    <a:cubicBezTo>
                      <a:pt x="16566" y="36136"/>
                      <a:pt x="20027" y="37495"/>
                      <a:pt x="23181" y="39418"/>
                    </a:cubicBezTo>
                    <a:lnTo>
                      <a:pt x="23797" y="39828"/>
                    </a:lnTo>
                    <a:lnTo>
                      <a:pt x="24156" y="39238"/>
                    </a:lnTo>
                    <a:lnTo>
                      <a:pt x="23515" y="38854"/>
                    </a:lnTo>
                    <a:cubicBezTo>
                      <a:pt x="20310" y="36879"/>
                      <a:pt x="16745" y="35495"/>
                      <a:pt x="13053" y="34777"/>
                    </a:cubicBezTo>
                    <a:lnTo>
                      <a:pt x="103" y="3305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grpSp>
      </p:grpSp>
      <p:grpSp>
        <p:nvGrpSpPr>
          <p:cNvPr id="14" name="Google Shape;898;p19"/>
          <p:cNvGrpSpPr>
            <a:grpSpLocks/>
          </p:cNvGrpSpPr>
          <p:nvPr/>
        </p:nvGrpSpPr>
        <p:grpSpPr bwMode="auto">
          <a:xfrm rot="1090116">
            <a:off x="-999067" y="4778375"/>
            <a:ext cx="2415117" cy="2495550"/>
            <a:chOff x="334100" y="971800"/>
            <a:chExt cx="1810984" cy="1871771"/>
          </a:xfrm>
        </p:grpSpPr>
        <p:sp>
          <p:nvSpPr>
            <p:cNvPr id="15" name="Google Shape;899;p19"/>
            <p:cNvSpPr/>
            <p:nvPr/>
          </p:nvSpPr>
          <p:spPr>
            <a:xfrm>
              <a:off x="338822" y="971614"/>
              <a:ext cx="1803049" cy="1871771"/>
            </a:xfrm>
            <a:custGeom>
              <a:avLst/>
              <a:gdLst/>
              <a:ahLst/>
              <a:cxnLst/>
              <a:rect l="l" t="t" r="r" b="b"/>
              <a:pathLst>
                <a:path w="88903" h="92285" extrusionOk="0">
                  <a:moveTo>
                    <a:pt x="44583" y="1"/>
                  </a:moveTo>
                  <a:cubicBezTo>
                    <a:pt x="44328" y="1"/>
                    <a:pt x="44071" y="83"/>
                    <a:pt x="43849" y="252"/>
                  </a:cubicBezTo>
                  <a:lnTo>
                    <a:pt x="0" y="33408"/>
                  </a:lnTo>
                  <a:lnTo>
                    <a:pt x="43131" y="91437"/>
                  </a:lnTo>
                  <a:cubicBezTo>
                    <a:pt x="43514" y="91989"/>
                    <a:pt x="44136" y="92284"/>
                    <a:pt x="44766" y="92284"/>
                  </a:cubicBezTo>
                  <a:cubicBezTo>
                    <a:pt x="45190" y="92284"/>
                    <a:pt x="45617" y="92151"/>
                    <a:pt x="45977" y="91873"/>
                  </a:cubicBezTo>
                  <a:lnTo>
                    <a:pt x="88261" y="59204"/>
                  </a:lnTo>
                  <a:cubicBezTo>
                    <a:pt x="88800" y="58794"/>
                    <a:pt x="88903" y="58050"/>
                    <a:pt x="88492" y="57512"/>
                  </a:cubicBezTo>
                  <a:lnTo>
                    <a:pt x="45541" y="483"/>
                  </a:lnTo>
                  <a:cubicBezTo>
                    <a:pt x="45300" y="167"/>
                    <a:pt x="44944" y="1"/>
                    <a:pt x="44583" y="1"/>
                  </a:cubicBezTo>
                  <a:close/>
                </a:path>
              </a:pathLst>
            </a:custGeom>
            <a:solidFill>
              <a:schemeClr val="accent3"/>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6" name="Google Shape;900;p19"/>
            <p:cNvSpPr>
              <a:spLocks/>
            </p:cNvSpPr>
            <p:nvPr/>
          </p:nvSpPr>
          <p:spPr bwMode="auto">
            <a:xfrm>
              <a:off x="336189" y="976911"/>
              <a:ext cx="1795894" cy="1820273"/>
            </a:xfrm>
            <a:custGeom>
              <a:avLst/>
              <a:gdLst>
                <a:gd name="T0" fmla="*/ 2147483646 w 88544"/>
                <a:gd name="T1" fmla="*/ 0 h 89746"/>
                <a:gd name="T2" fmla="*/ 0 w 88544"/>
                <a:gd name="T3" fmla="*/ 2147483646 h 89746"/>
                <a:gd name="T4" fmla="*/ 2147483646 w 88544"/>
                <a:gd name="T5" fmla="*/ 2147483646 h 89746"/>
                <a:gd name="T6" fmla="*/ 2147483646 w 88544"/>
                <a:gd name="T7" fmla="*/ 2147483646 h 89746"/>
                <a:gd name="T8" fmla="*/ 2147483646 w 88544"/>
                <a:gd name="T9" fmla="*/ 2147483646 h 89746"/>
                <a:gd name="T10" fmla="*/ 2147483646 w 88544"/>
                <a:gd name="T11" fmla="*/ 2147483646 h 89746"/>
                <a:gd name="T12" fmla="*/ 2147483646 w 88544"/>
                <a:gd name="T13" fmla="*/ 0 h 897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8544" h="89746" extrusionOk="0">
                  <a:moveTo>
                    <a:pt x="44131" y="0"/>
                  </a:moveTo>
                  <a:lnTo>
                    <a:pt x="0" y="33258"/>
                  </a:lnTo>
                  <a:lnTo>
                    <a:pt x="46208" y="89415"/>
                  </a:lnTo>
                  <a:cubicBezTo>
                    <a:pt x="46378" y="89632"/>
                    <a:pt x="46632" y="89746"/>
                    <a:pt x="46886" y="89746"/>
                  </a:cubicBezTo>
                  <a:cubicBezTo>
                    <a:pt x="47053" y="89746"/>
                    <a:pt x="47219" y="89697"/>
                    <a:pt x="47362" y="89595"/>
                  </a:cubicBezTo>
                  <a:lnTo>
                    <a:pt x="88543" y="58952"/>
                  </a:lnTo>
                  <a:lnTo>
                    <a:pt x="4413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grpSp>
          <p:nvGrpSpPr>
            <p:cNvPr id="17" name="Google Shape;901;p19"/>
            <p:cNvGrpSpPr>
              <a:grpSpLocks/>
            </p:cNvGrpSpPr>
            <p:nvPr/>
          </p:nvGrpSpPr>
          <p:grpSpPr bwMode="auto">
            <a:xfrm>
              <a:off x="1214129" y="978980"/>
              <a:ext cx="913828" cy="1211839"/>
              <a:chOff x="1214129" y="978980"/>
              <a:chExt cx="913828" cy="1211839"/>
            </a:xfrm>
          </p:grpSpPr>
          <p:sp>
            <p:nvSpPr>
              <p:cNvPr id="21" name="Google Shape;902;p19"/>
              <p:cNvSpPr>
                <a:spLocks/>
              </p:cNvSpPr>
              <p:nvPr/>
            </p:nvSpPr>
            <p:spPr bwMode="auto">
              <a:xfrm>
                <a:off x="1222973" y="978980"/>
                <a:ext cx="904985" cy="1199365"/>
              </a:xfrm>
              <a:custGeom>
                <a:avLst/>
                <a:gdLst>
                  <a:gd name="T0" fmla="*/ 34860329 w 44619"/>
                  <a:gd name="T1" fmla="*/ 167026 h 59133"/>
                  <a:gd name="T2" fmla="*/ 167026 w 44619"/>
                  <a:gd name="T3" fmla="*/ 21827396 h 59133"/>
                  <a:gd name="T4" fmla="*/ 2147483646 w 44619"/>
                  <a:gd name="T5" fmla="*/ 2147483646 h 59133"/>
                  <a:gd name="T6" fmla="*/ 2147483646 w 44619"/>
                  <a:gd name="T7" fmla="*/ 2147483646 h 59133"/>
                  <a:gd name="T8" fmla="*/ 34860329 w 44619"/>
                  <a:gd name="T9" fmla="*/ 167026 h 591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619" h="59133" extrusionOk="0">
                    <a:moveTo>
                      <a:pt x="206" y="1"/>
                    </a:moveTo>
                    <a:lnTo>
                      <a:pt x="1" y="129"/>
                    </a:lnTo>
                    <a:lnTo>
                      <a:pt x="44439" y="59132"/>
                    </a:lnTo>
                    <a:lnTo>
                      <a:pt x="44618" y="58978"/>
                    </a:lnTo>
                    <a:lnTo>
                      <a:pt x="206" y="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2" name="Google Shape;903;p19"/>
              <p:cNvSpPr>
                <a:spLocks/>
              </p:cNvSpPr>
              <p:nvPr/>
            </p:nvSpPr>
            <p:spPr bwMode="auto">
              <a:xfrm>
                <a:off x="1214129" y="991475"/>
                <a:ext cx="904985" cy="1199345"/>
              </a:xfrm>
              <a:custGeom>
                <a:avLst/>
                <a:gdLst>
                  <a:gd name="T0" fmla="*/ 34860329 w 44619"/>
                  <a:gd name="T1" fmla="*/ 0 h 59132"/>
                  <a:gd name="T2" fmla="*/ 167026 w 44619"/>
                  <a:gd name="T3" fmla="*/ 26066262 h 59132"/>
                  <a:gd name="T4" fmla="*/ 2147483646 w 44619"/>
                  <a:gd name="T5" fmla="*/ 2147483646 h 59132"/>
                  <a:gd name="T6" fmla="*/ 2147483646 w 44619"/>
                  <a:gd name="T7" fmla="*/ 2147483646 h 59132"/>
                  <a:gd name="T8" fmla="*/ 34860329 w 44619"/>
                  <a:gd name="T9" fmla="*/ 0 h 59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619" h="59132" extrusionOk="0">
                    <a:moveTo>
                      <a:pt x="206" y="0"/>
                    </a:moveTo>
                    <a:lnTo>
                      <a:pt x="1" y="154"/>
                    </a:lnTo>
                    <a:lnTo>
                      <a:pt x="44439" y="59132"/>
                    </a:lnTo>
                    <a:lnTo>
                      <a:pt x="44618" y="59003"/>
                    </a:lnTo>
                    <a:lnTo>
                      <a:pt x="206"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grpSp>
        <p:sp>
          <p:nvSpPr>
            <p:cNvPr id="18" name="Google Shape;904;p19"/>
            <p:cNvSpPr/>
            <p:nvPr/>
          </p:nvSpPr>
          <p:spPr>
            <a:xfrm>
              <a:off x="333367" y="1005270"/>
              <a:ext cx="1741148" cy="1809855"/>
            </a:xfrm>
            <a:custGeom>
              <a:avLst/>
              <a:gdLst/>
              <a:ahLst/>
              <a:cxnLst/>
              <a:rect l="l" t="t" r="r" b="b"/>
              <a:pathLst>
                <a:path w="85852" h="89283" extrusionOk="0">
                  <a:moveTo>
                    <a:pt x="42828" y="0"/>
                  </a:moveTo>
                  <a:cubicBezTo>
                    <a:pt x="42573" y="0"/>
                    <a:pt x="42317" y="82"/>
                    <a:pt x="42106" y="252"/>
                  </a:cubicBezTo>
                  <a:lnTo>
                    <a:pt x="1" y="31946"/>
                  </a:lnTo>
                  <a:lnTo>
                    <a:pt x="43131" y="89282"/>
                  </a:lnTo>
                  <a:lnTo>
                    <a:pt x="85210" y="57588"/>
                  </a:lnTo>
                  <a:cubicBezTo>
                    <a:pt x="85749" y="57178"/>
                    <a:pt x="85851" y="56409"/>
                    <a:pt x="85441" y="55870"/>
                  </a:cubicBezTo>
                  <a:lnTo>
                    <a:pt x="43798" y="482"/>
                  </a:lnTo>
                  <a:cubicBezTo>
                    <a:pt x="43557" y="166"/>
                    <a:pt x="43192" y="0"/>
                    <a:pt x="42828" y="0"/>
                  </a:cubicBezTo>
                  <a:close/>
                </a:path>
              </a:pathLst>
            </a:custGeom>
            <a:solidFill>
              <a:schemeClr val="accent3"/>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9" name="Google Shape;905;p19"/>
            <p:cNvSpPr>
              <a:spLocks/>
            </p:cNvSpPr>
            <p:nvPr/>
          </p:nvSpPr>
          <p:spPr bwMode="auto">
            <a:xfrm>
              <a:off x="373105" y="1605205"/>
              <a:ext cx="899265" cy="1180097"/>
            </a:xfrm>
            <a:custGeom>
              <a:avLst/>
              <a:gdLst>
                <a:gd name="T0" fmla="*/ 195462084 w 44337"/>
                <a:gd name="T1" fmla="*/ 0 h 58183"/>
                <a:gd name="T2" fmla="*/ 167026 w 44337"/>
                <a:gd name="T3" fmla="*/ 147568591 h 58183"/>
                <a:gd name="T4" fmla="*/ 2147483646 w 44337"/>
                <a:gd name="T5" fmla="*/ 2147483646 h 58183"/>
                <a:gd name="T6" fmla="*/ 2147483646 w 44337"/>
                <a:gd name="T7" fmla="*/ 2147483646 h 58183"/>
                <a:gd name="T8" fmla="*/ 195462084 w 44337"/>
                <a:gd name="T9" fmla="*/ 0 h 58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337" h="58183" extrusionOk="0">
                  <a:moveTo>
                    <a:pt x="1155" y="0"/>
                  </a:moveTo>
                  <a:lnTo>
                    <a:pt x="1" y="872"/>
                  </a:lnTo>
                  <a:lnTo>
                    <a:pt x="43157" y="58183"/>
                  </a:lnTo>
                  <a:lnTo>
                    <a:pt x="44337" y="57311"/>
                  </a:lnTo>
                  <a:lnTo>
                    <a:pt x="115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0" name="Google Shape;906;p19"/>
            <p:cNvSpPr>
              <a:spLocks/>
            </p:cNvSpPr>
            <p:nvPr/>
          </p:nvSpPr>
          <p:spPr bwMode="auto">
            <a:xfrm>
              <a:off x="762685" y="1424197"/>
              <a:ext cx="916931" cy="993396"/>
            </a:xfrm>
            <a:custGeom>
              <a:avLst/>
              <a:gdLst>
                <a:gd name="T0" fmla="*/ 2147483646 w 45208"/>
                <a:gd name="T1" fmla="*/ 167026 h 48978"/>
                <a:gd name="T2" fmla="*/ 0 w 45208"/>
                <a:gd name="T3" fmla="*/ 2147483646 h 48978"/>
                <a:gd name="T4" fmla="*/ 2147483646 w 45208"/>
                <a:gd name="T5" fmla="*/ 2147483646 h 48978"/>
                <a:gd name="T6" fmla="*/ 2147483646 w 45208"/>
                <a:gd name="T7" fmla="*/ 2147483646 h 48978"/>
                <a:gd name="T8" fmla="*/ 2147483646 w 45208"/>
                <a:gd name="T9" fmla="*/ 167026 h 489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208" h="48978" extrusionOk="0">
                  <a:moveTo>
                    <a:pt x="19206" y="1"/>
                  </a:moveTo>
                  <a:lnTo>
                    <a:pt x="0" y="14463"/>
                  </a:lnTo>
                  <a:lnTo>
                    <a:pt x="26001" y="48978"/>
                  </a:lnTo>
                  <a:lnTo>
                    <a:pt x="45208" y="34515"/>
                  </a:lnTo>
                  <a:lnTo>
                    <a:pt x="19206"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grpSp>
      <p:grpSp>
        <p:nvGrpSpPr>
          <p:cNvPr id="23" name="Google Shape;907;p19"/>
          <p:cNvGrpSpPr>
            <a:grpSpLocks/>
          </p:cNvGrpSpPr>
          <p:nvPr/>
        </p:nvGrpSpPr>
        <p:grpSpPr bwMode="auto">
          <a:xfrm rot="19988261">
            <a:off x="9867900" y="-954088"/>
            <a:ext cx="2556933" cy="2749551"/>
            <a:chOff x="-700138" y="3808702"/>
            <a:chExt cx="1916655" cy="2062674"/>
          </a:xfrm>
        </p:grpSpPr>
        <p:sp>
          <p:nvSpPr>
            <p:cNvPr id="24" name="Google Shape;908;p19"/>
            <p:cNvSpPr/>
            <p:nvPr/>
          </p:nvSpPr>
          <p:spPr>
            <a:xfrm rot="-1128775">
              <a:off x="-421178" y="4062415"/>
              <a:ext cx="1420039" cy="1617269"/>
            </a:xfrm>
            <a:custGeom>
              <a:avLst/>
              <a:gdLst/>
              <a:ahLst/>
              <a:cxnLst/>
              <a:rect l="l" t="t" r="r" b="b"/>
              <a:pathLst>
                <a:path w="39095" h="44528" extrusionOk="0">
                  <a:moveTo>
                    <a:pt x="26633" y="0"/>
                  </a:moveTo>
                  <a:cubicBezTo>
                    <a:pt x="26552" y="0"/>
                    <a:pt x="26469" y="13"/>
                    <a:pt x="26386" y="38"/>
                  </a:cubicBezTo>
                  <a:lnTo>
                    <a:pt x="0" y="8878"/>
                  </a:lnTo>
                  <a:lnTo>
                    <a:pt x="11575" y="43436"/>
                  </a:lnTo>
                  <a:cubicBezTo>
                    <a:pt x="11787" y="44097"/>
                    <a:pt x="12397" y="44528"/>
                    <a:pt x="13057" y="44528"/>
                  </a:cubicBezTo>
                  <a:cubicBezTo>
                    <a:pt x="13229" y="44528"/>
                    <a:pt x="13404" y="44499"/>
                    <a:pt x="13577" y="44437"/>
                  </a:cubicBezTo>
                  <a:lnTo>
                    <a:pt x="38494" y="36097"/>
                  </a:lnTo>
                  <a:cubicBezTo>
                    <a:pt x="38861" y="35964"/>
                    <a:pt x="39095" y="35530"/>
                    <a:pt x="38961" y="35130"/>
                  </a:cubicBezTo>
                  <a:lnTo>
                    <a:pt x="27386" y="538"/>
                  </a:lnTo>
                  <a:cubicBezTo>
                    <a:pt x="27279" y="215"/>
                    <a:pt x="26975" y="0"/>
                    <a:pt x="26633" y="0"/>
                  </a:cubicBezTo>
                  <a:close/>
                </a:path>
              </a:pathLst>
            </a:custGeom>
            <a:solidFill>
              <a:schemeClr val="accent3"/>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5" name="Google Shape;909;p19"/>
            <p:cNvSpPr/>
            <p:nvPr/>
          </p:nvSpPr>
          <p:spPr>
            <a:xfrm rot="-1128775">
              <a:off x="-476904" y="3991867"/>
              <a:ext cx="1415279" cy="1632751"/>
            </a:xfrm>
            <a:custGeom>
              <a:avLst/>
              <a:gdLst/>
              <a:ahLst/>
              <a:cxnLst/>
              <a:rect l="l" t="t" r="r" b="b"/>
              <a:pathLst>
                <a:path w="38962" h="44971" extrusionOk="0">
                  <a:moveTo>
                    <a:pt x="26500" y="0"/>
                  </a:moveTo>
                  <a:cubicBezTo>
                    <a:pt x="26418" y="0"/>
                    <a:pt x="26335" y="12"/>
                    <a:pt x="26252" y="38"/>
                  </a:cubicBezTo>
                  <a:lnTo>
                    <a:pt x="867" y="8544"/>
                  </a:lnTo>
                  <a:cubicBezTo>
                    <a:pt x="300" y="8744"/>
                    <a:pt x="0" y="9345"/>
                    <a:pt x="200" y="9912"/>
                  </a:cubicBezTo>
                  <a:lnTo>
                    <a:pt x="11942" y="44970"/>
                  </a:lnTo>
                  <a:lnTo>
                    <a:pt x="38327" y="36131"/>
                  </a:lnTo>
                  <a:cubicBezTo>
                    <a:pt x="38761" y="35997"/>
                    <a:pt x="38961" y="35563"/>
                    <a:pt x="38828" y="35163"/>
                  </a:cubicBezTo>
                  <a:lnTo>
                    <a:pt x="27253" y="538"/>
                  </a:lnTo>
                  <a:cubicBezTo>
                    <a:pt x="27145" y="215"/>
                    <a:pt x="26841" y="0"/>
                    <a:pt x="26500" y="0"/>
                  </a:cubicBezTo>
                  <a:close/>
                </a:path>
              </a:pathLst>
            </a:custGeom>
            <a:solidFill>
              <a:schemeClr val="accent3"/>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6" name="Google Shape;910;p19"/>
            <p:cNvSpPr>
              <a:spLocks/>
            </p:cNvSpPr>
            <p:nvPr/>
          </p:nvSpPr>
          <p:spPr bwMode="auto">
            <a:xfrm rot="-1128775">
              <a:off x="411142" y="5063464"/>
              <a:ext cx="300449" cy="167182"/>
            </a:xfrm>
            <a:custGeom>
              <a:avLst/>
              <a:gdLst>
                <a:gd name="T0" fmla="*/ 1451808204 w 8274"/>
                <a:gd name="T1" fmla="*/ 2147483646 h 4604"/>
                <a:gd name="T2" fmla="*/ 2147483646 w 8274"/>
                <a:gd name="T3" fmla="*/ 0 h 4604"/>
                <a:gd name="T4" fmla="*/ 1723388 w 8274"/>
                <a:gd name="T5" fmla="*/ 2147483646 h 4604"/>
                <a:gd name="T6" fmla="*/ 2147483646 w 8274"/>
                <a:gd name="T7" fmla="*/ 928459798 h 4604"/>
                <a:gd name="T8" fmla="*/ 582476235 w 8274"/>
                <a:gd name="T9" fmla="*/ 2147483646 h 4604"/>
                <a:gd name="T10" fmla="*/ 2147483646 w 8274"/>
                <a:gd name="T11" fmla="*/ 2147483646 h 4604"/>
                <a:gd name="T12" fmla="*/ 2147483646 w 8274"/>
                <a:gd name="T13" fmla="*/ 2147483646 h 4604"/>
                <a:gd name="T14" fmla="*/ 2147483646 w 8274"/>
                <a:gd name="T15" fmla="*/ 2147483646 h 46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274" h="4604" fill="none" extrusionOk="0">
                  <a:moveTo>
                    <a:pt x="835" y="1935"/>
                  </a:moveTo>
                  <a:lnTo>
                    <a:pt x="6539" y="0"/>
                  </a:lnTo>
                  <a:moveTo>
                    <a:pt x="1" y="3202"/>
                  </a:moveTo>
                  <a:lnTo>
                    <a:pt x="7973" y="534"/>
                  </a:lnTo>
                  <a:moveTo>
                    <a:pt x="335" y="4103"/>
                  </a:moveTo>
                  <a:lnTo>
                    <a:pt x="8274" y="1435"/>
                  </a:lnTo>
                  <a:moveTo>
                    <a:pt x="1736" y="4603"/>
                  </a:moveTo>
                  <a:lnTo>
                    <a:pt x="7440" y="2702"/>
                  </a:lnTo>
                </a:path>
              </a:pathLst>
            </a:custGeom>
            <a:noFill/>
            <a:ln w="9525" cap="flat" cmpd="sng">
              <a:solidFill>
                <a:schemeClr val="tx1"/>
              </a:solidFill>
              <a:prstDash val="solid"/>
              <a:miter lim="33357"/>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7" name="Google Shape;911;p19"/>
            <p:cNvSpPr>
              <a:spLocks/>
            </p:cNvSpPr>
            <p:nvPr/>
          </p:nvSpPr>
          <p:spPr bwMode="auto">
            <a:xfrm rot="-1128775">
              <a:off x="206184" y="5200882"/>
              <a:ext cx="918160" cy="352049"/>
            </a:xfrm>
            <a:custGeom>
              <a:avLst/>
              <a:gdLst>
                <a:gd name="T0" fmla="*/ 2147483646 w 25285"/>
                <a:gd name="T1" fmla="*/ 1723388 h 9695"/>
                <a:gd name="T2" fmla="*/ 0 w 25285"/>
                <a:gd name="T3" fmla="*/ 2147483646 h 9695"/>
                <a:gd name="T4" fmla="*/ 464209422 w 25285"/>
                <a:gd name="T5" fmla="*/ 2147483646 h 9695"/>
                <a:gd name="T6" fmla="*/ 1844723715 w 25285"/>
                <a:gd name="T7" fmla="*/ 2147483646 h 9695"/>
                <a:gd name="T8" fmla="*/ 2147483646 w 25285"/>
                <a:gd name="T9" fmla="*/ 2147483646 h 9695"/>
                <a:gd name="T10" fmla="*/ 2147483646 w 25285"/>
                <a:gd name="T11" fmla="*/ 2147483646 h 9695"/>
                <a:gd name="T12" fmla="*/ 2147483646 w 25285"/>
                <a:gd name="T13" fmla="*/ 1451808571 h 9695"/>
                <a:gd name="T14" fmla="*/ 2147483646 w 25285"/>
                <a:gd name="T15" fmla="*/ 1723388 h 969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285" h="9695" extrusionOk="0">
                  <a:moveTo>
                    <a:pt x="24884" y="1"/>
                  </a:moveTo>
                  <a:lnTo>
                    <a:pt x="0" y="8340"/>
                  </a:lnTo>
                  <a:lnTo>
                    <a:pt x="267" y="9107"/>
                  </a:lnTo>
                  <a:cubicBezTo>
                    <a:pt x="371" y="9473"/>
                    <a:pt x="700" y="9695"/>
                    <a:pt x="1061" y="9695"/>
                  </a:cubicBezTo>
                  <a:cubicBezTo>
                    <a:pt x="1162" y="9695"/>
                    <a:pt x="1266" y="9678"/>
                    <a:pt x="1368" y="9641"/>
                  </a:cubicBezTo>
                  <a:lnTo>
                    <a:pt x="24618" y="1869"/>
                  </a:lnTo>
                  <a:cubicBezTo>
                    <a:pt x="25051" y="1736"/>
                    <a:pt x="25285" y="1235"/>
                    <a:pt x="25151" y="835"/>
                  </a:cubicBezTo>
                  <a:lnTo>
                    <a:pt x="24884"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8" name="Google Shape;912;p19"/>
            <p:cNvSpPr>
              <a:spLocks/>
            </p:cNvSpPr>
            <p:nvPr/>
          </p:nvSpPr>
          <p:spPr bwMode="auto">
            <a:xfrm rot="-1128775">
              <a:off x="-404925" y="4413984"/>
              <a:ext cx="539022" cy="1345775"/>
            </a:xfrm>
            <a:custGeom>
              <a:avLst/>
              <a:gdLst>
                <a:gd name="T0" fmla="*/ 2147483646 w 14844"/>
                <a:gd name="T1" fmla="*/ 0 h 37061"/>
                <a:gd name="T2" fmla="*/ 1507449609 w 14844"/>
                <a:gd name="T3" fmla="*/ 1102323682 h 37061"/>
                <a:gd name="T4" fmla="*/ 347714544 w 14844"/>
                <a:gd name="T5" fmla="*/ 2147483646 h 37061"/>
                <a:gd name="T6" fmla="*/ 2147483646 w 14844"/>
                <a:gd name="T7" fmla="*/ 2147483646 h 37061"/>
                <a:gd name="T8" fmla="*/ 2147483646 w 14844"/>
                <a:gd name="T9" fmla="*/ 2147483646 h 37061"/>
                <a:gd name="T10" fmla="*/ 2147483646 w 14844"/>
                <a:gd name="T11" fmla="*/ 0 h 370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844" h="37061" extrusionOk="0">
                  <a:moveTo>
                    <a:pt x="2769" y="0"/>
                  </a:moveTo>
                  <a:lnTo>
                    <a:pt x="867" y="634"/>
                  </a:lnTo>
                  <a:cubicBezTo>
                    <a:pt x="300" y="834"/>
                    <a:pt x="0" y="1435"/>
                    <a:pt x="200" y="2002"/>
                  </a:cubicBezTo>
                  <a:lnTo>
                    <a:pt x="11942" y="37060"/>
                  </a:lnTo>
                  <a:lnTo>
                    <a:pt x="14844" y="36093"/>
                  </a:lnTo>
                  <a:lnTo>
                    <a:pt x="2769"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9" name="Google Shape;913;p19"/>
            <p:cNvSpPr>
              <a:spLocks/>
            </p:cNvSpPr>
            <p:nvPr/>
          </p:nvSpPr>
          <p:spPr bwMode="auto">
            <a:xfrm rot="-1128775">
              <a:off x="-276077" y="4234377"/>
              <a:ext cx="661395" cy="495483"/>
            </a:xfrm>
            <a:custGeom>
              <a:avLst/>
              <a:gdLst>
                <a:gd name="T0" fmla="*/ 2147483646 w 18214"/>
                <a:gd name="T1" fmla="*/ 2147483646 h 13645"/>
                <a:gd name="T2" fmla="*/ 2147483646 w 18214"/>
                <a:gd name="T3" fmla="*/ 1625664399 h 13645"/>
                <a:gd name="T4" fmla="*/ 2147483646 w 18214"/>
                <a:gd name="T5" fmla="*/ 1723388 h 13645"/>
                <a:gd name="T6" fmla="*/ 1625668385 w 18214"/>
                <a:gd name="T7" fmla="*/ 2147483646 h 13645"/>
                <a:gd name="T8" fmla="*/ 1723389 w 18214"/>
                <a:gd name="T9" fmla="*/ 2147483646 h 13645"/>
                <a:gd name="T10" fmla="*/ 2147483646 w 18214"/>
                <a:gd name="T11" fmla="*/ 2147483646 h 13645"/>
                <a:gd name="T12" fmla="*/ 2147483646 w 18214"/>
                <a:gd name="T13" fmla="*/ 2147483646 h 13645"/>
                <a:gd name="T14" fmla="*/ 2147483646 w 18214"/>
                <a:gd name="T15" fmla="*/ 2147483646 h 13645"/>
                <a:gd name="T16" fmla="*/ 2147483646 w 18214"/>
                <a:gd name="T17" fmla="*/ 2147483646 h 136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214" h="13645" fill="none" extrusionOk="0">
                  <a:moveTo>
                    <a:pt x="18214" y="7373"/>
                  </a:moveTo>
                  <a:lnTo>
                    <a:pt x="16045" y="935"/>
                  </a:lnTo>
                  <a:cubicBezTo>
                    <a:pt x="15278" y="1202"/>
                    <a:pt x="14444" y="802"/>
                    <a:pt x="14177" y="1"/>
                  </a:cubicBezTo>
                  <a:lnTo>
                    <a:pt x="935" y="4437"/>
                  </a:lnTo>
                  <a:cubicBezTo>
                    <a:pt x="1201" y="5205"/>
                    <a:pt x="801" y="6039"/>
                    <a:pt x="1" y="6305"/>
                  </a:cubicBezTo>
                  <a:lnTo>
                    <a:pt x="2169" y="12743"/>
                  </a:lnTo>
                  <a:cubicBezTo>
                    <a:pt x="2936" y="12477"/>
                    <a:pt x="3770" y="12877"/>
                    <a:pt x="4037" y="13644"/>
                  </a:cubicBezTo>
                  <a:lnTo>
                    <a:pt x="17280" y="9241"/>
                  </a:lnTo>
                  <a:cubicBezTo>
                    <a:pt x="17013" y="8440"/>
                    <a:pt x="17413" y="7606"/>
                    <a:pt x="18214" y="7373"/>
                  </a:cubicBezTo>
                  <a:close/>
                </a:path>
              </a:pathLst>
            </a:custGeom>
            <a:noFill/>
            <a:ln w="19050" cap="flat" cmpd="sng">
              <a:solidFill>
                <a:schemeClr val="tx1"/>
              </a:solidFill>
              <a:prstDash val="solid"/>
              <a:miter lim="33357"/>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0" name="Google Shape;914;p19"/>
            <p:cNvSpPr>
              <a:spLocks/>
            </p:cNvSpPr>
            <p:nvPr/>
          </p:nvSpPr>
          <p:spPr bwMode="auto">
            <a:xfrm rot="-1128775">
              <a:off x="201603" y="5203043"/>
              <a:ext cx="909699" cy="322237"/>
            </a:xfrm>
            <a:custGeom>
              <a:avLst/>
              <a:gdLst>
                <a:gd name="T0" fmla="*/ 2147483646 w 25052"/>
                <a:gd name="T1" fmla="*/ 1723391 h 8874"/>
                <a:gd name="T2" fmla="*/ 0 w 25052"/>
                <a:gd name="T3" fmla="*/ 2147483646 h 8874"/>
                <a:gd name="T4" fmla="*/ 347714178 w 25052"/>
                <a:gd name="T5" fmla="*/ 2147483646 h 8874"/>
                <a:gd name="T6" fmla="*/ 2147483646 w 25052"/>
                <a:gd name="T7" fmla="*/ 987556364 h 8874"/>
                <a:gd name="T8" fmla="*/ 2147483646 w 25052"/>
                <a:gd name="T9" fmla="*/ 1723391 h 88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052" h="8874" extrusionOk="0">
                  <a:moveTo>
                    <a:pt x="24884" y="1"/>
                  </a:moveTo>
                  <a:lnTo>
                    <a:pt x="0" y="8340"/>
                  </a:lnTo>
                  <a:lnTo>
                    <a:pt x="200" y="8874"/>
                  </a:lnTo>
                  <a:lnTo>
                    <a:pt x="25051" y="568"/>
                  </a:lnTo>
                  <a:lnTo>
                    <a:pt x="24884" y="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1" name="Google Shape;915;p19"/>
            <p:cNvSpPr>
              <a:spLocks/>
            </p:cNvSpPr>
            <p:nvPr/>
          </p:nvSpPr>
          <p:spPr bwMode="auto">
            <a:xfrm rot="-1128775">
              <a:off x="222822" y="5233880"/>
              <a:ext cx="902437" cy="311343"/>
            </a:xfrm>
            <a:custGeom>
              <a:avLst/>
              <a:gdLst>
                <a:gd name="T0" fmla="*/ 2147483646 w 24852"/>
                <a:gd name="T1" fmla="*/ 0 h 8574"/>
                <a:gd name="T2" fmla="*/ 1723389 w 24852"/>
                <a:gd name="T3" fmla="*/ 2147483646 h 8574"/>
                <a:gd name="T4" fmla="*/ 349486739 w 24852"/>
                <a:gd name="T5" fmla="*/ 2147483646 h 8574"/>
                <a:gd name="T6" fmla="*/ 2147483646 w 24852"/>
                <a:gd name="T7" fmla="*/ 580705060 h 8574"/>
                <a:gd name="T8" fmla="*/ 2147483646 w 24852"/>
                <a:gd name="T9" fmla="*/ 0 h 85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852" h="8574" extrusionOk="0">
                  <a:moveTo>
                    <a:pt x="24852" y="0"/>
                  </a:moveTo>
                  <a:lnTo>
                    <a:pt x="1" y="8340"/>
                  </a:lnTo>
                  <a:cubicBezTo>
                    <a:pt x="34" y="8406"/>
                    <a:pt x="134" y="8506"/>
                    <a:pt x="201" y="8573"/>
                  </a:cubicBezTo>
                  <a:lnTo>
                    <a:pt x="24818" y="334"/>
                  </a:lnTo>
                  <a:cubicBezTo>
                    <a:pt x="24852" y="200"/>
                    <a:pt x="24852" y="100"/>
                    <a:pt x="24852"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2" name="Google Shape;916;p19"/>
            <p:cNvSpPr>
              <a:spLocks/>
            </p:cNvSpPr>
            <p:nvPr/>
          </p:nvSpPr>
          <p:spPr bwMode="auto">
            <a:xfrm rot="-1128775">
              <a:off x="421575" y="5546080"/>
              <a:ext cx="96954" cy="205964"/>
            </a:xfrm>
            <a:custGeom>
              <a:avLst/>
              <a:gdLst>
                <a:gd name="T0" fmla="*/ 1566522780 w 2670"/>
                <a:gd name="T1" fmla="*/ 1723387 h 5672"/>
                <a:gd name="T2" fmla="*/ 1723385 w 2670"/>
                <a:gd name="T3" fmla="*/ 523342287 h 5672"/>
                <a:gd name="T4" fmla="*/ 2147483646 w 2670"/>
                <a:gd name="T5" fmla="*/ 2147483646 h 5672"/>
                <a:gd name="T6" fmla="*/ 2147483646 w 2670"/>
                <a:gd name="T7" fmla="*/ 2147483646 h 5672"/>
                <a:gd name="T8" fmla="*/ 2147483646 w 2670"/>
                <a:gd name="T9" fmla="*/ 2147483646 h 5672"/>
                <a:gd name="T10" fmla="*/ 1566522780 w 2670"/>
                <a:gd name="T11" fmla="*/ 1723387 h 56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70" h="5672" extrusionOk="0">
                  <a:moveTo>
                    <a:pt x="901" y="1"/>
                  </a:moveTo>
                  <a:lnTo>
                    <a:pt x="1" y="301"/>
                  </a:lnTo>
                  <a:lnTo>
                    <a:pt x="1769" y="5672"/>
                  </a:lnTo>
                  <a:lnTo>
                    <a:pt x="2002" y="4871"/>
                  </a:lnTo>
                  <a:lnTo>
                    <a:pt x="2669" y="5371"/>
                  </a:lnTo>
                  <a:lnTo>
                    <a:pt x="901" y="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grpSp>
      <p:grpSp>
        <p:nvGrpSpPr>
          <p:cNvPr id="33" name="Google Shape;917;p19"/>
          <p:cNvGrpSpPr>
            <a:grpSpLocks/>
          </p:cNvGrpSpPr>
          <p:nvPr/>
        </p:nvGrpSpPr>
        <p:grpSpPr bwMode="auto">
          <a:xfrm rot="3750311">
            <a:off x="234421" y="-1223963"/>
            <a:ext cx="2155825" cy="3289301"/>
            <a:chOff x="7518282" y="2373612"/>
            <a:chExt cx="1544209" cy="2355088"/>
          </a:xfrm>
        </p:grpSpPr>
        <p:sp>
          <p:nvSpPr>
            <p:cNvPr id="34" name="Google Shape;918;p19"/>
            <p:cNvSpPr>
              <a:spLocks/>
            </p:cNvSpPr>
            <p:nvPr/>
          </p:nvSpPr>
          <p:spPr bwMode="auto">
            <a:xfrm rot="718822">
              <a:off x="7689615" y="3249120"/>
              <a:ext cx="1111866" cy="1379201"/>
            </a:xfrm>
            <a:custGeom>
              <a:avLst/>
              <a:gdLst>
                <a:gd name="T0" fmla="*/ 2147483646 w 48158"/>
                <a:gd name="T1" fmla="*/ 283057 h 59737"/>
                <a:gd name="T2" fmla="*/ 2147483646 w 48158"/>
                <a:gd name="T3" fmla="*/ 128152793 h 59737"/>
                <a:gd name="T4" fmla="*/ 2147483646 w 48158"/>
                <a:gd name="T5" fmla="*/ 1993550555 h 59737"/>
                <a:gd name="T6" fmla="*/ 2147483646 w 48158"/>
                <a:gd name="T7" fmla="*/ 2147483646 h 59737"/>
                <a:gd name="T8" fmla="*/ 1668767121 w 48158"/>
                <a:gd name="T9" fmla="*/ 2147483646 h 59737"/>
                <a:gd name="T10" fmla="*/ 2276649 w 48158"/>
                <a:gd name="T11" fmla="*/ 2147483646 h 59737"/>
                <a:gd name="T12" fmla="*/ 2276649 w 48158"/>
                <a:gd name="T13" fmla="*/ 2147483646 h 59737"/>
                <a:gd name="T14" fmla="*/ 2147483646 w 48158"/>
                <a:gd name="T15" fmla="*/ 2147483646 h 59737"/>
                <a:gd name="T16" fmla="*/ 2147483646 w 48158"/>
                <a:gd name="T17" fmla="*/ 2147483646 h 59737"/>
                <a:gd name="T18" fmla="*/ 2147483646 w 48158"/>
                <a:gd name="T19" fmla="*/ 973472190 h 59737"/>
                <a:gd name="T20" fmla="*/ 2147483646 w 48158"/>
                <a:gd name="T21" fmla="*/ 283057 h 59737"/>
                <a:gd name="T22" fmla="*/ 2276649 w 48158"/>
                <a:gd name="T23" fmla="*/ 2147483646 h 59737"/>
                <a:gd name="T24" fmla="*/ 2276649 w 48158"/>
                <a:gd name="T25" fmla="*/ 2147483646 h 59737"/>
                <a:gd name="T26" fmla="*/ 283057 w 48158"/>
                <a:gd name="T27" fmla="*/ 2147483646 h 59737"/>
                <a:gd name="T28" fmla="*/ 283057 w 48158"/>
                <a:gd name="T29" fmla="*/ 2147483646 h 59737"/>
                <a:gd name="T30" fmla="*/ 2276649 w 48158"/>
                <a:gd name="T31" fmla="*/ 2147483646 h 5973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158" h="59737" extrusionOk="0">
                  <a:moveTo>
                    <a:pt x="39340" y="1"/>
                  </a:moveTo>
                  <a:cubicBezTo>
                    <a:pt x="38303" y="1"/>
                    <a:pt x="37263" y="153"/>
                    <a:pt x="36285" y="451"/>
                  </a:cubicBezTo>
                  <a:cubicBezTo>
                    <a:pt x="32695" y="1579"/>
                    <a:pt x="29823" y="4272"/>
                    <a:pt x="27259" y="7016"/>
                  </a:cubicBezTo>
                  <a:cubicBezTo>
                    <a:pt x="20361" y="14401"/>
                    <a:pt x="14874" y="22940"/>
                    <a:pt x="10489" y="32043"/>
                  </a:cubicBezTo>
                  <a:cubicBezTo>
                    <a:pt x="8976" y="35197"/>
                    <a:pt x="7591" y="37427"/>
                    <a:pt x="5873" y="40505"/>
                  </a:cubicBezTo>
                  <a:cubicBezTo>
                    <a:pt x="2185" y="47138"/>
                    <a:pt x="1874" y="57072"/>
                    <a:pt x="8" y="59727"/>
                  </a:cubicBezTo>
                  <a:cubicBezTo>
                    <a:pt x="9880" y="45729"/>
                    <a:pt x="25415" y="30630"/>
                    <a:pt x="38721" y="19888"/>
                  </a:cubicBezTo>
                  <a:cubicBezTo>
                    <a:pt x="41311" y="17811"/>
                    <a:pt x="44029" y="15708"/>
                    <a:pt x="45773" y="12888"/>
                  </a:cubicBezTo>
                  <a:cubicBezTo>
                    <a:pt x="47542" y="10041"/>
                    <a:pt x="48157" y="6246"/>
                    <a:pt x="46388" y="3426"/>
                  </a:cubicBezTo>
                  <a:cubicBezTo>
                    <a:pt x="44910" y="1106"/>
                    <a:pt x="42136" y="1"/>
                    <a:pt x="39340" y="1"/>
                  </a:cubicBezTo>
                  <a:close/>
                  <a:moveTo>
                    <a:pt x="8" y="59727"/>
                  </a:moveTo>
                  <a:lnTo>
                    <a:pt x="8" y="59727"/>
                  </a:lnTo>
                  <a:cubicBezTo>
                    <a:pt x="5" y="59730"/>
                    <a:pt x="3" y="59733"/>
                    <a:pt x="1" y="59736"/>
                  </a:cubicBezTo>
                  <a:cubicBezTo>
                    <a:pt x="3" y="59733"/>
                    <a:pt x="5" y="59730"/>
                    <a:pt x="8" y="59727"/>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5" name="Google Shape;919;p19"/>
            <p:cNvSpPr/>
            <p:nvPr/>
          </p:nvSpPr>
          <p:spPr>
            <a:xfrm rot="718822">
              <a:off x="7648689" y="3212228"/>
              <a:ext cx="1112103" cy="1379106"/>
            </a:xfrm>
            <a:custGeom>
              <a:avLst/>
              <a:gdLst/>
              <a:ahLst/>
              <a:cxnLst/>
              <a:rect l="l" t="t" r="r" b="b"/>
              <a:pathLst>
                <a:path w="48157" h="59726" extrusionOk="0">
                  <a:moveTo>
                    <a:pt x="39365" y="0"/>
                  </a:moveTo>
                  <a:cubicBezTo>
                    <a:pt x="38317" y="0"/>
                    <a:pt x="37267" y="157"/>
                    <a:pt x="36285" y="466"/>
                  </a:cubicBezTo>
                  <a:cubicBezTo>
                    <a:pt x="32695" y="1569"/>
                    <a:pt x="29823" y="4261"/>
                    <a:pt x="27258" y="7005"/>
                  </a:cubicBezTo>
                  <a:cubicBezTo>
                    <a:pt x="20361" y="14390"/>
                    <a:pt x="14873" y="22929"/>
                    <a:pt x="10488" y="32032"/>
                  </a:cubicBezTo>
                  <a:cubicBezTo>
                    <a:pt x="8975" y="35186"/>
                    <a:pt x="7591" y="37417"/>
                    <a:pt x="5873" y="40494"/>
                  </a:cubicBezTo>
                  <a:cubicBezTo>
                    <a:pt x="2180" y="47161"/>
                    <a:pt x="1872" y="57085"/>
                    <a:pt x="1" y="59726"/>
                  </a:cubicBezTo>
                  <a:lnTo>
                    <a:pt x="1" y="59726"/>
                  </a:lnTo>
                  <a:cubicBezTo>
                    <a:pt x="9873" y="45751"/>
                    <a:pt x="25412" y="30622"/>
                    <a:pt x="38721" y="19878"/>
                  </a:cubicBezTo>
                  <a:cubicBezTo>
                    <a:pt x="41310" y="17801"/>
                    <a:pt x="44029" y="15698"/>
                    <a:pt x="45772" y="12877"/>
                  </a:cubicBezTo>
                  <a:cubicBezTo>
                    <a:pt x="47542" y="10031"/>
                    <a:pt x="48157" y="6236"/>
                    <a:pt x="46362" y="3415"/>
                  </a:cubicBezTo>
                  <a:cubicBezTo>
                    <a:pt x="44909" y="1106"/>
                    <a:pt x="42145" y="0"/>
                    <a:pt x="39365" y="0"/>
                  </a:cubicBezTo>
                  <a:close/>
                </a:path>
              </a:pathLst>
            </a:custGeom>
            <a:solidFill>
              <a:schemeClr val="accent3"/>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6" name="Google Shape;920;p19"/>
            <p:cNvSpPr>
              <a:spLocks/>
            </p:cNvSpPr>
            <p:nvPr/>
          </p:nvSpPr>
          <p:spPr bwMode="auto">
            <a:xfrm rot="718822">
              <a:off x="8428587" y="3328473"/>
              <a:ext cx="409048" cy="200495"/>
            </a:xfrm>
            <a:custGeom>
              <a:avLst/>
              <a:gdLst>
                <a:gd name="T0" fmla="*/ 2147483646 w 17717"/>
                <a:gd name="T1" fmla="*/ 99735665 h 8684"/>
                <a:gd name="T2" fmla="*/ 2147483646 w 17717"/>
                <a:gd name="T3" fmla="*/ 132693589 h 8684"/>
                <a:gd name="T4" fmla="*/ 2147483646 w 17717"/>
                <a:gd name="T5" fmla="*/ 26989365 h 8684"/>
                <a:gd name="T6" fmla="*/ 2147483646 w 17717"/>
                <a:gd name="T7" fmla="*/ 0 h 8684"/>
                <a:gd name="T8" fmla="*/ 2147483646 w 17717"/>
                <a:gd name="T9" fmla="*/ 63368380 h 8684"/>
                <a:gd name="T10" fmla="*/ 2147483646 w 17717"/>
                <a:gd name="T11" fmla="*/ 213673390 h 8684"/>
                <a:gd name="T12" fmla="*/ 2147483646 w 17717"/>
                <a:gd name="T13" fmla="*/ 0 h 8684"/>
                <a:gd name="T14" fmla="*/ 2112312490 w 17717"/>
                <a:gd name="T15" fmla="*/ 223617425 h 8684"/>
                <a:gd name="T16" fmla="*/ 2119708554 w 17717"/>
                <a:gd name="T17" fmla="*/ 238398344 h 8684"/>
                <a:gd name="T18" fmla="*/ 2147483646 w 17717"/>
                <a:gd name="T19" fmla="*/ 238398344 h 8684"/>
                <a:gd name="T20" fmla="*/ 2146980999 w 17717"/>
                <a:gd name="T21" fmla="*/ 185823148 h 8684"/>
                <a:gd name="T22" fmla="*/ 2147483646 w 17717"/>
                <a:gd name="T23" fmla="*/ 697288317 h 8684"/>
                <a:gd name="T24" fmla="*/ 2147483646 w 17717"/>
                <a:gd name="T25" fmla="*/ 748423754 h 8684"/>
                <a:gd name="T26" fmla="*/ 2147483646 w 17717"/>
                <a:gd name="T27" fmla="*/ 762921639 h 8684"/>
                <a:gd name="T28" fmla="*/ 2147483646 w 17717"/>
                <a:gd name="T29" fmla="*/ 465425154 h 8684"/>
                <a:gd name="T30" fmla="*/ 1718783309 w 17717"/>
                <a:gd name="T31" fmla="*/ 639039348 h 8684"/>
                <a:gd name="T32" fmla="*/ 1704285944 w 17717"/>
                <a:gd name="T33" fmla="*/ 675406657 h 8684"/>
                <a:gd name="T34" fmla="*/ 1802889600 w 17717"/>
                <a:gd name="T35" fmla="*/ 825711645 h 8684"/>
                <a:gd name="T36" fmla="*/ 1783850640 w 17717"/>
                <a:gd name="T37" fmla="*/ 612321311 h 8684"/>
                <a:gd name="T38" fmla="*/ 2147483646 w 17717"/>
                <a:gd name="T39" fmla="*/ 872318305 h 8684"/>
                <a:gd name="T40" fmla="*/ 2147483646 w 17717"/>
                <a:gd name="T41" fmla="*/ 939945218 h 8684"/>
                <a:gd name="T42" fmla="*/ 2147483646 w 17717"/>
                <a:gd name="T43" fmla="*/ 711773943 h 8684"/>
                <a:gd name="T44" fmla="*/ 981717093 w 17717"/>
                <a:gd name="T45" fmla="*/ 862374247 h 8684"/>
                <a:gd name="T46" fmla="*/ 939381191 w 17717"/>
                <a:gd name="T47" fmla="*/ 959549699 h 8684"/>
                <a:gd name="T48" fmla="*/ 1012115360 w 17717"/>
                <a:gd name="T49" fmla="*/ 966934029 h 8684"/>
                <a:gd name="T50" fmla="*/ 981717093 w 17717"/>
                <a:gd name="T51" fmla="*/ 862374247 h 8684"/>
                <a:gd name="T52" fmla="*/ 2147483646 w 17717"/>
                <a:gd name="T53" fmla="*/ 800433390 h 8684"/>
                <a:gd name="T54" fmla="*/ 2147483646 w 17717"/>
                <a:gd name="T55" fmla="*/ 799288394 h 8684"/>
                <a:gd name="T56" fmla="*/ 2147483646 w 17717"/>
                <a:gd name="T57" fmla="*/ 806672724 h 8684"/>
                <a:gd name="T58" fmla="*/ 2147483646 w 17717"/>
                <a:gd name="T59" fmla="*/ 800433390 h 8684"/>
                <a:gd name="T60" fmla="*/ 2147483646 w 17717"/>
                <a:gd name="T61" fmla="*/ 974318359 h 8684"/>
                <a:gd name="T62" fmla="*/ 2147483646 w 17717"/>
                <a:gd name="T63" fmla="*/ 879419047 h 8684"/>
                <a:gd name="T64" fmla="*/ 2147483646 w 17717"/>
                <a:gd name="T65" fmla="*/ 1292281264 h 8684"/>
                <a:gd name="T66" fmla="*/ 2147483646 w 17717"/>
                <a:gd name="T67" fmla="*/ 1389457247 h 8684"/>
                <a:gd name="T68" fmla="*/ 2147483646 w 17717"/>
                <a:gd name="T69" fmla="*/ 1396841046 h 8684"/>
                <a:gd name="T70" fmla="*/ 2147483646 w 17717"/>
                <a:gd name="T71" fmla="*/ 1292281264 h 8684"/>
                <a:gd name="T72" fmla="*/ 1186862573 w 17717"/>
                <a:gd name="T73" fmla="*/ 1462474345 h 8684"/>
                <a:gd name="T74" fmla="*/ 1294265805 w 17717"/>
                <a:gd name="T75" fmla="*/ 1524132168 h 8684"/>
                <a:gd name="T76" fmla="*/ 1325525481 w 17717"/>
                <a:gd name="T77" fmla="*/ 1316710393 h 8684"/>
                <a:gd name="T78" fmla="*/ 2147483646 w 17717"/>
                <a:gd name="T79" fmla="*/ 1250228477 h 8684"/>
                <a:gd name="T80" fmla="*/ 2147483646 w 17717"/>
                <a:gd name="T81" fmla="*/ 1535220668 h 8684"/>
                <a:gd name="T82" fmla="*/ 2147483646 w 17717"/>
                <a:gd name="T83" fmla="*/ 1549706293 h 8684"/>
                <a:gd name="T84" fmla="*/ 2147483646 w 17717"/>
                <a:gd name="T85" fmla="*/ 1250228477 h 8684"/>
                <a:gd name="T86" fmla="*/ 2147483646 w 17717"/>
                <a:gd name="T87" fmla="*/ 1578972306 h 8684"/>
                <a:gd name="T88" fmla="*/ 2147483646 w 17717"/>
                <a:gd name="T89" fmla="*/ 1673304973 h 8684"/>
                <a:gd name="T90" fmla="*/ 2147483646 w 17717"/>
                <a:gd name="T91" fmla="*/ 1353077679 h 8684"/>
                <a:gd name="T92" fmla="*/ 1871648821 w 17717"/>
                <a:gd name="T93" fmla="*/ 1774468161 h 8684"/>
                <a:gd name="T94" fmla="*/ 1842665795 w 17717"/>
                <a:gd name="T95" fmla="*/ 1833849336 h 8684"/>
                <a:gd name="T96" fmla="*/ 1886417492 w 17717"/>
                <a:gd name="T97" fmla="*/ 1833849336 h 8684"/>
                <a:gd name="T98" fmla="*/ 1871648821 w 17717"/>
                <a:gd name="T99" fmla="*/ 1774468161 h 8684"/>
                <a:gd name="T100" fmla="*/ 57682971 w 17717"/>
                <a:gd name="T101" fmla="*/ 1892098305 h 8684"/>
                <a:gd name="T102" fmla="*/ 225045825 w 17717"/>
                <a:gd name="T103" fmla="*/ 1986431525 h 8684"/>
                <a:gd name="T104" fmla="*/ 276181350 w 17717"/>
                <a:gd name="T105" fmla="*/ 1666486758 h 8684"/>
                <a:gd name="T106" fmla="*/ 2147483646 w 17717"/>
                <a:gd name="T107" fmla="*/ 2046108017 h 8684"/>
                <a:gd name="T108" fmla="*/ 2147483646 w 17717"/>
                <a:gd name="T109" fmla="*/ 2068272735 h 8684"/>
                <a:gd name="T110" fmla="*/ 2147483646 w 17717"/>
                <a:gd name="T111" fmla="*/ 2067128293 h 8684"/>
                <a:gd name="T112" fmla="*/ 2147483646 w 17717"/>
                <a:gd name="T113" fmla="*/ 2068272735 h 8684"/>
                <a:gd name="T114" fmla="*/ 2147483646 w 17717"/>
                <a:gd name="T115" fmla="*/ 2103495047 h 8684"/>
                <a:gd name="T116" fmla="*/ 2147483646 w 17717"/>
                <a:gd name="T117" fmla="*/ 2147483646 h 8684"/>
                <a:gd name="T118" fmla="*/ 2147483646 w 17717"/>
                <a:gd name="T119" fmla="*/ 2046108017 h 8684"/>
                <a:gd name="T120" fmla="*/ 1084862343 w 17717"/>
                <a:gd name="T121" fmla="*/ 2147483646 h 8684"/>
                <a:gd name="T122" fmla="*/ 1249948547 w 17717"/>
                <a:gd name="T123" fmla="*/ 2147483646 h 8684"/>
                <a:gd name="T124" fmla="*/ 1303643757 w 17717"/>
                <a:gd name="T125" fmla="*/ 2147258945 h 868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7717" h="8684" extrusionOk="0">
                  <a:moveTo>
                    <a:pt x="13244" y="85"/>
                  </a:moveTo>
                  <a:cubicBezTo>
                    <a:pt x="13109" y="85"/>
                    <a:pt x="12983" y="218"/>
                    <a:pt x="13050" y="351"/>
                  </a:cubicBezTo>
                  <a:cubicBezTo>
                    <a:pt x="13050" y="377"/>
                    <a:pt x="13075" y="403"/>
                    <a:pt x="13101" y="428"/>
                  </a:cubicBezTo>
                  <a:cubicBezTo>
                    <a:pt x="13139" y="454"/>
                    <a:pt x="13184" y="467"/>
                    <a:pt x="13229" y="467"/>
                  </a:cubicBezTo>
                  <a:cubicBezTo>
                    <a:pt x="13274" y="467"/>
                    <a:pt x="13319" y="454"/>
                    <a:pt x="13357" y="428"/>
                  </a:cubicBezTo>
                  <a:cubicBezTo>
                    <a:pt x="13511" y="351"/>
                    <a:pt x="13460" y="146"/>
                    <a:pt x="13306" y="95"/>
                  </a:cubicBezTo>
                  <a:cubicBezTo>
                    <a:pt x="13285" y="88"/>
                    <a:pt x="13264" y="85"/>
                    <a:pt x="13244" y="85"/>
                  </a:cubicBezTo>
                  <a:close/>
                  <a:moveTo>
                    <a:pt x="9983" y="0"/>
                  </a:moveTo>
                  <a:cubicBezTo>
                    <a:pt x="9903" y="0"/>
                    <a:pt x="9827" y="28"/>
                    <a:pt x="9767" y="95"/>
                  </a:cubicBezTo>
                  <a:cubicBezTo>
                    <a:pt x="9742" y="121"/>
                    <a:pt x="9716" y="172"/>
                    <a:pt x="9690" y="223"/>
                  </a:cubicBezTo>
                  <a:cubicBezTo>
                    <a:pt x="9639" y="403"/>
                    <a:pt x="9690" y="582"/>
                    <a:pt x="9844" y="685"/>
                  </a:cubicBezTo>
                  <a:cubicBezTo>
                    <a:pt x="9910" y="731"/>
                    <a:pt x="9982" y="752"/>
                    <a:pt x="10050" y="752"/>
                  </a:cubicBezTo>
                  <a:cubicBezTo>
                    <a:pt x="10249" y="752"/>
                    <a:pt x="10428" y="580"/>
                    <a:pt x="10408" y="351"/>
                  </a:cubicBezTo>
                  <a:cubicBezTo>
                    <a:pt x="10390" y="169"/>
                    <a:pt x="10178" y="0"/>
                    <a:pt x="9983" y="0"/>
                  </a:cubicBezTo>
                  <a:close/>
                  <a:moveTo>
                    <a:pt x="7556" y="654"/>
                  </a:moveTo>
                  <a:cubicBezTo>
                    <a:pt x="7486" y="654"/>
                    <a:pt x="7412" y="721"/>
                    <a:pt x="7434" y="787"/>
                  </a:cubicBezTo>
                  <a:lnTo>
                    <a:pt x="7434" y="813"/>
                  </a:lnTo>
                  <a:cubicBezTo>
                    <a:pt x="7460" y="839"/>
                    <a:pt x="7460" y="839"/>
                    <a:pt x="7460" y="839"/>
                  </a:cubicBezTo>
                  <a:cubicBezTo>
                    <a:pt x="7485" y="864"/>
                    <a:pt x="7517" y="877"/>
                    <a:pt x="7546" y="877"/>
                  </a:cubicBezTo>
                  <a:cubicBezTo>
                    <a:pt x="7575" y="877"/>
                    <a:pt x="7601" y="864"/>
                    <a:pt x="7613" y="839"/>
                  </a:cubicBezTo>
                  <a:cubicBezTo>
                    <a:pt x="7690" y="787"/>
                    <a:pt x="7690" y="685"/>
                    <a:pt x="7588" y="659"/>
                  </a:cubicBezTo>
                  <a:cubicBezTo>
                    <a:pt x="7578" y="656"/>
                    <a:pt x="7567" y="654"/>
                    <a:pt x="7556" y="654"/>
                  </a:cubicBezTo>
                  <a:close/>
                  <a:moveTo>
                    <a:pt x="12799" y="1638"/>
                  </a:moveTo>
                  <a:cubicBezTo>
                    <a:pt x="12396" y="1638"/>
                    <a:pt x="11973" y="2067"/>
                    <a:pt x="12178" y="2454"/>
                  </a:cubicBezTo>
                  <a:lnTo>
                    <a:pt x="12152" y="2454"/>
                  </a:lnTo>
                  <a:cubicBezTo>
                    <a:pt x="12203" y="2531"/>
                    <a:pt x="12255" y="2582"/>
                    <a:pt x="12306" y="2634"/>
                  </a:cubicBezTo>
                  <a:cubicBezTo>
                    <a:pt x="12435" y="2734"/>
                    <a:pt x="12595" y="2786"/>
                    <a:pt x="12756" y="2786"/>
                  </a:cubicBezTo>
                  <a:cubicBezTo>
                    <a:pt x="12885" y="2786"/>
                    <a:pt x="13013" y="2753"/>
                    <a:pt x="13127" y="2685"/>
                  </a:cubicBezTo>
                  <a:cubicBezTo>
                    <a:pt x="13511" y="2403"/>
                    <a:pt x="13409" y="1787"/>
                    <a:pt x="12947" y="1659"/>
                  </a:cubicBezTo>
                  <a:cubicBezTo>
                    <a:pt x="12899" y="1645"/>
                    <a:pt x="12849" y="1638"/>
                    <a:pt x="12799" y="1638"/>
                  </a:cubicBezTo>
                  <a:close/>
                  <a:moveTo>
                    <a:pt x="6278" y="2155"/>
                  </a:moveTo>
                  <a:cubicBezTo>
                    <a:pt x="6196" y="2155"/>
                    <a:pt x="6115" y="2183"/>
                    <a:pt x="6049" y="2249"/>
                  </a:cubicBezTo>
                  <a:lnTo>
                    <a:pt x="6075" y="2249"/>
                  </a:lnTo>
                  <a:cubicBezTo>
                    <a:pt x="6049" y="2275"/>
                    <a:pt x="6024" y="2326"/>
                    <a:pt x="5998" y="2377"/>
                  </a:cubicBezTo>
                  <a:cubicBezTo>
                    <a:pt x="5947" y="2557"/>
                    <a:pt x="5998" y="2736"/>
                    <a:pt x="6152" y="2839"/>
                  </a:cubicBezTo>
                  <a:cubicBezTo>
                    <a:pt x="6212" y="2886"/>
                    <a:pt x="6279" y="2906"/>
                    <a:pt x="6345" y="2906"/>
                  </a:cubicBezTo>
                  <a:cubicBezTo>
                    <a:pt x="6532" y="2906"/>
                    <a:pt x="6709" y="2740"/>
                    <a:pt x="6690" y="2531"/>
                  </a:cubicBezTo>
                  <a:cubicBezTo>
                    <a:pt x="6690" y="2330"/>
                    <a:pt x="6481" y="2155"/>
                    <a:pt x="6278" y="2155"/>
                  </a:cubicBezTo>
                  <a:close/>
                  <a:moveTo>
                    <a:pt x="15296" y="2488"/>
                  </a:moveTo>
                  <a:cubicBezTo>
                    <a:pt x="15012" y="2488"/>
                    <a:pt x="14712" y="2798"/>
                    <a:pt x="14870" y="3070"/>
                  </a:cubicBezTo>
                  <a:cubicBezTo>
                    <a:pt x="14896" y="3121"/>
                    <a:pt x="14922" y="3146"/>
                    <a:pt x="14947" y="3198"/>
                  </a:cubicBezTo>
                  <a:cubicBezTo>
                    <a:pt x="15046" y="3268"/>
                    <a:pt x="15152" y="3308"/>
                    <a:pt x="15258" y="3308"/>
                  </a:cubicBezTo>
                  <a:cubicBezTo>
                    <a:pt x="15344" y="3308"/>
                    <a:pt x="15430" y="3281"/>
                    <a:pt x="15511" y="3223"/>
                  </a:cubicBezTo>
                  <a:cubicBezTo>
                    <a:pt x="15793" y="3044"/>
                    <a:pt x="15716" y="2608"/>
                    <a:pt x="15409" y="2505"/>
                  </a:cubicBezTo>
                  <a:cubicBezTo>
                    <a:pt x="15372" y="2493"/>
                    <a:pt x="15334" y="2488"/>
                    <a:pt x="15296" y="2488"/>
                  </a:cubicBezTo>
                  <a:close/>
                  <a:moveTo>
                    <a:pt x="3455" y="3035"/>
                  </a:moveTo>
                  <a:cubicBezTo>
                    <a:pt x="3318" y="3035"/>
                    <a:pt x="3186" y="3190"/>
                    <a:pt x="3254" y="3326"/>
                  </a:cubicBezTo>
                  <a:cubicBezTo>
                    <a:pt x="3254" y="3352"/>
                    <a:pt x="3280" y="3352"/>
                    <a:pt x="3306" y="3377"/>
                  </a:cubicBezTo>
                  <a:cubicBezTo>
                    <a:pt x="3348" y="3420"/>
                    <a:pt x="3398" y="3439"/>
                    <a:pt x="3447" y="3439"/>
                  </a:cubicBezTo>
                  <a:cubicBezTo>
                    <a:pt x="3488" y="3439"/>
                    <a:pt x="3527" y="3426"/>
                    <a:pt x="3562" y="3403"/>
                  </a:cubicBezTo>
                  <a:cubicBezTo>
                    <a:pt x="3690" y="3300"/>
                    <a:pt x="3665" y="3095"/>
                    <a:pt x="3511" y="3044"/>
                  </a:cubicBezTo>
                  <a:cubicBezTo>
                    <a:pt x="3492" y="3038"/>
                    <a:pt x="3474" y="3035"/>
                    <a:pt x="3455" y="3035"/>
                  </a:cubicBezTo>
                  <a:close/>
                  <a:moveTo>
                    <a:pt x="10101" y="2744"/>
                  </a:moveTo>
                  <a:cubicBezTo>
                    <a:pt x="10028" y="2744"/>
                    <a:pt x="9956" y="2766"/>
                    <a:pt x="9894" y="2817"/>
                  </a:cubicBezTo>
                  <a:cubicBezTo>
                    <a:pt x="9894" y="2816"/>
                    <a:pt x="9895" y="2815"/>
                    <a:pt x="9896" y="2813"/>
                  </a:cubicBezTo>
                  <a:lnTo>
                    <a:pt x="9870" y="2839"/>
                  </a:lnTo>
                  <a:cubicBezTo>
                    <a:pt x="9878" y="2831"/>
                    <a:pt x="9886" y="2824"/>
                    <a:pt x="9894" y="2817"/>
                  </a:cubicBezTo>
                  <a:cubicBezTo>
                    <a:pt x="9869" y="2867"/>
                    <a:pt x="9844" y="2916"/>
                    <a:pt x="9819" y="2941"/>
                  </a:cubicBezTo>
                  <a:cubicBezTo>
                    <a:pt x="9767" y="3121"/>
                    <a:pt x="9819" y="3300"/>
                    <a:pt x="9973" y="3429"/>
                  </a:cubicBezTo>
                  <a:cubicBezTo>
                    <a:pt x="10030" y="3467"/>
                    <a:pt x="10094" y="3485"/>
                    <a:pt x="10158" y="3485"/>
                  </a:cubicBezTo>
                  <a:cubicBezTo>
                    <a:pt x="10348" y="3485"/>
                    <a:pt x="10530" y="3326"/>
                    <a:pt x="10511" y="3095"/>
                  </a:cubicBezTo>
                  <a:cubicBezTo>
                    <a:pt x="10511" y="2913"/>
                    <a:pt x="10304" y="2744"/>
                    <a:pt x="10101" y="2744"/>
                  </a:cubicBezTo>
                  <a:close/>
                  <a:moveTo>
                    <a:pt x="14770" y="4548"/>
                  </a:moveTo>
                  <a:cubicBezTo>
                    <a:pt x="14646" y="4548"/>
                    <a:pt x="14495" y="4700"/>
                    <a:pt x="14563" y="4813"/>
                  </a:cubicBezTo>
                  <a:cubicBezTo>
                    <a:pt x="14588" y="4839"/>
                    <a:pt x="14588" y="4865"/>
                    <a:pt x="14614" y="4890"/>
                  </a:cubicBezTo>
                  <a:cubicBezTo>
                    <a:pt x="14661" y="4922"/>
                    <a:pt x="14719" y="4944"/>
                    <a:pt x="14780" y="4944"/>
                  </a:cubicBezTo>
                  <a:cubicBezTo>
                    <a:pt x="14818" y="4944"/>
                    <a:pt x="14857" y="4935"/>
                    <a:pt x="14896" y="4916"/>
                  </a:cubicBezTo>
                  <a:cubicBezTo>
                    <a:pt x="15024" y="4813"/>
                    <a:pt x="14998" y="4608"/>
                    <a:pt x="14819" y="4557"/>
                  </a:cubicBezTo>
                  <a:cubicBezTo>
                    <a:pt x="14804" y="4551"/>
                    <a:pt x="14787" y="4548"/>
                    <a:pt x="14770" y="4548"/>
                  </a:cubicBezTo>
                  <a:close/>
                  <a:moveTo>
                    <a:pt x="4573" y="4622"/>
                  </a:moveTo>
                  <a:cubicBezTo>
                    <a:pt x="4312" y="4622"/>
                    <a:pt x="4040" y="4894"/>
                    <a:pt x="4177" y="5147"/>
                  </a:cubicBezTo>
                  <a:cubicBezTo>
                    <a:pt x="4203" y="5172"/>
                    <a:pt x="4229" y="5224"/>
                    <a:pt x="4254" y="5249"/>
                  </a:cubicBezTo>
                  <a:cubicBezTo>
                    <a:pt x="4344" y="5324"/>
                    <a:pt x="4451" y="5364"/>
                    <a:pt x="4555" y="5364"/>
                  </a:cubicBezTo>
                  <a:cubicBezTo>
                    <a:pt x="4630" y="5364"/>
                    <a:pt x="4703" y="5343"/>
                    <a:pt x="4767" y="5300"/>
                  </a:cubicBezTo>
                  <a:cubicBezTo>
                    <a:pt x="5024" y="5121"/>
                    <a:pt x="4972" y="4711"/>
                    <a:pt x="4665" y="4634"/>
                  </a:cubicBezTo>
                  <a:cubicBezTo>
                    <a:pt x="4635" y="4626"/>
                    <a:pt x="4604" y="4622"/>
                    <a:pt x="4573" y="4622"/>
                  </a:cubicBezTo>
                  <a:close/>
                  <a:moveTo>
                    <a:pt x="8987" y="4400"/>
                  </a:moveTo>
                  <a:cubicBezTo>
                    <a:pt x="8604" y="4400"/>
                    <a:pt x="8182" y="4821"/>
                    <a:pt x="8383" y="5224"/>
                  </a:cubicBezTo>
                  <a:cubicBezTo>
                    <a:pt x="8408" y="5275"/>
                    <a:pt x="8460" y="5352"/>
                    <a:pt x="8537" y="5403"/>
                  </a:cubicBezTo>
                  <a:cubicBezTo>
                    <a:pt x="8665" y="5503"/>
                    <a:pt x="8818" y="5555"/>
                    <a:pt x="8972" y="5555"/>
                  </a:cubicBezTo>
                  <a:cubicBezTo>
                    <a:pt x="9094" y="5555"/>
                    <a:pt x="9218" y="5522"/>
                    <a:pt x="9331" y="5454"/>
                  </a:cubicBezTo>
                  <a:cubicBezTo>
                    <a:pt x="9716" y="5172"/>
                    <a:pt x="9614" y="4557"/>
                    <a:pt x="9152" y="4429"/>
                  </a:cubicBezTo>
                  <a:cubicBezTo>
                    <a:pt x="9099" y="4409"/>
                    <a:pt x="9044" y="4400"/>
                    <a:pt x="8987" y="4400"/>
                  </a:cubicBezTo>
                  <a:close/>
                  <a:moveTo>
                    <a:pt x="16985" y="4741"/>
                  </a:moveTo>
                  <a:cubicBezTo>
                    <a:pt x="16596" y="4741"/>
                    <a:pt x="16152" y="5169"/>
                    <a:pt x="16358" y="5557"/>
                  </a:cubicBezTo>
                  <a:cubicBezTo>
                    <a:pt x="16409" y="5634"/>
                    <a:pt x="16460" y="5685"/>
                    <a:pt x="16511" y="5736"/>
                  </a:cubicBezTo>
                  <a:cubicBezTo>
                    <a:pt x="16640" y="5836"/>
                    <a:pt x="16793" y="5889"/>
                    <a:pt x="16947" y="5889"/>
                  </a:cubicBezTo>
                  <a:cubicBezTo>
                    <a:pt x="17069" y="5889"/>
                    <a:pt x="17193" y="5856"/>
                    <a:pt x="17306" y="5788"/>
                  </a:cubicBezTo>
                  <a:cubicBezTo>
                    <a:pt x="17717" y="5506"/>
                    <a:pt x="17614" y="4890"/>
                    <a:pt x="17127" y="4762"/>
                  </a:cubicBezTo>
                  <a:cubicBezTo>
                    <a:pt x="17081" y="4748"/>
                    <a:pt x="17034" y="4741"/>
                    <a:pt x="16985" y="4741"/>
                  </a:cubicBezTo>
                  <a:close/>
                  <a:moveTo>
                    <a:pt x="6587" y="6245"/>
                  </a:moveTo>
                  <a:cubicBezTo>
                    <a:pt x="6511" y="6245"/>
                    <a:pt x="6414" y="6334"/>
                    <a:pt x="6460" y="6403"/>
                  </a:cubicBezTo>
                  <a:cubicBezTo>
                    <a:pt x="6460" y="6429"/>
                    <a:pt x="6485" y="6429"/>
                    <a:pt x="6485" y="6454"/>
                  </a:cubicBezTo>
                  <a:cubicBezTo>
                    <a:pt x="6511" y="6467"/>
                    <a:pt x="6536" y="6474"/>
                    <a:pt x="6562" y="6474"/>
                  </a:cubicBezTo>
                  <a:cubicBezTo>
                    <a:pt x="6588" y="6474"/>
                    <a:pt x="6613" y="6467"/>
                    <a:pt x="6639" y="6454"/>
                  </a:cubicBezTo>
                  <a:cubicBezTo>
                    <a:pt x="6716" y="6403"/>
                    <a:pt x="6690" y="6275"/>
                    <a:pt x="6613" y="6249"/>
                  </a:cubicBezTo>
                  <a:cubicBezTo>
                    <a:pt x="6605" y="6246"/>
                    <a:pt x="6596" y="6245"/>
                    <a:pt x="6587" y="6245"/>
                  </a:cubicBezTo>
                  <a:close/>
                  <a:moveTo>
                    <a:pt x="813" y="5837"/>
                  </a:moveTo>
                  <a:cubicBezTo>
                    <a:pt x="428" y="5837"/>
                    <a:pt x="1" y="6278"/>
                    <a:pt x="203" y="6659"/>
                  </a:cubicBezTo>
                  <a:cubicBezTo>
                    <a:pt x="228" y="6711"/>
                    <a:pt x="280" y="6788"/>
                    <a:pt x="357" y="6839"/>
                  </a:cubicBezTo>
                  <a:cubicBezTo>
                    <a:pt x="485" y="6939"/>
                    <a:pt x="638" y="6991"/>
                    <a:pt x="792" y="6991"/>
                  </a:cubicBezTo>
                  <a:cubicBezTo>
                    <a:pt x="915" y="6991"/>
                    <a:pt x="1038" y="6958"/>
                    <a:pt x="1152" y="6890"/>
                  </a:cubicBezTo>
                  <a:cubicBezTo>
                    <a:pt x="1536" y="6608"/>
                    <a:pt x="1434" y="5993"/>
                    <a:pt x="972" y="5865"/>
                  </a:cubicBezTo>
                  <a:cubicBezTo>
                    <a:pt x="921" y="5845"/>
                    <a:pt x="868" y="5837"/>
                    <a:pt x="813" y="5837"/>
                  </a:cubicBezTo>
                  <a:close/>
                  <a:moveTo>
                    <a:pt x="8010" y="7201"/>
                  </a:moveTo>
                  <a:cubicBezTo>
                    <a:pt x="7933" y="7201"/>
                    <a:pt x="7856" y="7225"/>
                    <a:pt x="7791" y="7279"/>
                  </a:cubicBezTo>
                  <a:cubicBezTo>
                    <a:pt x="7792" y="7278"/>
                    <a:pt x="7792" y="7276"/>
                    <a:pt x="7793" y="7275"/>
                  </a:cubicBezTo>
                  <a:lnTo>
                    <a:pt x="7767" y="7301"/>
                  </a:lnTo>
                  <a:cubicBezTo>
                    <a:pt x="7775" y="7293"/>
                    <a:pt x="7783" y="7286"/>
                    <a:pt x="7791" y="7279"/>
                  </a:cubicBezTo>
                  <a:cubicBezTo>
                    <a:pt x="7766" y="7328"/>
                    <a:pt x="7741" y="7353"/>
                    <a:pt x="7716" y="7403"/>
                  </a:cubicBezTo>
                  <a:cubicBezTo>
                    <a:pt x="7665" y="7583"/>
                    <a:pt x="7716" y="7762"/>
                    <a:pt x="7870" y="7890"/>
                  </a:cubicBezTo>
                  <a:cubicBezTo>
                    <a:pt x="7928" y="7929"/>
                    <a:pt x="7992" y="7946"/>
                    <a:pt x="8055" y="7946"/>
                  </a:cubicBezTo>
                  <a:cubicBezTo>
                    <a:pt x="8245" y="7946"/>
                    <a:pt x="8428" y="7788"/>
                    <a:pt x="8408" y="7557"/>
                  </a:cubicBezTo>
                  <a:cubicBezTo>
                    <a:pt x="8408" y="7360"/>
                    <a:pt x="8209" y="7201"/>
                    <a:pt x="8010" y="7201"/>
                  </a:cubicBezTo>
                  <a:close/>
                  <a:moveTo>
                    <a:pt x="4446" y="7536"/>
                  </a:moveTo>
                  <a:cubicBezTo>
                    <a:pt x="4057" y="7536"/>
                    <a:pt x="3613" y="7964"/>
                    <a:pt x="3818" y="8352"/>
                  </a:cubicBezTo>
                  <a:cubicBezTo>
                    <a:pt x="3844" y="8429"/>
                    <a:pt x="3895" y="8480"/>
                    <a:pt x="3972" y="8531"/>
                  </a:cubicBezTo>
                  <a:cubicBezTo>
                    <a:pt x="4087" y="8631"/>
                    <a:pt x="4241" y="8684"/>
                    <a:pt x="4399" y="8684"/>
                  </a:cubicBezTo>
                  <a:cubicBezTo>
                    <a:pt x="4525" y="8684"/>
                    <a:pt x="4654" y="8651"/>
                    <a:pt x="4767" y="8583"/>
                  </a:cubicBezTo>
                  <a:cubicBezTo>
                    <a:pt x="5152" y="8301"/>
                    <a:pt x="5049" y="7685"/>
                    <a:pt x="4588" y="7557"/>
                  </a:cubicBezTo>
                  <a:cubicBezTo>
                    <a:pt x="4542" y="7543"/>
                    <a:pt x="4495" y="7536"/>
                    <a:pt x="4446" y="753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7" name="Google Shape;921;p19"/>
            <p:cNvSpPr>
              <a:spLocks/>
            </p:cNvSpPr>
            <p:nvPr/>
          </p:nvSpPr>
          <p:spPr bwMode="auto">
            <a:xfrm rot="718822">
              <a:off x="7632882" y="3365539"/>
              <a:ext cx="918528" cy="1181592"/>
            </a:xfrm>
            <a:custGeom>
              <a:avLst/>
              <a:gdLst>
                <a:gd name="T0" fmla="*/ 2147483646 w 39784"/>
                <a:gd name="T1" fmla="*/ 0 h 51178"/>
                <a:gd name="T2" fmla="*/ 2147483646 w 39784"/>
                <a:gd name="T3" fmla="*/ 20454208 h 51178"/>
                <a:gd name="T4" fmla="*/ 29549085 w 39784"/>
                <a:gd name="T5" fmla="*/ 2147483646 h 51178"/>
                <a:gd name="T6" fmla="*/ 124165458 w 39784"/>
                <a:gd name="T7" fmla="*/ 2147483646 h 51178"/>
                <a:gd name="T8" fmla="*/ 204296198 w 39784"/>
                <a:gd name="T9" fmla="*/ 2147483646 h 51178"/>
                <a:gd name="T10" fmla="*/ 2147483646 w 39784"/>
                <a:gd name="T11" fmla="*/ 173615133 h 51178"/>
                <a:gd name="T12" fmla="*/ 2147483646 w 39784"/>
                <a:gd name="T13" fmla="*/ 0 h 5117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784" h="51178" extrusionOk="0">
                  <a:moveTo>
                    <a:pt x="39268" y="0"/>
                  </a:moveTo>
                  <a:cubicBezTo>
                    <a:pt x="39198" y="0"/>
                    <a:pt x="39125" y="22"/>
                    <a:pt x="39054" y="72"/>
                  </a:cubicBezTo>
                  <a:cubicBezTo>
                    <a:pt x="26772" y="10380"/>
                    <a:pt x="10053" y="27535"/>
                    <a:pt x="104" y="50665"/>
                  </a:cubicBezTo>
                  <a:cubicBezTo>
                    <a:pt x="1" y="50895"/>
                    <a:pt x="180" y="51152"/>
                    <a:pt x="437" y="51177"/>
                  </a:cubicBezTo>
                  <a:cubicBezTo>
                    <a:pt x="565" y="51177"/>
                    <a:pt x="668" y="51075"/>
                    <a:pt x="719" y="50972"/>
                  </a:cubicBezTo>
                  <a:cubicBezTo>
                    <a:pt x="10668" y="27945"/>
                    <a:pt x="27310" y="10868"/>
                    <a:pt x="39516" y="611"/>
                  </a:cubicBezTo>
                  <a:cubicBezTo>
                    <a:pt x="39784" y="363"/>
                    <a:pt x="39555" y="0"/>
                    <a:pt x="39268"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8" name="Google Shape;922;p19"/>
            <p:cNvSpPr>
              <a:spLocks/>
            </p:cNvSpPr>
            <p:nvPr/>
          </p:nvSpPr>
          <p:spPr bwMode="auto">
            <a:xfrm rot="718822">
              <a:off x="8009603" y="2528280"/>
              <a:ext cx="906430" cy="1506230"/>
            </a:xfrm>
            <a:custGeom>
              <a:avLst/>
              <a:gdLst>
                <a:gd name="T0" fmla="*/ 2147483646 w 39260"/>
                <a:gd name="T1" fmla="*/ 283057 h 65239"/>
                <a:gd name="T2" fmla="*/ 2147483646 w 39260"/>
                <a:gd name="T3" fmla="*/ 300057067 h 65239"/>
                <a:gd name="T4" fmla="*/ 2147483646 w 39260"/>
                <a:gd name="T5" fmla="*/ 2147483646 h 65239"/>
                <a:gd name="T6" fmla="*/ 2147483646 w 39260"/>
                <a:gd name="T7" fmla="*/ 2147483646 h 65239"/>
                <a:gd name="T8" fmla="*/ 1727015376 w 39260"/>
                <a:gd name="T9" fmla="*/ 2147483646 h 65239"/>
                <a:gd name="T10" fmla="*/ 801849542 w 39260"/>
                <a:gd name="T11" fmla="*/ 2147483646 h 65239"/>
                <a:gd name="T12" fmla="*/ 3974947 w 39260"/>
                <a:gd name="T13" fmla="*/ 2147483646 h 65239"/>
                <a:gd name="T14" fmla="*/ 3974947 w 39260"/>
                <a:gd name="T15" fmla="*/ 2147483646 h 65239"/>
                <a:gd name="T16" fmla="*/ 2147483646 w 39260"/>
                <a:gd name="T17" fmla="*/ 2147483646 h 65239"/>
                <a:gd name="T18" fmla="*/ 2147483646 w 39260"/>
                <a:gd name="T19" fmla="*/ 2147483646 h 65239"/>
                <a:gd name="T20" fmla="*/ 2147483646 w 39260"/>
                <a:gd name="T21" fmla="*/ 686201207 h 65239"/>
                <a:gd name="T22" fmla="*/ 2147483646 w 39260"/>
                <a:gd name="T23" fmla="*/ 283057 h 65239"/>
                <a:gd name="T24" fmla="*/ 3974947 w 39260"/>
                <a:gd name="T25" fmla="*/ 2147483646 h 65239"/>
                <a:gd name="T26" fmla="*/ 3974947 w 39260"/>
                <a:gd name="T27" fmla="*/ 2147483646 h 65239"/>
                <a:gd name="T28" fmla="*/ 283057 w 39260"/>
                <a:gd name="T29" fmla="*/ 2147483646 h 65239"/>
                <a:gd name="T30" fmla="*/ 3974947 w 39260"/>
                <a:gd name="T31" fmla="*/ 2147483646 h 6523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9260" h="65239" extrusionOk="0">
                  <a:moveTo>
                    <a:pt x="31193" y="1"/>
                  </a:moveTo>
                  <a:cubicBezTo>
                    <a:pt x="29629" y="1"/>
                    <a:pt x="28036" y="370"/>
                    <a:pt x="26643" y="1056"/>
                  </a:cubicBezTo>
                  <a:cubicBezTo>
                    <a:pt x="23259" y="2722"/>
                    <a:pt x="20848" y="5825"/>
                    <a:pt x="18746" y="8953"/>
                  </a:cubicBezTo>
                  <a:lnTo>
                    <a:pt x="18746" y="8928"/>
                  </a:lnTo>
                  <a:cubicBezTo>
                    <a:pt x="13079" y="17313"/>
                    <a:pt x="9001" y="26595"/>
                    <a:pt x="6078" y="36263"/>
                  </a:cubicBezTo>
                  <a:cubicBezTo>
                    <a:pt x="5078" y="39622"/>
                    <a:pt x="4027" y="42058"/>
                    <a:pt x="2822" y="45340"/>
                  </a:cubicBezTo>
                  <a:cubicBezTo>
                    <a:pt x="214" y="52473"/>
                    <a:pt x="1430" y="62307"/>
                    <a:pt x="14" y="65213"/>
                  </a:cubicBezTo>
                  <a:cubicBezTo>
                    <a:pt x="7580" y="49885"/>
                    <a:pt x="20598" y="32563"/>
                    <a:pt x="32080" y="19877"/>
                  </a:cubicBezTo>
                  <a:cubicBezTo>
                    <a:pt x="34310" y="17415"/>
                    <a:pt x="36644" y="14928"/>
                    <a:pt x="37952" y="11851"/>
                  </a:cubicBezTo>
                  <a:cubicBezTo>
                    <a:pt x="39234" y="8800"/>
                    <a:pt x="39259" y="4928"/>
                    <a:pt x="37054" y="2415"/>
                  </a:cubicBezTo>
                  <a:cubicBezTo>
                    <a:pt x="35606" y="755"/>
                    <a:pt x="33429" y="1"/>
                    <a:pt x="31193" y="1"/>
                  </a:cubicBezTo>
                  <a:close/>
                  <a:moveTo>
                    <a:pt x="14" y="65213"/>
                  </a:moveTo>
                  <a:lnTo>
                    <a:pt x="14" y="65213"/>
                  </a:lnTo>
                  <a:cubicBezTo>
                    <a:pt x="10" y="65221"/>
                    <a:pt x="5" y="65230"/>
                    <a:pt x="1" y="65239"/>
                  </a:cubicBezTo>
                  <a:cubicBezTo>
                    <a:pt x="5" y="65230"/>
                    <a:pt x="10" y="65221"/>
                    <a:pt x="14" y="6521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9" name="Google Shape;923;p19"/>
            <p:cNvSpPr>
              <a:spLocks/>
            </p:cNvSpPr>
            <p:nvPr/>
          </p:nvSpPr>
          <p:spPr bwMode="auto">
            <a:xfrm rot="718822">
              <a:off x="8025575" y="2445523"/>
              <a:ext cx="854321" cy="1538669"/>
            </a:xfrm>
            <a:custGeom>
              <a:avLst/>
              <a:gdLst>
                <a:gd name="T0" fmla="*/ 2147483646 w 37003"/>
                <a:gd name="T1" fmla="*/ 0 h 66644"/>
                <a:gd name="T2" fmla="*/ 2147483646 w 37003"/>
                <a:gd name="T3" fmla="*/ 363991887 h 66644"/>
                <a:gd name="T4" fmla="*/ 2147483646 w 37003"/>
                <a:gd name="T5" fmla="*/ 2147483646 h 66644"/>
                <a:gd name="T6" fmla="*/ 2147483646 w 37003"/>
                <a:gd name="T7" fmla="*/ 2147483646 h 66644"/>
                <a:gd name="T8" fmla="*/ 1457371055 w 37003"/>
                <a:gd name="T9" fmla="*/ 2147483646 h 66644"/>
                <a:gd name="T10" fmla="*/ 655803401 w 37003"/>
                <a:gd name="T11" fmla="*/ 2147483646 h 66644"/>
                <a:gd name="T12" fmla="*/ 116781222 w 37003"/>
                <a:gd name="T13" fmla="*/ 2147483646 h 66644"/>
                <a:gd name="T14" fmla="*/ 116781222 w 37003"/>
                <a:gd name="T15" fmla="*/ 2147483646 h 66644"/>
                <a:gd name="T16" fmla="*/ 2147483646 w 37003"/>
                <a:gd name="T17" fmla="*/ 2147483646 h 66644"/>
                <a:gd name="T18" fmla="*/ 2147483646 w 37003"/>
                <a:gd name="T19" fmla="*/ 2147483646 h 66644"/>
                <a:gd name="T20" fmla="*/ 2147483646 w 37003"/>
                <a:gd name="T21" fmla="*/ 611756915 h 66644"/>
                <a:gd name="T22" fmla="*/ 2147483646 w 37003"/>
                <a:gd name="T23" fmla="*/ 0 h 666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7003" h="66644" extrusionOk="0">
                  <a:moveTo>
                    <a:pt x="29021" y="0"/>
                  </a:moveTo>
                  <a:cubicBezTo>
                    <a:pt x="27307" y="0"/>
                    <a:pt x="25551" y="457"/>
                    <a:pt x="24053" y="1281"/>
                  </a:cubicBezTo>
                  <a:cubicBezTo>
                    <a:pt x="20745" y="3128"/>
                    <a:pt x="18489" y="6333"/>
                    <a:pt x="16514" y="9538"/>
                  </a:cubicBezTo>
                  <a:lnTo>
                    <a:pt x="16514" y="9513"/>
                  </a:lnTo>
                  <a:cubicBezTo>
                    <a:pt x="11232" y="18154"/>
                    <a:pt x="7591" y="27616"/>
                    <a:pt x="5129" y="37411"/>
                  </a:cubicBezTo>
                  <a:cubicBezTo>
                    <a:pt x="4257" y="40796"/>
                    <a:pt x="3360" y="43284"/>
                    <a:pt x="2308" y="46617"/>
                  </a:cubicBezTo>
                  <a:cubicBezTo>
                    <a:pt x="1" y="53874"/>
                    <a:pt x="1693" y="63669"/>
                    <a:pt x="411" y="66644"/>
                  </a:cubicBezTo>
                  <a:cubicBezTo>
                    <a:pt x="7257" y="50951"/>
                    <a:pt x="19437" y="33052"/>
                    <a:pt x="30335" y="19846"/>
                  </a:cubicBezTo>
                  <a:cubicBezTo>
                    <a:pt x="32464" y="17257"/>
                    <a:pt x="34695" y="14692"/>
                    <a:pt x="35849" y="11564"/>
                  </a:cubicBezTo>
                  <a:cubicBezTo>
                    <a:pt x="37002" y="8436"/>
                    <a:pt x="36823" y="4564"/>
                    <a:pt x="34515" y="2153"/>
                  </a:cubicBezTo>
                  <a:cubicBezTo>
                    <a:pt x="33098" y="666"/>
                    <a:pt x="31091" y="0"/>
                    <a:pt x="29021"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40" name="Google Shape;924;p19"/>
            <p:cNvSpPr>
              <a:spLocks/>
            </p:cNvSpPr>
            <p:nvPr/>
          </p:nvSpPr>
          <p:spPr bwMode="auto">
            <a:xfrm rot="718822">
              <a:off x="8557141" y="2511476"/>
              <a:ext cx="353037" cy="279917"/>
            </a:xfrm>
            <a:custGeom>
              <a:avLst/>
              <a:gdLst>
                <a:gd name="T0" fmla="*/ 2147483646 w 15291"/>
                <a:gd name="T1" fmla="*/ 2559703 h 12124"/>
                <a:gd name="T2" fmla="*/ 2147483646 w 15291"/>
                <a:gd name="T3" fmla="*/ 111956180 h 12124"/>
                <a:gd name="T4" fmla="*/ 2147483646 w 15291"/>
                <a:gd name="T5" fmla="*/ 0 h 12124"/>
                <a:gd name="T6" fmla="*/ 2147483646 w 15291"/>
                <a:gd name="T7" fmla="*/ 337837585 h 12124"/>
                <a:gd name="T8" fmla="*/ 2147483646 w 15291"/>
                <a:gd name="T9" fmla="*/ 570832540 h 12124"/>
                <a:gd name="T10" fmla="*/ 2147483646 w 15291"/>
                <a:gd name="T11" fmla="*/ 505199877 h 12124"/>
                <a:gd name="T12" fmla="*/ 1731290654 w 15291"/>
                <a:gd name="T13" fmla="*/ 422238887 h 12124"/>
                <a:gd name="T14" fmla="*/ 1632403308 w 15291"/>
                <a:gd name="T15" fmla="*/ 527081518 h 12124"/>
                <a:gd name="T16" fmla="*/ 1742933002 w 15291"/>
                <a:gd name="T17" fmla="*/ 629659762 h 12124"/>
                <a:gd name="T18" fmla="*/ 1731290654 w 15291"/>
                <a:gd name="T19" fmla="*/ 422238887 h 12124"/>
                <a:gd name="T20" fmla="*/ 2147483646 w 15291"/>
                <a:gd name="T21" fmla="*/ 454335328 h 12124"/>
                <a:gd name="T22" fmla="*/ 2147483646 w 15291"/>
                <a:gd name="T23" fmla="*/ 782241147 h 12124"/>
                <a:gd name="T24" fmla="*/ 2147483646 w 15291"/>
                <a:gd name="T25" fmla="*/ 694726866 h 12124"/>
                <a:gd name="T26" fmla="*/ 1173228484 w 15291"/>
                <a:gd name="T27" fmla="*/ 906123213 h 12124"/>
                <a:gd name="T28" fmla="*/ 1158730556 w 15291"/>
                <a:gd name="T29" fmla="*/ 971472820 h 12124"/>
                <a:gd name="T30" fmla="*/ 1209595867 w 15291"/>
                <a:gd name="T31" fmla="*/ 949886495 h 12124"/>
                <a:gd name="T32" fmla="*/ 2147483646 w 15291"/>
                <a:gd name="T33" fmla="*/ 668869752 h 12124"/>
                <a:gd name="T34" fmla="*/ 2147483646 w 15291"/>
                <a:gd name="T35" fmla="*/ 971472820 h 12124"/>
                <a:gd name="T36" fmla="*/ 2147483646 w 15291"/>
                <a:gd name="T37" fmla="*/ 993354461 h 12124"/>
                <a:gd name="T38" fmla="*/ 2147483646 w 15291"/>
                <a:gd name="T39" fmla="*/ 906123213 h 12124"/>
                <a:gd name="T40" fmla="*/ 2147483646 w 15291"/>
                <a:gd name="T41" fmla="*/ 910676528 h 12124"/>
                <a:gd name="T42" fmla="*/ 2147483646 w 15291"/>
                <a:gd name="T43" fmla="*/ 1015236102 h 12124"/>
                <a:gd name="T44" fmla="*/ 2147483646 w 15291"/>
                <a:gd name="T45" fmla="*/ 1024614037 h 12124"/>
                <a:gd name="T46" fmla="*/ 2147483646 w 15291"/>
                <a:gd name="T47" fmla="*/ 910676528 h 12124"/>
                <a:gd name="T48" fmla="*/ 2025662145 w 15291"/>
                <a:gd name="T49" fmla="*/ 1153898543 h 12124"/>
                <a:gd name="T50" fmla="*/ 2033046485 w 15291"/>
                <a:gd name="T51" fmla="*/ 1197366508 h 12124"/>
                <a:gd name="T52" fmla="*/ 2147483646 w 15291"/>
                <a:gd name="T53" fmla="*/ 1139118168 h 12124"/>
                <a:gd name="T54" fmla="*/ 1094808164 w 15291"/>
                <a:gd name="T55" fmla="*/ 1448834254 h 12124"/>
                <a:gd name="T56" fmla="*/ 998481080 w 15291"/>
                <a:gd name="T57" fmla="*/ 1554538823 h 12124"/>
                <a:gd name="T58" fmla="*/ 1195110221 w 15291"/>
                <a:gd name="T59" fmla="*/ 1496289951 h 12124"/>
                <a:gd name="T60" fmla="*/ 2097547252 w 15291"/>
                <a:gd name="T61" fmla="*/ 1652563244 h 12124"/>
                <a:gd name="T62" fmla="*/ 1967413002 w 15291"/>
                <a:gd name="T63" fmla="*/ 1962562895 h 12124"/>
                <a:gd name="T64" fmla="*/ 2033046485 w 15291"/>
                <a:gd name="T65" fmla="*/ 1984432276 h 12124"/>
                <a:gd name="T66" fmla="*/ 2147483646 w 15291"/>
                <a:gd name="T67" fmla="*/ 1889533671 h 12124"/>
                <a:gd name="T68" fmla="*/ 484182915 w 15291"/>
                <a:gd name="T69" fmla="*/ 2054618762 h 12124"/>
                <a:gd name="T70" fmla="*/ 437293086 w 15291"/>
                <a:gd name="T71" fmla="*/ 2147483646 h 12124"/>
                <a:gd name="T72" fmla="*/ 474521901 w 15291"/>
                <a:gd name="T73" fmla="*/ 2147483646 h 12124"/>
                <a:gd name="T74" fmla="*/ 484182915 w 15291"/>
                <a:gd name="T75" fmla="*/ 2054618762 h 12124"/>
                <a:gd name="T76" fmla="*/ 1661386350 w 15291"/>
                <a:gd name="T77" fmla="*/ 2147483646 h 12124"/>
                <a:gd name="T78" fmla="*/ 1712534718 w 15291"/>
                <a:gd name="T79" fmla="*/ 2147483646 h 12124"/>
                <a:gd name="T80" fmla="*/ 981152645 w 15291"/>
                <a:gd name="T81" fmla="*/ 2147483646 h 12124"/>
                <a:gd name="T82" fmla="*/ 910965837 w 15291"/>
                <a:gd name="T83" fmla="*/ 2147483646 h 12124"/>
                <a:gd name="T84" fmla="*/ 966938329 w 15291"/>
                <a:gd name="T85" fmla="*/ 2147483646 h 12124"/>
                <a:gd name="T86" fmla="*/ 981152645 w 15291"/>
                <a:gd name="T87" fmla="*/ 2147483646 h 12124"/>
                <a:gd name="T88" fmla="*/ 2098679459 w 15291"/>
                <a:gd name="T89" fmla="*/ 2147483646 h 12124"/>
                <a:gd name="T90" fmla="*/ 2147483646 w 15291"/>
                <a:gd name="T91" fmla="*/ 2147483646 h 12124"/>
                <a:gd name="T92" fmla="*/ 2147483646 w 15291"/>
                <a:gd name="T93" fmla="*/ 2147483646 h 12124"/>
                <a:gd name="T94" fmla="*/ 1333477961 w 15291"/>
                <a:gd name="T95" fmla="*/ 2147483646 h 12124"/>
                <a:gd name="T96" fmla="*/ 1246258590 w 15291"/>
                <a:gd name="T97" fmla="*/ 2147483646 h 12124"/>
                <a:gd name="T98" fmla="*/ 1346560647 w 15291"/>
                <a:gd name="T99" fmla="*/ 2147483646 h 12124"/>
                <a:gd name="T100" fmla="*/ 1370706776 w 15291"/>
                <a:gd name="T101" fmla="*/ 2147483646 h 12124"/>
                <a:gd name="T102" fmla="*/ 204296539 w 15291"/>
                <a:gd name="T103" fmla="*/ 2147483646 h 12124"/>
                <a:gd name="T104" fmla="*/ 175030462 w 15291"/>
                <a:gd name="T105" fmla="*/ 2147483646 h 12124"/>
                <a:gd name="T106" fmla="*/ 386440566 w 15291"/>
                <a:gd name="T107" fmla="*/ 2147483646 h 12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5291" h="12124" extrusionOk="0">
                  <a:moveTo>
                    <a:pt x="8935" y="0"/>
                  </a:moveTo>
                  <a:cubicBezTo>
                    <a:pt x="8915" y="0"/>
                    <a:pt x="8895" y="3"/>
                    <a:pt x="8873" y="9"/>
                  </a:cubicBezTo>
                  <a:cubicBezTo>
                    <a:pt x="8745" y="35"/>
                    <a:pt x="8642" y="265"/>
                    <a:pt x="8770" y="368"/>
                  </a:cubicBezTo>
                  <a:cubicBezTo>
                    <a:pt x="8796" y="368"/>
                    <a:pt x="8822" y="368"/>
                    <a:pt x="8847" y="394"/>
                  </a:cubicBezTo>
                  <a:cubicBezTo>
                    <a:pt x="8950" y="394"/>
                    <a:pt x="9053" y="368"/>
                    <a:pt x="9104" y="265"/>
                  </a:cubicBezTo>
                  <a:cubicBezTo>
                    <a:pt x="9172" y="153"/>
                    <a:pt x="9080" y="0"/>
                    <a:pt x="8935" y="0"/>
                  </a:cubicBezTo>
                  <a:close/>
                  <a:moveTo>
                    <a:pt x="11916" y="1183"/>
                  </a:moveTo>
                  <a:cubicBezTo>
                    <a:pt x="11893" y="1183"/>
                    <a:pt x="11871" y="1185"/>
                    <a:pt x="11848" y="1189"/>
                  </a:cubicBezTo>
                  <a:cubicBezTo>
                    <a:pt x="11565" y="1240"/>
                    <a:pt x="11360" y="1753"/>
                    <a:pt x="11642" y="1932"/>
                  </a:cubicBezTo>
                  <a:cubicBezTo>
                    <a:pt x="11694" y="1958"/>
                    <a:pt x="11745" y="1983"/>
                    <a:pt x="11796" y="2009"/>
                  </a:cubicBezTo>
                  <a:cubicBezTo>
                    <a:pt x="11822" y="2012"/>
                    <a:pt x="11848" y="2014"/>
                    <a:pt x="11873" y="2014"/>
                  </a:cubicBezTo>
                  <a:cubicBezTo>
                    <a:pt x="12051" y="2014"/>
                    <a:pt x="12219" y="1935"/>
                    <a:pt x="12309" y="1778"/>
                  </a:cubicBezTo>
                  <a:cubicBezTo>
                    <a:pt x="12452" y="1492"/>
                    <a:pt x="12218" y="1183"/>
                    <a:pt x="11916" y="1183"/>
                  </a:cubicBezTo>
                  <a:close/>
                  <a:moveTo>
                    <a:pt x="6093" y="1486"/>
                  </a:moveTo>
                  <a:cubicBezTo>
                    <a:pt x="5938" y="1486"/>
                    <a:pt x="5786" y="1562"/>
                    <a:pt x="5745" y="1727"/>
                  </a:cubicBezTo>
                  <a:cubicBezTo>
                    <a:pt x="5745" y="1778"/>
                    <a:pt x="5745" y="1804"/>
                    <a:pt x="5745" y="1855"/>
                  </a:cubicBezTo>
                  <a:cubicBezTo>
                    <a:pt x="5770" y="2035"/>
                    <a:pt x="5924" y="2189"/>
                    <a:pt x="6104" y="2214"/>
                  </a:cubicBezTo>
                  <a:cubicBezTo>
                    <a:pt x="6114" y="2215"/>
                    <a:pt x="6124" y="2216"/>
                    <a:pt x="6134" y="2216"/>
                  </a:cubicBezTo>
                  <a:cubicBezTo>
                    <a:pt x="6400" y="2216"/>
                    <a:pt x="6585" y="1897"/>
                    <a:pt x="6437" y="1650"/>
                  </a:cubicBezTo>
                  <a:cubicBezTo>
                    <a:pt x="6366" y="1543"/>
                    <a:pt x="6228" y="1486"/>
                    <a:pt x="6093" y="1486"/>
                  </a:cubicBezTo>
                  <a:close/>
                  <a:moveTo>
                    <a:pt x="9380" y="1591"/>
                  </a:moveTo>
                  <a:cubicBezTo>
                    <a:pt x="9348" y="1591"/>
                    <a:pt x="9316" y="1593"/>
                    <a:pt x="9283" y="1599"/>
                  </a:cubicBezTo>
                  <a:cubicBezTo>
                    <a:pt x="8847" y="1676"/>
                    <a:pt x="8565" y="2394"/>
                    <a:pt x="8976" y="2676"/>
                  </a:cubicBezTo>
                  <a:cubicBezTo>
                    <a:pt x="9027" y="2701"/>
                    <a:pt x="9104" y="2753"/>
                    <a:pt x="9181" y="2753"/>
                  </a:cubicBezTo>
                  <a:cubicBezTo>
                    <a:pt x="9222" y="2760"/>
                    <a:pt x="9265" y="2764"/>
                    <a:pt x="9307" y="2764"/>
                  </a:cubicBezTo>
                  <a:cubicBezTo>
                    <a:pt x="9550" y="2764"/>
                    <a:pt x="9793" y="2642"/>
                    <a:pt x="9924" y="2445"/>
                  </a:cubicBezTo>
                  <a:cubicBezTo>
                    <a:pt x="10115" y="2040"/>
                    <a:pt x="9796" y="1591"/>
                    <a:pt x="9380" y="1591"/>
                  </a:cubicBezTo>
                  <a:close/>
                  <a:moveTo>
                    <a:pt x="4129" y="3189"/>
                  </a:moveTo>
                  <a:cubicBezTo>
                    <a:pt x="4052" y="3214"/>
                    <a:pt x="4001" y="3343"/>
                    <a:pt x="4078" y="3394"/>
                  </a:cubicBezTo>
                  <a:lnTo>
                    <a:pt x="4078" y="3419"/>
                  </a:lnTo>
                  <a:lnTo>
                    <a:pt x="4104" y="3419"/>
                  </a:lnTo>
                  <a:cubicBezTo>
                    <a:pt x="4155" y="3419"/>
                    <a:pt x="4232" y="3394"/>
                    <a:pt x="4257" y="3343"/>
                  </a:cubicBezTo>
                  <a:cubicBezTo>
                    <a:pt x="4283" y="3266"/>
                    <a:pt x="4206" y="3189"/>
                    <a:pt x="4129" y="3189"/>
                  </a:cubicBezTo>
                  <a:close/>
                  <a:moveTo>
                    <a:pt x="14587" y="2354"/>
                  </a:moveTo>
                  <a:cubicBezTo>
                    <a:pt x="14547" y="2354"/>
                    <a:pt x="14505" y="2359"/>
                    <a:pt x="14463" y="2368"/>
                  </a:cubicBezTo>
                  <a:cubicBezTo>
                    <a:pt x="14027" y="2445"/>
                    <a:pt x="13745" y="3137"/>
                    <a:pt x="14155" y="3419"/>
                  </a:cubicBezTo>
                  <a:lnTo>
                    <a:pt x="14130" y="3419"/>
                  </a:lnTo>
                  <a:cubicBezTo>
                    <a:pt x="14207" y="3471"/>
                    <a:pt x="14284" y="3496"/>
                    <a:pt x="14360" y="3496"/>
                  </a:cubicBezTo>
                  <a:cubicBezTo>
                    <a:pt x="14415" y="3511"/>
                    <a:pt x="14471" y="3519"/>
                    <a:pt x="14527" y="3519"/>
                  </a:cubicBezTo>
                  <a:cubicBezTo>
                    <a:pt x="14756" y="3519"/>
                    <a:pt x="14980" y="3395"/>
                    <a:pt x="15104" y="3189"/>
                  </a:cubicBezTo>
                  <a:cubicBezTo>
                    <a:pt x="15290" y="2793"/>
                    <a:pt x="14990" y="2354"/>
                    <a:pt x="14587" y="2354"/>
                  </a:cubicBezTo>
                  <a:close/>
                  <a:moveTo>
                    <a:pt x="12388" y="3205"/>
                  </a:moveTo>
                  <a:cubicBezTo>
                    <a:pt x="12371" y="3205"/>
                    <a:pt x="12353" y="3208"/>
                    <a:pt x="12335" y="3214"/>
                  </a:cubicBezTo>
                  <a:cubicBezTo>
                    <a:pt x="12181" y="3240"/>
                    <a:pt x="12078" y="3471"/>
                    <a:pt x="12232" y="3573"/>
                  </a:cubicBezTo>
                  <a:cubicBezTo>
                    <a:pt x="12258" y="3573"/>
                    <a:pt x="12283" y="3599"/>
                    <a:pt x="12309" y="3599"/>
                  </a:cubicBezTo>
                  <a:cubicBezTo>
                    <a:pt x="12323" y="3604"/>
                    <a:pt x="12337" y="3606"/>
                    <a:pt x="12352" y="3606"/>
                  </a:cubicBezTo>
                  <a:cubicBezTo>
                    <a:pt x="12421" y="3606"/>
                    <a:pt x="12498" y="3560"/>
                    <a:pt x="12540" y="3496"/>
                  </a:cubicBezTo>
                  <a:cubicBezTo>
                    <a:pt x="12608" y="3361"/>
                    <a:pt x="12516" y="3205"/>
                    <a:pt x="12388" y="3205"/>
                  </a:cubicBezTo>
                  <a:close/>
                  <a:moveTo>
                    <a:pt x="7478" y="3842"/>
                  </a:moveTo>
                  <a:cubicBezTo>
                    <a:pt x="7323" y="3842"/>
                    <a:pt x="7170" y="3912"/>
                    <a:pt x="7129" y="4061"/>
                  </a:cubicBezTo>
                  <a:lnTo>
                    <a:pt x="7155" y="4061"/>
                  </a:lnTo>
                  <a:cubicBezTo>
                    <a:pt x="7155" y="4112"/>
                    <a:pt x="7155" y="4163"/>
                    <a:pt x="7155" y="4214"/>
                  </a:cubicBezTo>
                  <a:cubicBezTo>
                    <a:pt x="7181" y="4394"/>
                    <a:pt x="7334" y="4522"/>
                    <a:pt x="7514" y="4573"/>
                  </a:cubicBezTo>
                  <a:cubicBezTo>
                    <a:pt x="7796" y="4573"/>
                    <a:pt x="7976" y="4240"/>
                    <a:pt x="7822" y="4009"/>
                  </a:cubicBezTo>
                  <a:cubicBezTo>
                    <a:pt x="7761" y="3900"/>
                    <a:pt x="7619" y="3842"/>
                    <a:pt x="7478" y="3842"/>
                  </a:cubicBezTo>
                  <a:close/>
                  <a:moveTo>
                    <a:pt x="3853" y="5099"/>
                  </a:moveTo>
                  <a:cubicBezTo>
                    <a:pt x="3701" y="5099"/>
                    <a:pt x="3554" y="5169"/>
                    <a:pt x="3514" y="5317"/>
                  </a:cubicBezTo>
                  <a:cubicBezTo>
                    <a:pt x="3514" y="5368"/>
                    <a:pt x="3514" y="5420"/>
                    <a:pt x="3514" y="5471"/>
                  </a:cubicBezTo>
                  <a:cubicBezTo>
                    <a:pt x="3539" y="5650"/>
                    <a:pt x="3693" y="5804"/>
                    <a:pt x="3873" y="5830"/>
                  </a:cubicBezTo>
                  <a:cubicBezTo>
                    <a:pt x="4155" y="5830"/>
                    <a:pt x="4360" y="5522"/>
                    <a:pt x="4206" y="5266"/>
                  </a:cubicBezTo>
                  <a:cubicBezTo>
                    <a:pt x="4133" y="5156"/>
                    <a:pt x="3991" y="5099"/>
                    <a:pt x="3853" y="5099"/>
                  </a:cubicBezTo>
                  <a:close/>
                  <a:moveTo>
                    <a:pt x="7382" y="5816"/>
                  </a:moveTo>
                  <a:cubicBezTo>
                    <a:pt x="7341" y="5816"/>
                    <a:pt x="7300" y="5820"/>
                    <a:pt x="7258" y="5830"/>
                  </a:cubicBezTo>
                  <a:cubicBezTo>
                    <a:pt x="6822" y="5907"/>
                    <a:pt x="6540" y="6625"/>
                    <a:pt x="6924" y="6907"/>
                  </a:cubicBezTo>
                  <a:lnTo>
                    <a:pt x="6950" y="6907"/>
                  </a:lnTo>
                  <a:cubicBezTo>
                    <a:pt x="7001" y="6932"/>
                    <a:pt x="7078" y="6958"/>
                    <a:pt x="7155" y="6984"/>
                  </a:cubicBezTo>
                  <a:cubicBezTo>
                    <a:pt x="7196" y="6991"/>
                    <a:pt x="7238" y="6995"/>
                    <a:pt x="7280" y="6995"/>
                  </a:cubicBezTo>
                  <a:cubicBezTo>
                    <a:pt x="7524" y="6995"/>
                    <a:pt x="7767" y="6869"/>
                    <a:pt x="7899" y="6650"/>
                  </a:cubicBezTo>
                  <a:cubicBezTo>
                    <a:pt x="8085" y="6254"/>
                    <a:pt x="7785" y="5816"/>
                    <a:pt x="7382" y="5816"/>
                  </a:cubicBezTo>
                  <a:close/>
                  <a:moveTo>
                    <a:pt x="1704" y="7231"/>
                  </a:moveTo>
                  <a:cubicBezTo>
                    <a:pt x="1684" y="7231"/>
                    <a:pt x="1663" y="7234"/>
                    <a:pt x="1642" y="7240"/>
                  </a:cubicBezTo>
                  <a:cubicBezTo>
                    <a:pt x="1514" y="7266"/>
                    <a:pt x="1411" y="7497"/>
                    <a:pt x="1539" y="7599"/>
                  </a:cubicBezTo>
                  <a:cubicBezTo>
                    <a:pt x="1565" y="7599"/>
                    <a:pt x="1591" y="7625"/>
                    <a:pt x="1616" y="7625"/>
                  </a:cubicBezTo>
                  <a:cubicBezTo>
                    <a:pt x="1634" y="7629"/>
                    <a:pt x="1653" y="7631"/>
                    <a:pt x="1670" y="7631"/>
                  </a:cubicBezTo>
                  <a:cubicBezTo>
                    <a:pt x="1754" y="7631"/>
                    <a:pt x="1830" y="7586"/>
                    <a:pt x="1873" y="7522"/>
                  </a:cubicBezTo>
                  <a:cubicBezTo>
                    <a:pt x="1940" y="7387"/>
                    <a:pt x="1849" y="7231"/>
                    <a:pt x="1704" y="7231"/>
                  </a:cubicBezTo>
                  <a:close/>
                  <a:moveTo>
                    <a:pt x="5899" y="8599"/>
                  </a:moveTo>
                  <a:cubicBezTo>
                    <a:pt x="5822" y="8599"/>
                    <a:pt x="5770" y="8753"/>
                    <a:pt x="5847" y="8804"/>
                  </a:cubicBezTo>
                  <a:cubicBezTo>
                    <a:pt x="5847" y="8804"/>
                    <a:pt x="5873" y="8804"/>
                    <a:pt x="5873" y="8830"/>
                  </a:cubicBezTo>
                  <a:cubicBezTo>
                    <a:pt x="5924" y="8830"/>
                    <a:pt x="6001" y="8804"/>
                    <a:pt x="6027" y="8753"/>
                  </a:cubicBezTo>
                  <a:cubicBezTo>
                    <a:pt x="6052" y="8676"/>
                    <a:pt x="5975" y="8599"/>
                    <a:pt x="5899" y="8599"/>
                  </a:cubicBezTo>
                  <a:close/>
                  <a:moveTo>
                    <a:pt x="3453" y="8132"/>
                  </a:moveTo>
                  <a:cubicBezTo>
                    <a:pt x="3431" y="8132"/>
                    <a:pt x="3408" y="8134"/>
                    <a:pt x="3386" y="8138"/>
                  </a:cubicBezTo>
                  <a:cubicBezTo>
                    <a:pt x="3103" y="8189"/>
                    <a:pt x="2924" y="8651"/>
                    <a:pt x="3206" y="8830"/>
                  </a:cubicBezTo>
                  <a:cubicBezTo>
                    <a:pt x="3232" y="8856"/>
                    <a:pt x="3283" y="8856"/>
                    <a:pt x="3334" y="8881"/>
                  </a:cubicBezTo>
                  <a:cubicBezTo>
                    <a:pt x="3357" y="8885"/>
                    <a:pt x="3380" y="8886"/>
                    <a:pt x="3403" y="8886"/>
                  </a:cubicBezTo>
                  <a:cubicBezTo>
                    <a:pt x="3558" y="8886"/>
                    <a:pt x="3706" y="8810"/>
                    <a:pt x="3796" y="8676"/>
                  </a:cubicBezTo>
                  <a:cubicBezTo>
                    <a:pt x="3915" y="8415"/>
                    <a:pt x="3726" y="8132"/>
                    <a:pt x="3453" y="8132"/>
                  </a:cubicBezTo>
                  <a:close/>
                  <a:moveTo>
                    <a:pt x="7730" y="8742"/>
                  </a:moveTo>
                  <a:cubicBezTo>
                    <a:pt x="7579" y="8742"/>
                    <a:pt x="7427" y="8819"/>
                    <a:pt x="7386" y="8984"/>
                  </a:cubicBezTo>
                  <a:cubicBezTo>
                    <a:pt x="7386" y="9010"/>
                    <a:pt x="7386" y="9061"/>
                    <a:pt x="7386" y="9112"/>
                  </a:cubicBezTo>
                  <a:cubicBezTo>
                    <a:pt x="7437" y="9292"/>
                    <a:pt x="7565" y="9445"/>
                    <a:pt x="7745" y="9471"/>
                  </a:cubicBezTo>
                  <a:cubicBezTo>
                    <a:pt x="8027" y="9471"/>
                    <a:pt x="8232" y="9163"/>
                    <a:pt x="8052" y="8907"/>
                  </a:cubicBezTo>
                  <a:cubicBezTo>
                    <a:pt x="7993" y="8800"/>
                    <a:pt x="7862" y="8742"/>
                    <a:pt x="7730" y="8742"/>
                  </a:cubicBezTo>
                  <a:close/>
                  <a:moveTo>
                    <a:pt x="4824" y="10739"/>
                  </a:moveTo>
                  <a:cubicBezTo>
                    <a:pt x="4782" y="10739"/>
                    <a:pt x="4738" y="10744"/>
                    <a:pt x="4693" y="10753"/>
                  </a:cubicBezTo>
                  <a:cubicBezTo>
                    <a:pt x="4257" y="10830"/>
                    <a:pt x="4001" y="11522"/>
                    <a:pt x="4411" y="11805"/>
                  </a:cubicBezTo>
                  <a:lnTo>
                    <a:pt x="4386" y="11805"/>
                  </a:lnTo>
                  <a:cubicBezTo>
                    <a:pt x="4463" y="11856"/>
                    <a:pt x="4539" y="11881"/>
                    <a:pt x="4616" y="11907"/>
                  </a:cubicBezTo>
                  <a:cubicBezTo>
                    <a:pt x="4658" y="11915"/>
                    <a:pt x="4699" y="11918"/>
                    <a:pt x="4739" y="11918"/>
                  </a:cubicBezTo>
                  <a:cubicBezTo>
                    <a:pt x="4978" y="11918"/>
                    <a:pt x="5203" y="11793"/>
                    <a:pt x="5334" y="11574"/>
                  </a:cubicBezTo>
                  <a:cubicBezTo>
                    <a:pt x="5544" y="11178"/>
                    <a:pt x="5246" y="10739"/>
                    <a:pt x="4824" y="10739"/>
                  </a:cubicBezTo>
                  <a:close/>
                  <a:moveTo>
                    <a:pt x="816" y="10950"/>
                  </a:moveTo>
                  <a:cubicBezTo>
                    <a:pt x="784" y="10950"/>
                    <a:pt x="751" y="10953"/>
                    <a:pt x="719" y="10958"/>
                  </a:cubicBezTo>
                  <a:cubicBezTo>
                    <a:pt x="283" y="11035"/>
                    <a:pt x="1" y="11753"/>
                    <a:pt x="411" y="12035"/>
                  </a:cubicBezTo>
                  <a:cubicBezTo>
                    <a:pt x="462" y="12061"/>
                    <a:pt x="539" y="12087"/>
                    <a:pt x="616" y="12112"/>
                  </a:cubicBezTo>
                  <a:cubicBezTo>
                    <a:pt x="658" y="12120"/>
                    <a:pt x="700" y="12123"/>
                    <a:pt x="742" y="12123"/>
                  </a:cubicBezTo>
                  <a:cubicBezTo>
                    <a:pt x="986" y="12123"/>
                    <a:pt x="1229" y="12001"/>
                    <a:pt x="1360" y="11805"/>
                  </a:cubicBezTo>
                  <a:cubicBezTo>
                    <a:pt x="1550" y="11400"/>
                    <a:pt x="1232" y="10950"/>
                    <a:pt x="816" y="1095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41" name="Google Shape;925;p19"/>
            <p:cNvSpPr>
              <a:spLocks/>
            </p:cNvSpPr>
            <p:nvPr/>
          </p:nvSpPr>
          <p:spPr bwMode="auto">
            <a:xfrm rot="718822">
              <a:off x="8018037" y="2549860"/>
              <a:ext cx="697670" cy="1395916"/>
            </a:xfrm>
            <a:custGeom>
              <a:avLst/>
              <a:gdLst>
                <a:gd name="T0" fmla="*/ 2147483646 w 30218"/>
                <a:gd name="T1" fmla="*/ 283057 h 60461"/>
                <a:gd name="T2" fmla="*/ 2147483646 w 30218"/>
                <a:gd name="T3" fmla="*/ 35235145 h 60461"/>
                <a:gd name="T4" fmla="*/ 14780962 w 30218"/>
                <a:gd name="T5" fmla="*/ 2147483646 h 60461"/>
                <a:gd name="T6" fmla="*/ 94899582 w 30218"/>
                <a:gd name="T7" fmla="*/ 2147483646 h 60461"/>
                <a:gd name="T8" fmla="*/ 116781319 w 30218"/>
                <a:gd name="T9" fmla="*/ 2147483646 h 60461"/>
                <a:gd name="T10" fmla="*/ 211397843 w 30218"/>
                <a:gd name="T11" fmla="*/ 2147483646 h 60461"/>
                <a:gd name="T12" fmla="*/ 2147483646 w 30218"/>
                <a:gd name="T13" fmla="*/ 159117016 h 60461"/>
                <a:gd name="T14" fmla="*/ 2147483646 w 30218"/>
                <a:gd name="T15" fmla="*/ 283057 h 6046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218" h="60461" extrusionOk="0">
                  <a:moveTo>
                    <a:pt x="29718" y="1"/>
                  </a:moveTo>
                  <a:cubicBezTo>
                    <a:pt x="29628" y="1"/>
                    <a:pt x="29537" y="37"/>
                    <a:pt x="29464" y="124"/>
                  </a:cubicBezTo>
                  <a:cubicBezTo>
                    <a:pt x="15053" y="18330"/>
                    <a:pt x="4052" y="40716"/>
                    <a:pt x="52" y="60025"/>
                  </a:cubicBezTo>
                  <a:cubicBezTo>
                    <a:pt x="1" y="60230"/>
                    <a:pt x="129" y="60409"/>
                    <a:pt x="334" y="60461"/>
                  </a:cubicBezTo>
                  <a:lnTo>
                    <a:pt x="411" y="60461"/>
                  </a:lnTo>
                  <a:cubicBezTo>
                    <a:pt x="565" y="60461"/>
                    <a:pt x="719" y="60333"/>
                    <a:pt x="744" y="60179"/>
                  </a:cubicBezTo>
                  <a:cubicBezTo>
                    <a:pt x="4745" y="40947"/>
                    <a:pt x="15668" y="18689"/>
                    <a:pt x="30028" y="560"/>
                  </a:cubicBezTo>
                  <a:cubicBezTo>
                    <a:pt x="30218" y="294"/>
                    <a:pt x="29972" y="1"/>
                    <a:pt x="29718"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grpSp>
      <p:grpSp>
        <p:nvGrpSpPr>
          <p:cNvPr id="42" name="Google Shape;926;p19"/>
          <p:cNvGrpSpPr>
            <a:grpSpLocks/>
          </p:cNvGrpSpPr>
          <p:nvPr/>
        </p:nvGrpSpPr>
        <p:grpSpPr bwMode="auto">
          <a:xfrm rot="1281186" flipH="1">
            <a:off x="7154333" y="-1435100"/>
            <a:ext cx="3524251" cy="2844800"/>
            <a:chOff x="-729163" y="3851975"/>
            <a:chExt cx="2464103" cy="1988620"/>
          </a:xfrm>
        </p:grpSpPr>
        <p:sp>
          <p:nvSpPr>
            <p:cNvPr id="43" name="Google Shape;927;p19"/>
            <p:cNvSpPr>
              <a:spLocks/>
            </p:cNvSpPr>
            <p:nvPr/>
          </p:nvSpPr>
          <p:spPr bwMode="auto">
            <a:xfrm rot="363082">
              <a:off x="-642946" y="3967874"/>
              <a:ext cx="2291669" cy="1756822"/>
            </a:xfrm>
            <a:custGeom>
              <a:avLst/>
              <a:gdLst>
                <a:gd name="T0" fmla="*/ 2147483646 w 73153"/>
                <a:gd name="T1" fmla="*/ 0 h 56080"/>
                <a:gd name="T2" fmla="*/ 2147483646 w 73153"/>
                <a:gd name="T3" fmla="*/ 261969007 h 56080"/>
                <a:gd name="T4" fmla="*/ 97273929 w 73153"/>
                <a:gd name="T5" fmla="*/ 2147483646 h 56080"/>
                <a:gd name="T6" fmla="*/ 321673539 w 73153"/>
                <a:gd name="T7" fmla="*/ 2147483646 h 56080"/>
                <a:gd name="T8" fmla="*/ 2147483646 w 73153"/>
                <a:gd name="T9" fmla="*/ 2147483646 h 56080"/>
                <a:gd name="T10" fmla="*/ 2147483646 w 73153"/>
                <a:gd name="T11" fmla="*/ 2147483646 h 56080"/>
                <a:gd name="T12" fmla="*/ 2147483646 w 73153"/>
                <a:gd name="T13" fmla="*/ 2147483646 h 56080"/>
                <a:gd name="T14" fmla="*/ 2147483646 w 73153"/>
                <a:gd name="T15" fmla="*/ 2147483646 h 56080"/>
                <a:gd name="T16" fmla="*/ 2147483646 w 73153"/>
                <a:gd name="T17" fmla="*/ 2147483646 h 56080"/>
                <a:gd name="T18" fmla="*/ 2147483646 w 73153"/>
                <a:gd name="T19" fmla="*/ 37569394 h 56080"/>
                <a:gd name="T20" fmla="*/ 2147483646 w 73153"/>
                <a:gd name="T21" fmla="*/ 0 h 560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44" name="Google Shape;928;p19"/>
            <p:cNvSpPr>
              <a:spLocks/>
            </p:cNvSpPr>
            <p:nvPr/>
          </p:nvSpPr>
          <p:spPr bwMode="auto">
            <a:xfrm rot="363082">
              <a:off x="792956" y="4622556"/>
              <a:ext cx="778540" cy="1132818"/>
            </a:xfrm>
            <a:custGeom>
              <a:avLst/>
              <a:gdLst>
                <a:gd name="T0" fmla="*/ 2147483646 w 24852"/>
                <a:gd name="T1" fmla="*/ 952938 h 36161"/>
                <a:gd name="T2" fmla="*/ 0 w 24852"/>
                <a:gd name="T3" fmla="*/ 2147483646 h 36161"/>
                <a:gd name="T4" fmla="*/ 2147483646 w 24852"/>
                <a:gd name="T5" fmla="*/ 2147483646 h 36161"/>
                <a:gd name="T6" fmla="*/ 2147483646 w 24852"/>
                <a:gd name="T7" fmla="*/ 2147483646 h 36161"/>
                <a:gd name="T8" fmla="*/ 2147483646 w 24852"/>
                <a:gd name="T9" fmla="*/ 952938 h 361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45" name="Google Shape;929;p19"/>
            <p:cNvSpPr>
              <a:spLocks/>
            </p:cNvSpPr>
            <p:nvPr/>
          </p:nvSpPr>
          <p:spPr bwMode="auto">
            <a:xfrm rot="363082">
              <a:off x="289098" y="4363311"/>
              <a:ext cx="1166244" cy="1323976"/>
            </a:xfrm>
            <a:custGeom>
              <a:avLst/>
              <a:gdLst>
                <a:gd name="T0" fmla="*/ 2147483646 w 37228"/>
                <a:gd name="T1" fmla="*/ 0 h 42263"/>
                <a:gd name="T2" fmla="*/ 2147483646 w 37228"/>
                <a:gd name="T3" fmla="*/ 673230377 h 42263"/>
                <a:gd name="T4" fmla="*/ 2147483646 w 37228"/>
                <a:gd name="T5" fmla="*/ 2147483646 h 42263"/>
                <a:gd name="T6" fmla="*/ 193594875 w 37228"/>
                <a:gd name="T7" fmla="*/ 2147483646 h 42263"/>
                <a:gd name="T8" fmla="*/ 643346968 w 37228"/>
                <a:gd name="T9" fmla="*/ 2147483646 h 42263"/>
                <a:gd name="T10" fmla="*/ 2147483646 w 37228"/>
                <a:gd name="T11" fmla="*/ 2147483646 h 42263"/>
                <a:gd name="T12" fmla="*/ 2147483646 w 37228"/>
                <a:gd name="T13" fmla="*/ 2147483646 h 42263"/>
                <a:gd name="T14" fmla="*/ 2147483646 w 37228"/>
                <a:gd name="T15" fmla="*/ 2147483646 h 42263"/>
                <a:gd name="T16" fmla="*/ 2147483646 w 37228"/>
                <a:gd name="T17" fmla="*/ 2147483646 h 42263"/>
                <a:gd name="T18" fmla="*/ 2147483646 w 37228"/>
                <a:gd name="T19" fmla="*/ 2147483646 h 42263"/>
                <a:gd name="T20" fmla="*/ 2147483646 w 37228"/>
                <a:gd name="T21" fmla="*/ 30805695 h 42263"/>
                <a:gd name="T22" fmla="*/ 2147483646 w 37228"/>
                <a:gd name="T23" fmla="*/ 0 h 422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bg1"/>
            </a:solidFill>
            <a:ln w="19050" cap="flat" cmpd="sng">
              <a:solidFill>
                <a:schemeClr val="tx1"/>
              </a:solidFill>
              <a:prstDash val="solid"/>
              <a:round/>
              <a:headEnd type="none" w="sm" len="sm"/>
              <a:tailEnd type="none" w="sm" len="sm"/>
            </a:ln>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46" name="Google Shape;930;p19"/>
            <p:cNvSpPr>
              <a:spLocks/>
            </p:cNvSpPr>
            <p:nvPr/>
          </p:nvSpPr>
          <p:spPr bwMode="auto">
            <a:xfrm rot="363082">
              <a:off x="1066041" y="4735131"/>
              <a:ext cx="399201" cy="988588"/>
            </a:xfrm>
            <a:custGeom>
              <a:avLst/>
              <a:gdLst>
                <a:gd name="T0" fmla="*/ 2147483646 w 12743"/>
                <a:gd name="T1" fmla="*/ 952938 h 31557"/>
                <a:gd name="T2" fmla="*/ 0 w 12743"/>
                <a:gd name="T3" fmla="*/ 2147483646 h 31557"/>
                <a:gd name="T4" fmla="*/ 803247798 w 12743"/>
                <a:gd name="T5" fmla="*/ 2147483646 h 31557"/>
                <a:gd name="T6" fmla="*/ 2147483646 w 12743"/>
                <a:gd name="T7" fmla="*/ 321673353 h 31557"/>
                <a:gd name="T8" fmla="*/ 2147483646 w 12743"/>
                <a:gd name="T9" fmla="*/ 952938 h 315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743" h="31557" extrusionOk="0">
                  <a:moveTo>
                    <a:pt x="11909" y="1"/>
                  </a:moveTo>
                  <a:lnTo>
                    <a:pt x="0" y="31257"/>
                  </a:lnTo>
                  <a:lnTo>
                    <a:pt x="834" y="31557"/>
                  </a:lnTo>
                  <a:lnTo>
                    <a:pt x="12743" y="334"/>
                  </a:lnTo>
                  <a:lnTo>
                    <a:pt x="11909"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47" name="Google Shape;931;p19"/>
            <p:cNvSpPr>
              <a:spLocks/>
            </p:cNvSpPr>
            <p:nvPr/>
          </p:nvSpPr>
          <p:spPr bwMode="auto">
            <a:xfrm rot="363082">
              <a:off x="1086646" y="4743259"/>
              <a:ext cx="390836" cy="979190"/>
            </a:xfrm>
            <a:custGeom>
              <a:avLst/>
              <a:gdLst>
                <a:gd name="T0" fmla="*/ 2147483646 w 12476"/>
                <a:gd name="T1" fmla="*/ 952938 h 31257"/>
                <a:gd name="T2" fmla="*/ 0 w 12476"/>
                <a:gd name="T3" fmla="*/ 2147483646 h 31257"/>
                <a:gd name="T4" fmla="*/ 417992461 w 12476"/>
                <a:gd name="T5" fmla="*/ 2147483646 h 31257"/>
                <a:gd name="T6" fmla="*/ 2147483646 w 12476"/>
                <a:gd name="T7" fmla="*/ 160851936 h 31257"/>
                <a:gd name="T8" fmla="*/ 2147483646 w 12476"/>
                <a:gd name="T9" fmla="*/ 952938 h 312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476" h="31257" extrusionOk="0">
                  <a:moveTo>
                    <a:pt x="12042" y="1"/>
                  </a:moveTo>
                  <a:lnTo>
                    <a:pt x="0" y="31090"/>
                  </a:lnTo>
                  <a:lnTo>
                    <a:pt x="434" y="31256"/>
                  </a:lnTo>
                  <a:lnTo>
                    <a:pt x="12476" y="167"/>
                  </a:lnTo>
                  <a:lnTo>
                    <a:pt x="12042"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48" name="Google Shape;932;p19"/>
            <p:cNvSpPr>
              <a:spLocks/>
            </p:cNvSpPr>
            <p:nvPr/>
          </p:nvSpPr>
          <p:spPr bwMode="auto">
            <a:xfrm rot="363082">
              <a:off x="-564252" y="3933299"/>
              <a:ext cx="778540" cy="1133852"/>
            </a:xfrm>
            <a:custGeom>
              <a:avLst/>
              <a:gdLst>
                <a:gd name="T0" fmla="*/ 2147483646 w 24852"/>
                <a:gd name="T1" fmla="*/ 952938 h 36194"/>
                <a:gd name="T2" fmla="*/ 0 w 24852"/>
                <a:gd name="T3" fmla="*/ 2147483646 h 36194"/>
                <a:gd name="T4" fmla="*/ 2147483646 w 24852"/>
                <a:gd name="T5" fmla="*/ 2147483646 h 36194"/>
                <a:gd name="T6" fmla="*/ 2147483646 w 24852"/>
                <a:gd name="T7" fmla="*/ 2147483646 h 36194"/>
                <a:gd name="T8" fmla="*/ 2147483646 w 24852"/>
                <a:gd name="T9" fmla="*/ 952938 h 361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49" name="Google Shape;933;p19"/>
            <p:cNvSpPr>
              <a:spLocks/>
            </p:cNvSpPr>
            <p:nvPr/>
          </p:nvSpPr>
          <p:spPr bwMode="auto">
            <a:xfrm rot="363082">
              <a:off x="-449612" y="4006479"/>
              <a:ext cx="1166244" cy="1323004"/>
            </a:xfrm>
            <a:custGeom>
              <a:avLst/>
              <a:gdLst>
                <a:gd name="T0" fmla="*/ 2147483646 w 37228"/>
                <a:gd name="T1" fmla="*/ 0 h 42232"/>
                <a:gd name="T2" fmla="*/ 2147483646 w 37228"/>
                <a:gd name="T3" fmla="*/ 2147483646 h 42232"/>
                <a:gd name="T4" fmla="*/ 952938 w 37228"/>
                <a:gd name="T5" fmla="*/ 2147483646 h 42232"/>
                <a:gd name="T6" fmla="*/ 2147483646 w 37228"/>
                <a:gd name="T7" fmla="*/ 2147483646 h 42232"/>
                <a:gd name="T8" fmla="*/ 2147483646 w 37228"/>
                <a:gd name="T9" fmla="*/ 2147483646 h 42232"/>
                <a:gd name="T10" fmla="*/ 2147483646 w 37228"/>
                <a:gd name="T11" fmla="*/ 2147483646 h 42232"/>
                <a:gd name="T12" fmla="*/ 2147483646 w 37228"/>
                <a:gd name="T13" fmla="*/ 2147483646 h 42232"/>
                <a:gd name="T14" fmla="*/ 2147483646 w 37228"/>
                <a:gd name="T15" fmla="*/ 2147483646 h 42232"/>
                <a:gd name="T16" fmla="*/ 2147483646 w 37228"/>
                <a:gd name="T17" fmla="*/ 2147483646 h 42232"/>
                <a:gd name="T18" fmla="*/ 2147483646 w 37228"/>
                <a:gd name="T19" fmla="*/ 2147483646 h 42232"/>
                <a:gd name="T20" fmla="*/ 2147483646 w 37228"/>
                <a:gd name="T21" fmla="*/ 2147483646 h 42232"/>
                <a:gd name="T22" fmla="*/ 2147483646 w 37228"/>
                <a:gd name="T23" fmla="*/ 0 h 422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bg1"/>
            </a:solidFill>
            <a:ln w="19050" cap="flat" cmpd="sng">
              <a:solidFill>
                <a:schemeClr val="tx1"/>
              </a:solidFill>
              <a:prstDash val="solid"/>
              <a:round/>
              <a:headEnd type="none" w="sm" len="sm"/>
              <a:tailEnd type="none" w="sm" len="sm"/>
            </a:ln>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0" name="Google Shape;934;p19"/>
            <p:cNvSpPr>
              <a:spLocks/>
            </p:cNvSpPr>
            <p:nvPr/>
          </p:nvSpPr>
          <p:spPr bwMode="auto">
            <a:xfrm rot="363082">
              <a:off x="-458078" y="3966041"/>
              <a:ext cx="400266" cy="988588"/>
            </a:xfrm>
            <a:custGeom>
              <a:avLst/>
              <a:gdLst>
                <a:gd name="T0" fmla="*/ 2147483646 w 12777"/>
                <a:gd name="T1" fmla="*/ 0 h 31557"/>
                <a:gd name="T2" fmla="*/ 952938 w 12777"/>
                <a:gd name="T3" fmla="*/ 2147483646 h 31557"/>
                <a:gd name="T4" fmla="*/ 835989265 w 12777"/>
                <a:gd name="T5" fmla="*/ 2147483646 h 31557"/>
                <a:gd name="T6" fmla="*/ 2147483646 w 12777"/>
                <a:gd name="T7" fmla="*/ 288931407 h 31557"/>
                <a:gd name="T8" fmla="*/ 2147483646 w 12777"/>
                <a:gd name="T9" fmla="*/ 0 h 315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777" h="31557" extrusionOk="0">
                  <a:moveTo>
                    <a:pt x="11909" y="0"/>
                  </a:moveTo>
                  <a:lnTo>
                    <a:pt x="1" y="31223"/>
                  </a:lnTo>
                  <a:lnTo>
                    <a:pt x="868" y="31556"/>
                  </a:lnTo>
                  <a:lnTo>
                    <a:pt x="12777" y="300"/>
                  </a:lnTo>
                  <a:lnTo>
                    <a:pt x="11909"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1" name="Google Shape;935;p19"/>
            <p:cNvSpPr>
              <a:spLocks/>
            </p:cNvSpPr>
            <p:nvPr/>
          </p:nvSpPr>
          <p:spPr bwMode="auto">
            <a:xfrm rot="363082">
              <a:off x="-486520" y="3948733"/>
              <a:ext cx="386701" cy="983356"/>
            </a:xfrm>
            <a:custGeom>
              <a:avLst/>
              <a:gdLst>
                <a:gd name="T0" fmla="*/ 2147483646 w 12344"/>
                <a:gd name="T1" fmla="*/ 0 h 31390"/>
                <a:gd name="T2" fmla="*/ 952937 w 12344"/>
                <a:gd name="T3" fmla="*/ 2147483646 h 31390"/>
                <a:gd name="T4" fmla="*/ 418946738 w 12344"/>
                <a:gd name="T5" fmla="*/ 2147483646 h 31390"/>
                <a:gd name="T6" fmla="*/ 2147483646 w 12344"/>
                <a:gd name="T7" fmla="*/ 160851761 h 31390"/>
                <a:gd name="T8" fmla="*/ 2147483646 w 12344"/>
                <a:gd name="T9" fmla="*/ 0 h 313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344" h="31390" extrusionOk="0">
                  <a:moveTo>
                    <a:pt x="11909" y="0"/>
                  </a:moveTo>
                  <a:lnTo>
                    <a:pt x="1" y="31223"/>
                  </a:lnTo>
                  <a:lnTo>
                    <a:pt x="435" y="31389"/>
                  </a:lnTo>
                  <a:lnTo>
                    <a:pt x="12343" y="167"/>
                  </a:lnTo>
                  <a:lnTo>
                    <a:pt x="11909"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2" name="Google Shape;936;p19"/>
            <p:cNvSpPr>
              <a:spLocks/>
            </p:cNvSpPr>
            <p:nvPr/>
          </p:nvSpPr>
          <p:spPr bwMode="auto">
            <a:xfrm rot="363082">
              <a:off x="-536791" y="3924334"/>
              <a:ext cx="403367" cy="990687"/>
            </a:xfrm>
            <a:custGeom>
              <a:avLst/>
              <a:gdLst>
                <a:gd name="T0" fmla="*/ 2147483646 w 12876"/>
                <a:gd name="T1" fmla="*/ 0 h 31624"/>
                <a:gd name="T2" fmla="*/ 0 w 12876"/>
                <a:gd name="T3" fmla="*/ 2147483646 h 31624"/>
                <a:gd name="T4" fmla="*/ 931323215 w 12876"/>
                <a:gd name="T5" fmla="*/ 2147483646 h 31624"/>
                <a:gd name="T6" fmla="*/ 2147483646 w 12876"/>
                <a:gd name="T7" fmla="*/ 353462423 h 31624"/>
                <a:gd name="T8" fmla="*/ 2147483646 w 12876"/>
                <a:gd name="T9" fmla="*/ 0 h 316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76" h="31624" extrusionOk="0">
                  <a:moveTo>
                    <a:pt x="11909" y="0"/>
                  </a:moveTo>
                  <a:lnTo>
                    <a:pt x="0" y="31223"/>
                  </a:lnTo>
                  <a:lnTo>
                    <a:pt x="967" y="31623"/>
                  </a:lnTo>
                  <a:lnTo>
                    <a:pt x="12876" y="367"/>
                  </a:lnTo>
                  <a:lnTo>
                    <a:pt x="11909"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3" name="Google Shape;937;p19"/>
            <p:cNvSpPr>
              <a:spLocks/>
            </p:cNvSpPr>
            <p:nvPr/>
          </p:nvSpPr>
          <p:spPr bwMode="auto">
            <a:xfrm rot="363082">
              <a:off x="633267" y="4549023"/>
              <a:ext cx="365775" cy="364741"/>
            </a:xfrm>
            <a:custGeom>
              <a:avLst/>
              <a:gdLst>
                <a:gd name="T0" fmla="*/ 2147483646 w 11676"/>
                <a:gd name="T1" fmla="*/ 952938 h 11643"/>
                <a:gd name="T2" fmla="*/ 2147483646 w 11676"/>
                <a:gd name="T3" fmla="*/ 2147483646 h 11643"/>
                <a:gd name="T4" fmla="*/ 2147483646 w 11676"/>
                <a:gd name="T5" fmla="*/ 2147483646 h 11643"/>
                <a:gd name="T6" fmla="*/ 952938 w 11676"/>
                <a:gd name="T7" fmla="*/ 2147483646 h 11643"/>
                <a:gd name="T8" fmla="*/ 2147483646 w 11676"/>
                <a:gd name="T9" fmla="*/ 952938 h 116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76" h="11643" fill="none" extrusionOk="0">
                  <a:moveTo>
                    <a:pt x="3237" y="1"/>
                  </a:moveTo>
                  <a:lnTo>
                    <a:pt x="11676" y="3203"/>
                  </a:lnTo>
                  <a:lnTo>
                    <a:pt x="8440" y="11643"/>
                  </a:lnTo>
                  <a:lnTo>
                    <a:pt x="1" y="8407"/>
                  </a:lnTo>
                  <a:lnTo>
                    <a:pt x="3237" y="1"/>
                  </a:lnTo>
                  <a:close/>
                </a:path>
              </a:pathLst>
            </a:custGeom>
            <a:noFill/>
            <a:ln w="19050" cap="flat" cmpd="sng">
              <a:solidFill>
                <a:schemeClr val="tx1"/>
              </a:solidFill>
              <a:prstDash val="solid"/>
              <a:miter lim="33357"/>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4" name="Google Shape;938;p19"/>
            <p:cNvSpPr>
              <a:spLocks/>
            </p:cNvSpPr>
            <p:nvPr/>
          </p:nvSpPr>
          <p:spPr bwMode="auto">
            <a:xfrm rot="363082">
              <a:off x="-56388" y="4232909"/>
              <a:ext cx="499541" cy="423260"/>
            </a:xfrm>
            <a:custGeom>
              <a:avLst/>
              <a:gdLst>
                <a:gd name="T0" fmla="*/ 2147483646 w 15946"/>
                <a:gd name="T1" fmla="*/ 952938 h 13511"/>
                <a:gd name="T2" fmla="*/ 2147483646 w 15946"/>
                <a:gd name="T3" fmla="*/ 2147483646 h 13511"/>
                <a:gd name="T4" fmla="*/ 2147483646 w 15946"/>
                <a:gd name="T5" fmla="*/ 1382062097 h 13511"/>
                <a:gd name="T6" fmla="*/ 2147483646 w 15946"/>
                <a:gd name="T7" fmla="*/ 2147483646 h 13511"/>
                <a:gd name="T8" fmla="*/ 2120771743 w 15946"/>
                <a:gd name="T9" fmla="*/ 2147483646 h 13511"/>
                <a:gd name="T10" fmla="*/ 2147483646 w 15946"/>
                <a:gd name="T11" fmla="*/ 2147483646 h 13511"/>
                <a:gd name="T12" fmla="*/ 2147483646 w 15946"/>
                <a:gd name="T13" fmla="*/ 2147483646 h 13511"/>
                <a:gd name="T14" fmla="*/ 1574699529 w 15946"/>
                <a:gd name="T15" fmla="*/ 2147483646 h 13511"/>
                <a:gd name="T16" fmla="*/ 1060385856 w 15946"/>
                <a:gd name="T17" fmla="*/ 2147483646 h 13511"/>
                <a:gd name="T18" fmla="*/ 2147483646 w 15946"/>
                <a:gd name="T19" fmla="*/ 2147483646 h 13511"/>
                <a:gd name="T20" fmla="*/ 514313674 w 15946"/>
                <a:gd name="T21" fmla="*/ 2147483646 h 13511"/>
                <a:gd name="T22" fmla="*/ 2147483646 w 15946"/>
                <a:gd name="T23" fmla="*/ 2147483646 h 13511"/>
                <a:gd name="T24" fmla="*/ 952937 w 15946"/>
                <a:gd name="T25" fmla="*/ 2147483646 h 13511"/>
                <a:gd name="T26" fmla="*/ 2147483646 w 15946"/>
                <a:gd name="T27" fmla="*/ 2147483646 h 13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tx1"/>
              </a:solidFill>
              <a:prstDash val="solid"/>
              <a:miter lim="33357"/>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5" name="Google Shape;939;p19"/>
            <p:cNvSpPr>
              <a:spLocks/>
            </p:cNvSpPr>
            <p:nvPr/>
          </p:nvSpPr>
          <p:spPr bwMode="auto">
            <a:xfrm rot="363082">
              <a:off x="940056" y="4735937"/>
              <a:ext cx="406531" cy="311454"/>
            </a:xfrm>
            <a:custGeom>
              <a:avLst/>
              <a:gdLst>
                <a:gd name="T0" fmla="*/ 2147483646 w 12977"/>
                <a:gd name="T1" fmla="*/ 2147483646 h 9942"/>
                <a:gd name="T2" fmla="*/ 2147483646 w 12977"/>
                <a:gd name="T3" fmla="*/ 952939 h 9942"/>
                <a:gd name="T4" fmla="*/ 1928161339 w 12977"/>
                <a:gd name="T5" fmla="*/ 1703771264 h 9942"/>
                <a:gd name="T6" fmla="*/ 2147483646 w 12977"/>
                <a:gd name="T7" fmla="*/ 2147483646 h 9942"/>
                <a:gd name="T8" fmla="*/ 1285768365 w 12977"/>
                <a:gd name="T9" fmla="*/ 2147483646 h 9942"/>
                <a:gd name="T10" fmla="*/ 2147483646 w 12977"/>
                <a:gd name="T11" fmla="*/ 2147483646 h 9942"/>
                <a:gd name="T12" fmla="*/ 643345912 w 12977"/>
                <a:gd name="T13" fmla="*/ 2147483646 h 9942"/>
                <a:gd name="T14" fmla="*/ 2147483646 w 12977"/>
                <a:gd name="T15" fmla="*/ 2147483646 h 9942"/>
                <a:gd name="T16" fmla="*/ 2147483646 w 12977"/>
                <a:gd name="T17" fmla="*/ 2147483646 h 9942"/>
                <a:gd name="T18" fmla="*/ 952937 w 12977"/>
                <a:gd name="T19" fmla="*/ 2147483646 h 99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tx1"/>
              </a:solidFill>
              <a:prstDash val="solid"/>
              <a:miter lim="33357"/>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6" name="Google Shape;940;p19"/>
            <p:cNvSpPr>
              <a:spLocks/>
            </p:cNvSpPr>
            <p:nvPr/>
          </p:nvSpPr>
          <p:spPr bwMode="auto">
            <a:xfrm rot="363082">
              <a:off x="407066" y="4979342"/>
              <a:ext cx="760778" cy="501609"/>
            </a:xfrm>
            <a:custGeom>
              <a:avLst/>
              <a:gdLst>
                <a:gd name="T0" fmla="*/ 2147483646 w 24285"/>
                <a:gd name="T1" fmla="*/ 2147483646 h 16012"/>
                <a:gd name="T2" fmla="*/ 2147483646 w 24285"/>
                <a:gd name="T3" fmla="*/ 0 h 16012"/>
                <a:gd name="T4" fmla="*/ 2147483646 w 24285"/>
                <a:gd name="T5" fmla="*/ 1027646659 h 16012"/>
                <a:gd name="T6" fmla="*/ 2147483646 w 24285"/>
                <a:gd name="T7" fmla="*/ 2147483646 h 16012"/>
                <a:gd name="T8" fmla="*/ 2147483646 w 24285"/>
                <a:gd name="T9" fmla="*/ 2147483646 h 16012"/>
                <a:gd name="T10" fmla="*/ 2147483646 w 24285"/>
                <a:gd name="T11" fmla="*/ 2147483646 h 16012"/>
                <a:gd name="T12" fmla="*/ 1510172838 w 24285"/>
                <a:gd name="T13" fmla="*/ 2147483646 h 16012"/>
                <a:gd name="T14" fmla="*/ 2147483646 w 24285"/>
                <a:gd name="T15" fmla="*/ 2147483646 h 16012"/>
                <a:gd name="T16" fmla="*/ 771457400 w 24285"/>
                <a:gd name="T17" fmla="*/ 2147483646 h 16012"/>
                <a:gd name="T18" fmla="*/ 2147483646 w 24285"/>
                <a:gd name="T19" fmla="*/ 2147483646 h 16012"/>
                <a:gd name="T20" fmla="*/ 952938 w 24285"/>
                <a:gd name="T21" fmla="*/ 2147483646 h 16012"/>
                <a:gd name="T22" fmla="*/ 2147483646 w 24285"/>
                <a:gd name="T23" fmla="*/ 2147483646 h 160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tx1"/>
              </a:solidFill>
              <a:prstDash val="solid"/>
              <a:miter lim="33357"/>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grpSp>
      <p:sp>
        <p:nvSpPr>
          <p:cNvPr id="941" name="Google Shape;941;p19"/>
          <p:cNvSpPr txBox="1">
            <a:spLocks noGrp="1"/>
          </p:cNvSpPr>
          <p:nvPr>
            <p:ph type="title"/>
          </p:nvPr>
        </p:nvSpPr>
        <p:spPr>
          <a:xfrm>
            <a:off x="7868167" y="1990265"/>
            <a:ext cx="2756400" cy="1383200"/>
          </a:xfrm>
          <a:prstGeom prst="rect">
            <a:avLst/>
          </a:prstGeom>
          <a:effectLst>
            <a:outerShdw dist="28575" dir="1920000" algn="bl" rotWithShape="0">
              <a:schemeClr val="accent1"/>
            </a:outerShdw>
          </a:effectLst>
        </p:spPr>
        <p:txBody>
          <a:bodyPr spcFirstLastPara="1" lIns="91425" tIns="91425" rIns="91425" bIns="91425">
            <a:noAutofit/>
          </a:bodyPr>
          <a:lstStyle>
            <a:lvl1pPr lvl="0" algn="r" rtl="0">
              <a:spcBef>
                <a:spcPts val="0"/>
              </a:spcBef>
              <a:spcAft>
                <a:spcPts val="0"/>
              </a:spcAft>
              <a:buSzPts val="2500"/>
              <a:buNone/>
              <a:defRPr sz="30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942" name="Google Shape;942;p19"/>
          <p:cNvSpPr txBox="1">
            <a:spLocks noGrp="1"/>
          </p:cNvSpPr>
          <p:nvPr>
            <p:ph type="subTitle" idx="1"/>
          </p:nvPr>
        </p:nvSpPr>
        <p:spPr>
          <a:xfrm>
            <a:off x="6835031" y="3350917"/>
            <a:ext cx="3789600" cy="1516800"/>
          </a:xfrm>
          <a:prstGeom prst="rect">
            <a:avLst/>
          </a:prstGeom>
        </p:spPr>
        <p:txBody>
          <a:bodyPr spcFirstLastPara="1" lIns="91425" tIns="91425" rIns="91425" bIns="91425" anchor="ctr">
            <a:noAutofit/>
          </a:bodyPr>
          <a:lstStyle>
            <a:lvl1pPr lvl="0" algn="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264361427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4" name="Google Shape;10;p2"/>
          <p:cNvSpPr/>
          <p:nvPr/>
        </p:nvSpPr>
        <p:spPr>
          <a:xfrm rot="10935108">
            <a:off x="-256116" y="-219075"/>
            <a:ext cx="12740217" cy="7148513"/>
          </a:xfrm>
          <a:custGeom>
            <a:avLst/>
            <a:gdLst/>
            <a:ahLst/>
            <a:cxnLst/>
            <a:rect l="l" t="t" r="r" b="b"/>
            <a:pathLst>
              <a:path w="44882" h="36450" extrusionOk="0">
                <a:moveTo>
                  <a:pt x="42957" y="712"/>
                </a:moveTo>
                <a:cubicBezTo>
                  <a:pt x="42999" y="816"/>
                  <a:pt x="43041" y="858"/>
                  <a:pt x="43062" y="942"/>
                </a:cubicBezTo>
                <a:cubicBezTo>
                  <a:pt x="43271" y="2323"/>
                  <a:pt x="43522" y="3704"/>
                  <a:pt x="43689" y="5106"/>
                </a:cubicBezTo>
                <a:cubicBezTo>
                  <a:pt x="43794" y="6047"/>
                  <a:pt x="43752" y="6989"/>
                  <a:pt x="43794" y="7951"/>
                </a:cubicBezTo>
                <a:cubicBezTo>
                  <a:pt x="43815" y="8265"/>
                  <a:pt x="43815" y="8600"/>
                  <a:pt x="43919" y="8914"/>
                </a:cubicBezTo>
                <a:cubicBezTo>
                  <a:pt x="44170" y="9646"/>
                  <a:pt x="44233" y="10378"/>
                  <a:pt x="44212" y="11132"/>
                </a:cubicBezTo>
                <a:cubicBezTo>
                  <a:pt x="44170" y="12052"/>
                  <a:pt x="44233" y="12973"/>
                  <a:pt x="44526" y="13852"/>
                </a:cubicBezTo>
                <a:cubicBezTo>
                  <a:pt x="44589" y="14124"/>
                  <a:pt x="44631" y="14438"/>
                  <a:pt x="44631" y="14730"/>
                </a:cubicBezTo>
                <a:lnTo>
                  <a:pt x="44777" y="24837"/>
                </a:lnTo>
                <a:cubicBezTo>
                  <a:pt x="44798" y="27285"/>
                  <a:pt x="44861" y="29691"/>
                  <a:pt x="44882" y="32118"/>
                </a:cubicBezTo>
                <a:cubicBezTo>
                  <a:pt x="44882" y="32432"/>
                  <a:pt x="44840" y="32767"/>
                  <a:pt x="44798" y="33080"/>
                </a:cubicBezTo>
                <a:cubicBezTo>
                  <a:pt x="44756" y="33624"/>
                  <a:pt x="44694" y="34189"/>
                  <a:pt x="44652" y="34859"/>
                </a:cubicBezTo>
                <a:cubicBezTo>
                  <a:pt x="44694" y="34775"/>
                  <a:pt x="44652" y="34838"/>
                  <a:pt x="44631" y="34880"/>
                </a:cubicBezTo>
                <a:cubicBezTo>
                  <a:pt x="44380" y="35382"/>
                  <a:pt x="43940" y="35508"/>
                  <a:pt x="43501" y="35340"/>
                </a:cubicBezTo>
                <a:cubicBezTo>
                  <a:pt x="43020" y="35152"/>
                  <a:pt x="42559" y="35131"/>
                  <a:pt x="42078" y="35173"/>
                </a:cubicBezTo>
                <a:cubicBezTo>
                  <a:pt x="40760" y="35257"/>
                  <a:pt x="39463" y="35047"/>
                  <a:pt x="38207" y="34733"/>
                </a:cubicBezTo>
                <a:cubicBezTo>
                  <a:pt x="37161" y="34817"/>
                  <a:pt x="36157" y="34461"/>
                  <a:pt x="35111" y="34461"/>
                </a:cubicBezTo>
                <a:cubicBezTo>
                  <a:pt x="34190" y="34461"/>
                  <a:pt x="33248" y="34524"/>
                  <a:pt x="32328" y="34420"/>
                </a:cubicBezTo>
                <a:cubicBezTo>
                  <a:pt x="31700" y="34336"/>
                  <a:pt x="31072" y="34294"/>
                  <a:pt x="30424" y="34294"/>
                </a:cubicBezTo>
                <a:cubicBezTo>
                  <a:pt x="29398" y="34315"/>
                  <a:pt x="28373" y="34357"/>
                  <a:pt x="27369" y="34608"/>
                </a:cubicBezTo>
                <a:cubicBezTo>
                  <a:pt x="26888" y="34713"/>
                  <a:pt x="26385" y="34671"/>
                  <a:pt x="25925" y="34713"/>
                </a:cubicBezTo>
                <a:cubicBezTo>
                  <a:pt x="25109" y="34733"/>
                  <a:pt x="24335" y="34733"/>
                  <a:pt x="23519" y="34754"/>
                </a:cubicBezTo>
                <a:cubicBezTo>
                  <a:pt x="23289" y="34754"/>
                  <a:pt x="23079" y="34754"/>
                  <a:pt x="22828" y="34775"/>
                </a:cubicBezTo>
                <a:cubicBezTo>
                  <a:pt x="21615" y="34964"/>
                  <a:pt x="20359" y="35152"/>
                  <a:pt x="19125" y="35340"/>
                </a:cubicBezTo>
                <a:cubicBezTo>
                  <a:pt x="18790" y="35382"/>
                  <a:pt x="18414" y="35445"/>
                  <a:pt x="18079" y="35466"/>
                </a:cubicBezTo>
                <a:cubicBezTo>
                  <a:pt x="17765" y="35508"/>
                  <a:pt x="17430" y="35508"/>
                  <a:pt x="17137" y="35591"/>
                </a:cubicBezTo>
                <a:cubicBezTo>
                  <a:pt x="16237" y="35863"/>
                  <a:pt x="15359" y="35821"/>
                  <a:pt x="14459" y="35863"/>
                </a:cubicBezTo>
                <a:cubicBezTo>
                  <a:pt x="13141" y="35884"/>
                  <a:pt x="11781" y="35905"/>
                  <a:pt x="10442" y="35968"/>
                </a:cubicBezTo>
                <a:cubicBezTo>
                  <a:pt x="10253" y="35968"/>
                  <a:pt x="10044" y="35968"/>
                  <a:pt x="9856" y="36031"/>
                </a:cubicBezTo>
                <a:cubicBezTo>
                  <a:pt x="9270" y="36324"/>
                  <a:pt x="8600" y="36303"/>
                  <a:pt x="7973" y="36324"/>
                </a:cubicBezTo>
                <a:cubicBezTo>
                  <a:pt x="6278" y="36345"/>
                  <a:pt x="4583" y="36407"/>
                  <a:pt x="2888" y="36449"/>
                </a:cubicBezTo>
                <a:lnTo>
                  <a:pt x="2784" y="36449"/>
                </a:lnTo>
                <a:cubicBezTo>
                  <a:pt x="2072" y="36449"/>
                  <a:pt x="1884" y="36324"/>
                  <a:pt x="1863" y="35654"/>
                </a:cubicBezTo>
                <a:cubicBezTo>
                  <a:pt x="1800" y="34713"/>
                  <a:pt x="1800" y="33729"/>
                  <a:pt x="1800" y="32788"/>
                </a:cubicBezTo>
                <a:cubicBezTo>
                  <a:pt x="1800" y="31930"/>
                  <a:pt x="1800" y="31093"/>
                  <a:pt x="1570" y="30256"/>
                </a:cubicBezTo>
                <a:cubicBezTo>
                  <a:pt x="1486" y="29942"/>
                  <a:pt x="1486" y="29607"/>
                  <a:pt x="1486" y="29293"/>
                </a:cubicBezTo>
                <a:cubicBezTo>
                  <a:pt x="1465" y="28645"/>
                  <a:pt x="1465" y="27975"/>
                  <a:pt x="1256" y="27347"/>
                </a:cubicBezTo>
                <a:cubicBezTo>
                  <a:pt x="1152" y="27034"/>
                  <a:pt x="1152" y="26657"/>
                  <a:pt x="1152" y="26280"/>
                </a:cubicBezTo>
                <a:cubicBezTo>
                  <a:pt x="1131" y="23937"/>
                  <a:pt x="1131" y="21572"/>
                  <a:pt x="1110" y="19229"/>
                </a:cubicBezTo>
                <a:cubicBezTo>
                  <a:pt x="1110" y="18915"/>
                  <a:pt x="1089" y="18559"/>
                  <a:pt x="1005" y="18246"/>
                </a:cubicBezTo>
                <a:cubicBezTo>
                  <a:pt x="838" y="17702"/>
                  <a:pt x="817" y="17158"/>
                  <a:pt x="817" y="16614"/>
                </a:cubicBezTo>
                <a:cubicBezTo>
                  <a:pt x="817" y="15484"/>
                  <a:pt x="796" y="14375"/>
                  <a:pt x="775" y="13266"/>
                </a:cubicBezTo>
                <a:cubicBezTo>
                  <a:pt x="775" y="13015"/>
                  <a:pt x="733" y="12805"/>
                  <a:pt x="691" y="12575"/>
                </a:cubicBezTo>
                <a:cubicBezTo>
                  <a:pt x="524" y="11822"/>
                  <a:pt x="398" y="11027"/>
                  <a:pt x="461" y="10253"/>
                </a:cubicBezTo>
                <a:cubicBezTo>
                  <a:pt x="482" y="10064"/>
                  <a:pt x="461" y="9855"/>
                  <a:pt x="398" y="9667"/>
                </a:cubicBezTo>
                <a:cubicBezTo>
                  <a:pt x="1" y="8265"/>
                  <a:pt x="147" y="6821"/>
                  <a:pt x="105" y="5378"/>
                </a:cubicBezTo>
                <a:cubicBezTo>
                  <a:pt x="84" y="4373"/>
                  <a:pt x="84" y="3348"/>
                  <a:pt x="84" y="2344"/>
                </a:cubicBezTo>
                <a:cubicBezTo>
                  <a:pt x="84" y="1549"/>
                  <a:pt x="356" y="1193"/>
                  <a:pt x="1152" y="1151"/>
                </a:cubicBezTo>
                <a:cubicBezTo>
                  <a:pt x="1947" y="1088"/>
                  <a:pt x="2721" y="963"/>
                  <a:pt x="3537" y="1256"/>
                </a:cubicBezTo>
                <a:cubicBezTo>
                  <a:pt x="3934" y="1381"/>
                  <a:pt x="4437" y="1277"/>
                  <a:pt x="4876" y="1277"/>
                </a:cubicBezTo>
                <a:cubicBezTo>
                  <a:pt x="7052" y="1235"/>
                  <a:pt x="9249" y="1151"/>
                  <a:pt x="11404" y="1088"/>
                </a:cubicBezTo>
                <a:cubicBezTo>
                  <a:pt x="13580" y="1025"/>
                  <a:pt x="15777" y="963"/>
                  <a:pt x="17953" y="879"/>
                </a:cubicBezTo>
                <a:cubicBezTo>
                  <a:pt x="18204" y="879"/>
                  <a:pt x="18455" y="816"/>
                  <a:pt x="18706" y="774"/>
                </a:cubicBezTo>
                <a:cubicBezTo>
                  <a:pt x="19209" y="712"/>
                  <a:pt x="19732" y="628"/>
                  <a:pt x="20234" y="544"/>
                </a:cubicBezTo>
                <a:cubicBezTo>
                  <a:pt x="20380" y="523"/>
                  <a:pt x="20548" y="544"/>
                  <a:pt x="20694" y="502"/>
                </a:cubicBezTo>
                <a:cubicBezTo>
                  <a:pt x="22138" y="84"/>
                  <a:pt x="23623" y="189"/>
                  <a:pt x="25088" y="126"/>
                </a:cubicBezTo>
                <a:cubicBezTo>
                  <a:pt x="26406" y="84"/>
                  <a:pt x="27704" y="42"/>
                  <a:pt x="29043" y="21"/>
                </a:cubicBezTo>
                <a:cubicBezTo>
                  <a:pt x="29231" y="21"/>
                  <a:pt x="29440" y="0"/>
                  <a:pt x="29608" y="21"/>
                </a:cubicBezTo>
                <a:cubicBezTo>
                  <a:pt x="31554" y="419"/>
                  <a:pt x="33520" y="105"/>
                  <a:pt x="35445" y="126"/>
                </a:cubicBezTo>
                <a:cubicBezTo>
                  <a:pt x="35927" y="126"/>
                  <a:pt x="36408" y="105"/>
                  <a:pt x="36889" y="105"/>
                </a:cubicBezTo>
                <a:cubicBezTo>
                  <a:pt x="37015" y="105"/>
                  <a:pt x="37182" y="84"/>
                  <a:pt x="37245" y="126"/>
                </a:cubicBezTo>
                <a:cubicBezTo>
                  <a:pt x="37726" y="440"/>
                  <a:pt x="38249" y="314"/>
                  <a:pt x="38751" y="314"/>
                </a:cubicBezTo>
                <a:cubicBezTo>
                  <a:pt x="39191" y="335"/>
                  <a:pt x="39651" y="251"/>
                  <a:pt x="40049" y="523"/>
                </a:cubicBezTo>
                <a:cubicBezTo>
                  <a:pt x="40885" y="523"/>
                  <a:pt x="41701" y="565"/>
                  <a:pt x="42518" y="816"/>
                </a:cubicBezTo>
                <a:cubicBezTo>
                  <a:pt x="42664" y="837"/>
                  <a:pt x="42831" y="753"/>
                  <a:pt x="42957" y="712"/>
                </a:cubicBezTo>
                <a:close/>
                <a:moveTo>
                  <a:pt x="42476" y="1821"/>
                </a:moveTo>
                <a:cubicBezTo>
                  <a:pt x="41618" y="2009"/>
                  <a:pt x="40844" y="1402"/>
                  <a:pt x="39965" y="1590"/>
                </a:cubicBezTo>
                <a:cubicBezTo>
                  <a:pt x="39881" y="1611"/>
                  <a:pt x="39756" y="1590"/>
                  <a:pt x="39672" y="1549"/>
                </a:cubicBezTo>
                <a:cubicBezTo>
                  <a:pt x="39128" y="1256"/>
                  <a:pt x="38563" y="1360"/>
                  <a:pt x="37977" y="1339"/>
                </a:cubicBezTo>
                <a:cubicBezTo>
                  <a:pt x="37726" y="1339"/>
                  <a:pt x="37454" y="1360"/>
                  <a:pt x="37224" y="1256"/>
                </a:cubicBezTo>
                <a:cubicBezTo>
                  <a:pt x="36889" y="1088"/>
                  <a:pt x="36533" y="1088"/>
                  <a:pt x="36199" y="1088"/>
                </a:cubicBezTo>
                <a:cubicBezTo>
                  <a:pt x="35341" y="1130"/>
                  <a:pt x="34483" y="1130"/>
                  <a:pt x="33625" y="1151"/>
                </a:cubicBezTo>
                <a:cubicBezTo>
                  <a:pt x="32286" y="1193"/>
                  <a:pt x="30926" y="1297"/>
                  <a:pt x="29587" y="1005"/>
                </a:cubicBezTo>
                <a:cubicBezTo>
                  <a:pt x="29377" y="963"/>
                  <a:pt x="29147" y="984"/>
                  <a:pt x="28917" y="984"/>
                </a:cubicBezTo>
                <a:cubicBezTo>
                  <a:pt x="27473" y="1005"/>
                  <a:pt x="26030" y="1005"/>
                  <a:pt x="24586" y="1088"/>
                </a:cubicBezTo>
                <a:cubicBezTo>
                  <a:pt x="23310" y="1151"/>
                  <a:pt x="22033" y="1046"/>
                  <a:pt x="20778" y="1444"/>
                </a:cubicBezTo>
                <a:cubicBezTo>
                  <a:pt x="20569" y="1507"/>
                  <a:pt x="20338" y="1465"/>
                  <a:pt x="20087" y="1486"/>
                </a:cubicBezTo>
                <a:cubicBezTo>
                  <a:pt x="19794" y="1507"/>
                  <a:pt x="19522" y="1507"/>
                  <a:pt x="19230" y="1611"/>
                </a:cubicBezTo>
                <a:cubicBezTo>
                  <a:pt x="18434" y="1883"/>
                  <a:pt x="17660" y="1862"/>
                  <a:pt x="16844" y="1883"/>
                </a:cubicBezTo>
                <a:cubicBezTo>
                  <a:pt x="16007" y="1904"/>
                  <a:pt x="15170" y="1904"/>
                  <a:pt x="14354" y="1925"/>
                </a:cubicBezTo>
                <a:cubicBezTo>
                  <a:pt x="10881" y="2009"/>
                  <a:pt x="7387" y="2114"/>
                  <a:pt x="3893" y="2176"/>
                </a:cubicBezTo>
                <a:cubicBezTo>
                  <a:pt x="3579" y="2176"/>
                  <a:pt x="3265" y="2114"/>
                  <a:pt x="2951" y="2009"/>
                </a:cubicBezTo>
                <a:cubicBezTo>
                  <a:pt x="2302" y="1800"/>
                  <a:pt x="1654" y="1862"/>
                  <a:pt x="1005" y="1988"/>
                </a:cubicBezTo>
                <a:cubicBezTo>
                  <a:pt x="963" y="2176"/>
                  <a:pt x="942" y="2302"/>
                  <a:pt x="942" y="2427"/>
                </a:cubicBezTo>
                <a:cubicBezTo>
                  <a:pt x="963" y="4290"/>
                  <a:pt x="1026" y="6173"/>
                  <a:pt x="1047" y="8035"/>
                </a:cubicBezTo>
                <a:cubicBezTo>
                  <a:pt x="1340" y="9207"/>
                  <a:pt x="1319" y="10420"/>
                  <a:pt x="1465" y="11613"/>
                </a:cubicBezTo>
                <a:cubicBezTo>
                  <a:pt x="1570" y="12450"/>
                  <a:pt x="1737" y="13287"/>
                  <a:pt x="1696" y="14145"/>
                </a:cubicBezTo>
                <a:cubicBezTo>
                  <a:pt x="1696" y="14563"/>
                  <a:pt x="1696" y="15002"/>
                  <a:pt x="1737" y="15421"/>
                </a:cubicBezTo>
                <a:cubicBezTo>
                  <a:pt x="1779" y="16363"/>
                  <a:pt x="1675" y="17346"/>
                  <a:pt x="1988" y="18246"/>
                </a:cubicBezTo>
                <a:cubicBezTo>
                  <a:pt x="2072" y="18497"/>
                  <a:pt x="2072" y="18769"/>
                  <a:pt x="2072" y="19041"/>
                </a:cubicBezTo>
                <a:cubicBezTo>
                  <a:pt x="2093" y="21070"/>
                  <a:pt x="2114" y="23079"/>
                  <a:pt x="2177" y="25129"/>
                </a:cubicBezTo>
                <a:cubicBezTo>
                  <a:pt x="2177" y="25820"/>
                  <a:pt x="2156" y="26510"/>
                  <a:pt x="2302" y="27159"/>
                </a:cubicBezTo>
                <a:cubicBezTo>
                  <a:pt x="2470" y="27912"/>
                  <a:pt x="2532" y="28666"/>
                  <a:pt x="2532" y="29398"/>
                </a:cubicBezTo>
                <a:cubicBezTo>
                  <a:pt x="2532" y="29691"/>
                  <a:pt x="2574" y="30005"/>
                  <a:pt x="2679" y="30256"/>
                </a:cubicBezTo>
                <a:cubicBezTo>
                  <a:pt x="2825" y="30737"/>
                  <a:pt x="2888" y="31218"/>
                  <a:pt x="2888" y="31700"/>
                </a:cubicBezTo>
                <a:cubicBezTo>
                  <a:pt x="2888" y="32516"/>
                  <a:pt x="2888" y="33352"/>
                  <a:pt x="2909" y="34148"/>
                </a:cubicBezTo>
                <a:cubicBezTo>
                  <a:pt x="2909" y="34545"/>
                  <a:pt x="2888" y="34943"/>
                  <a:pt x="3035" y="35319"/>
                </a:cubicBezTo>
                <a:cubicBezTo>
                  <a:pt x="3160" y="35319"/>
                  <a:pt x="3307" y="35361"/>
                  <a:pt x="3432" y="35361"/>
                </a:cubicBezTo>
                <a:cubicBezTo>
                  <a:pt x="5001" y="35319"/>
                  <a:pt x="6571" y="35298"/>
                  <a:pt x="8140" y="35236"/>
                </a:cubicBezTo>
                <a:cubicBezTo>
                  <a:pt x="8579" y="35194"/>
                  <a:pt x="9019" y="35089"/>
                  <a:pt x="9479" y="35005"/>
                </a:cubicBezTo>
                <a:cubicBezTo>
                  <a:pt x="9730" y="34964"/>
                  <a:pt x="9960" y="34880"/>
                  <a:pt x="10232" y="34880"/>
                </a:cubicBezTo>
                <a:cubicBezTo>
                  <a:pt x="12053" y="34838"/>
                  <a:pt x="13894" y="34796"/>
                  <a:pt x="15693" y="34754"/>
                </a:cubicBezTo>
                <a:cubicBezTo>
                  <a:pt x="15924" y="34754"/>
                  <a:pt x="16175" y="34754"/>
                  <a:pt x="16342" y="34671"/>
                </a:cubicBezTo>
                <a:cubicBezTo>
                  <a:pt x="17012" y="34441"/>
                  <a:pt x="17681" y="34461"/>
                  <a:pt x="18330" y="34357"/>
                </a:cubicBezTo>
                <a:cubicBezTo>
                  <a:pt x="19355" y="34210"/>
                  <a:pt x="20380" y="34106"/>
                  <a:pt x="21364" y="33938"/>
                </a:cubicBezTo>
                <a:cubicBezTo>
                  <a:pt x="22138" y="33813"/>
                  <a:pt x="22891" y="33645"/>
                  <a:pt x="23644" y="33687"/>
                </a:cubicBezTo>
                <a:cubicBezTo>
                  <a:pt x="24084" y="33687"/>
                  <a:pt x="24544" y="33687"/>
                  <a:pt x="24984" y="33645"/>
                </a:cubicBezTo>
                <a:cubicBezTo>
                  <a:pt x="26113" y="33604"/>
                  <a:pt x="27243" y="33708"/>
                  <a:pt x="28331" y="33311"/>
                </a:cubicBezTo>
                <a:cubicBezTo>
                  <a:pt x="28499" y="33269"/>
                  <a:pt x="28645" y="33269"/>
                  <a:pt x="28813" y="33269"/>
                </a:cubicBezTo>
                <a:cubicBezTo>
                  <a:pt x="29712" y="33227"/>
                  <a:pt x="30654" y="33185"/>
                  <a:pt x="31595" y="33185"/>
                </a:cubicBezTo>
                <a:cubicBezTo>
                  <a:pt x="31909" y="33185"/>
                  <a:pt x="32223" y="33227"/>
                  <a:pt x="32537" y="33332"/>
                </a:cubicBezTo>
                <a:cubicBezTo>
                  <a:pt x="32997" y="33499"/>
                  <a:pt x="33416" y="33499"/>
                  <a:pt x="33876" y="33478"/>
                </a:cubicBezTo>
                <a:cubicBezTo>
                  <a:pt x="34587" y="33415"/>
                  <a:pt x="35299" y="33394"/>
                  <a:pt x="35989" y="33373"/>
                </a:cubicBezTo>
                <a:cubicBezTo>
                  <a:pt x="36157" y="33373"/>
                  <a:pt x="36345" y="33373"/>
                  <a:pt x="36471" y="33436"/>
                </a:cubicBezTo>
                <a:cubicBezTo>
                  <a:pt x="36889" y="33666"/>
                  <a:pt x="37328" y="33624"/>
                  <a:pt x="37768" y="33624"/>
                </a:cubicBezTo>
                <a:cubicBezTo>
                  <a:pt x="38019" y="33624"/>
                  <a:pt x="38249" y="33583"/>
                  <a:pt x="38437" y="33666"/>
                </a:cubicBezTo>
                <a:cubicBezTo>
                  <a:pt x="39086" y="33938"/>
                  <a:pt x="39818" y="33834"/>
                  <a:pt x="40488" y="34043"/>
                </a:cubicBezTo>
                <a:cubicBezTo>
                  <a:pt x="40739" y="34127"/>
                  <a:pt x="40990" y="34127"/>
                  <a:pt x="41262" y="34127"/>
                </a:cubicBezTo>
                <a:cubicBezTo>
                  <a:pt x="42099" y="34127"/>
                  <a:pt x="42957" y="34106"/>
                  <a:pt x="43794" y="34085"/>
                </a:cubicBezTo>
                <a:cubicBezTo>
                  <a:pt x="43731" y="33729"/>
                  <a:pt x="43689" y="33415"/>
                  <a:pt x="43689" y="33101"/>
                </a:cubicBezTo>
                <a:cubicBezTo>
                  <a:pt x="43668" y="32306"/>
                  <a:pt x="43689" y="31469"/>
                  <a:pt x="43689" y="30653"/>
                </a:cubicBezTo>
                <a:lnTo>
                  <a:pt x="43606" y="22891"/>
                </a:lnTo>
                <a:cubicBezTo>
                  <a:pt x="43585" y="20317"/>
                  <a:pt x="43564" y="17785"/>
                  <a:pt x="43564" y="15212"/>
                </a:cubicBezTo>
                <a:cubicBezTo>
                  <a:pt x="43564" y="14626"/>
                  <a:pt x="43501" y="14040"/>
                  <a:pt x="43375" y="13475"/>
                </a:cubicBezTo>
                <a:cubicBezTo>
                  <a:pt x="43292" y="13119"/>
                  <a:pt x="43208" y="12764"/>
                  <a:pt x="43208" y="12429"/>
                </a:cubicBezTo>
                <a:cubicBezTo>
                  <a:pt x="43187" y="11801"/>
                  <a:pt x="43250" y="11173"/>
                  <a:pt x="43208" y="10567"/>
                </a:cubicBezTo>
                <a:cubicBezTo>
                  <a:pt x="43208" y="10253"/>
                  <a:pt x="43208" y="9876"/>
                  <a:pt x="43103" y="9604"/>
                </a:cubicBezTo>
                <a:cubicBezTo>
                  <a:pt x="42894" y="8976"/>
                  <a:pt x="42831" y="8349"/>
                  <a:pt x="42873" y="7658"/>
                </a:cubicBezTo>
                <a:cubicBezTo>
                  <a:pt x="42894" y="7240"/>
                  <a:pt x="42894" y="6800"/>
                  <a:pt x="42894" y="6382"/>
                </a:cubicBezTo>
                <a:cubicBezTo>
                  <a:pt x="42894" y="5733"/>
                  <a:pt x="42894" y="5064"/>
                  <a:pt x="42852" y="4415"/>
                </a:cubicBezTo>
                <a:cubicBezTo>
                  <a:pt x="42748" y="3599"/>
                  <a:pt x="42622" y="2825"/>
                  <a:pt x="42476" y="1821"/>
                </a:cubicBezTo>
                <a:close/>
              </a:path>
            </a:pathLst>
          </a:custGeom>
          <a:solidFill>
            <a:schemeClr val="accent5"/>
          </a:solidFill>
          <a:ln>
            <a:noFill/>
          </a:ln>
        </p:spPr>
        <p:txBody>
          <a:bodyPr spcFirstLastPara="1" lIns="91425" tIns="91425" rIns="91425" bIns="91425"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11;p2"/>
          <p:cNvSpPr txBox="1">
            <a:spLocks noGrp="1"/>
          </p:cNvSpPr>
          <p:nvPr>
            <p:ph type="ctrTitle"/>
          </p:nvPr>
        </p:nvSpPr>
        <p:spPr>
          <a:xfrm>
            <a:off x="1650999" y="1344717"/>
            <a:ext cx="8890000" cy="2736800"/>
          </a:xfrm>
          <a:prstGeom prst="rect">
            <a:avLst/>
          </a:prstGeom>
        </p:spPr>
        <p:txBody>
          <a:bodyPr spcFirstLastPara="1" anchor="b">
            <a:noAutofit/>
          </a:bodyPr>
          <a:lstStyle>
            <a:lvl1pPr lvl="0" algn="ctr">
              <a:lnSpc>
                <a:spcPct val="80000"/>
              </a:lnSpc>
              <a:spcBef>
                <a:spcPts val="0"/>
              </a:spcBef>
              <a:spcAft>
                <a:spcPts val="0"/>
              </a:spcAft>
              <a:buSzPts val="5200"/>
              <a:buNone/>
              <a:defRPr sz="75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4267200" y="4319667"/>
            <a:ext cx="3657600" cy="1193600"/>
          </a:xfrm>
          <a:prstGeom prst="rect">
            <a:avLst/>
          </a:prstGeom>
        </p:spPr>
        <p:txBody>
          <a:bodyPr spcFirstLastPara="1">
            <a:noAutofit/>
          </a:bodyPr>
          <a:lstStyle>
            <a:lvl1pPr lvl="0" algn="ctr">
              <a:lnSpc>
                <a:spcPct val="100000"/>
              </a:lnSpc>
              <a:spcBef>
                <a:spcPts val="0"/>
              </a:spcBef>
              <a:spcAft>
                <a:spcPts val="0"/>
              </a:spcAft>
              <a:buSzPts val="2800"/>
              <a:buNone/>
              <a:defRPr sz="22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149910551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960000" y="643572"/>
            <a:ext cx="10272000" cy="763600"/>
          </a:xfrm>
          <a:prstGeom prst="rect">
            <a:avLst/>
          </a:prstGeom>
        </p:spPr>
        <p:txBody>
          <a:bodyPr spcFirstLastPara="1">
            <a:noAutofit/>
          </a:bodyPr>
          <a:lstStyle>
            <a:lvl1pPr lvl="0" algn="ctr">
              <a:spcBef>
                <a:spcPts val="0"/>
              </a:spcBef>
              <a:spcAft>
                <a:spcPts val="0"/>
              </a:spcAft>
              <a:buSzPts val="3500"/>
              <a:buNone/>
              <a:defRPr/>
            </a:lvl1pPr>
            <a:lvl2pPr lvl="1" algn="ctr">
              <a:spcBef>
                <a:spcPts val="0"/>
              </a:spcBef>
              <a:spcAft>
                <a:spcPts val="0"/>
              </a:spcAft>
              <a:buSzPts val="3500"/>
              <a:buNone/>
              <a:defRPr/>
            </a:lvl2pPr>
            <a:lvl3pPr lvl="2" algn="ctr">
              <a:spcBef>
                <a:spcPts val="0"/>
              </a:spcBef>
              <a:spcAft>
                <a:spcPts val="0"/>
              </a:spcAft>
              <a:buSzPts val="3500"/>
              <a:buNone/>
              <a:defRPr/>
            </a:lvl3pPr>
            <a:lvl4pPr lvl="3" algn="ctr">
              <a:spcBef>
                <a:spcPts val="0"/>
              </a:spcBef>
              <a:spcAft>
                <a:spcPts val="0"/>
              </a:spcAft>
              <a:buSzPts val="3500"/>
              <a:buNone/>
              <a:defRPr/>
            </a:lvl4pPr>
            <a:lvl5pPr lvl="4" algn="ctr">
              <a:spcBef>
                <a:spcPts val="0"/>
              </a:spcBef>
              <a:spcAft>
                <a:spcPts val="0"/>
              </a:spcAft>
              <a:buSzPts val="3500"/>
              <a:buNone/>
              <a:defRPr/>
            </a:lvl5pPr>
            <a:lvl6pPr lvl="5" algn="ctr">
              <a:spcBef>
                <a:spcPts val="0"/>
              </a:spcBef>
              <a:spcAft>
                <a:spcPts val="0"/>
              </a:spcAft>
              <a:buSzPts val="3500"/>
              <a:buNone/>
              <a:defRPr/>
            </a:lvl6pPr>
            <a:lvl7pPr lvl="6" algn="ctr">
              <a:spcBef>
                <a:spcPts val="0"/>
              </a:spcBef>
              <a:spcAft>
                <a:spcPts val="0"/>
              </a:spcAft>
              <a:buSzPts val="3500"/>
              <a:buNone/>
              <a:defRPr/>
            </a:lvl7pPr>
            <a:lvl8pPr lvl="7" algn="ctr">
              <a:spcBef>
                <a:spcPts val="0"/>
              </a:spcBef>
              <a:spcAft>
                <a:spcPts val="0"/>
              </a:spcAft>
              <a:buSzPts val="3500"/>
              <a:buNone/>
              <a:defRPr/>
            </a:lvl8pPr>
            <a:lvl9pPr lvl="8" algn="ctr">
              <a:spcBef>
                <a:spcPts val="0"/>
              </a:spcBef>
              <a:spcAft>
                <a:spcPts val="0"/>
              </a:spcAft>
              <a:buSzPts val="3500"/>
              <a:buNone/>
              <a:defRPr/>
            </a:lvl9pPr>
          </a:lstStyle>
          <a:p>
            <a:endParaRPr/>
          </a:p>
        </p:txBody>
      </p:sp>
      <p:sp>
        <p:nvSpPr>
          <p:cNvPr id="19" name="Google Shape;19;p4"/>
          <p:cNvSpPr txBox="1">
            <a:spLocks noGrp="1"/>
          </p:cNvSpPr>
          <p:nvPr>
            <p:ph type="body" idx="1"/>
          </p:nvPr>
        </p:nvSpPr>
        <p:spPr>
          <a:xfrm>
            <a:off x="1328300" y="1714500"/>
            <a:ext cx="9535200" cy="4423200"/>
          </a:xfrm>
          <a:prstGeom prst="rect">
            <a:avLst/>
          </a:prstGeom>
        </p:spPr>
        <p:txBody>
          <a:bodyPr spcFirstLastPara="1" anchor="ctr">
            <a:noAutofit/>
          </a:bodyPr>
          <a:lstStyle>
            <a:lvl1pPr marL="457200" lvl="0" indent="-304800">
              <a:spcBef>
                <a:spcPts val="0"/>
              </a:spcBef>
              <a:spcAft>
                <a:spcPts val="0"/>
              </a:spcAft>
              <a:buSzPts val="1200"/>
              <a:buAutoNum type="arabicPeriod"/>
              <a:defRPr sz="1300"/>
            </a:lvl1pPr>
            <a:lvl2pPr marL="914400" lvl="1" indent="-317500">
              <a:spcBef>
                <a:spcPts val="1600"/>
              </a:spcBef>
              <a:spcAft>
                <a:spcPts val="0"/>
              </a:spcAft>
              <a:buSzPts val="1400"/>
              <a:buAutoNum type="alphaLcPeriod"/>
              <a:defRPr/>
            </a:lvl2pPr>
            <a:lvl3pPr marL="1371600" lvl="2" indent="-317500">
              <a:spcBef>
                <a:spcPts val="1600"/>
              </a:spcBef>
              <a:spcAft>
                <a:spcPts val="0"/>
              </a:spcAft>
              <a:buSzPts val="1400"/>
              <a:buAutoNum type="romanLcPeriod"/>
              <a:defRPr/>
            </a:lvl3pPr>
            <a:lvl4pPr marL="1828800" lvl="3" indent="-317500">
              <a:spcBef>
                <a:spcPts val="1600"/>
              </a:spcBef>
              <a:spcAft>
                <a:spcPts val="0"/>
              </a:spcAft>
              <a:buSzPts val="1400"/>
              <a:buAutoNum type="arabicPeriod"/>
              <a:defRPr/>
            </a:lvl4pPr>
            <a:lvl5pPr marL="2286000" lvl="4" indent="-317500">
              <a:spcBef>
                <a:spcPts val="1600"/>
              </a:spcBef>
              <a:spcAft>
                <a:spcPts val="0"/>
              </a:spcAft>
              <a:buSzPts val="1400"/>
              <a:buAutoNum type="alphaLcPeriod"/>
              <a:defRPr/>
            </a:lvl5pPr>
            <a:lvl6pPr marL="2743200" lvl="5" indent="-317500">
              <a:spcBef>
                <a:spcPts val="1600"/>
              </a:spcBef>
              <a:spcAft>
                <a:spcPts val="0"/>
              </a:spcAft>
              <a:buSzPts val="1400"/>
              <a:buAutoNum type="romanLcPeriod"/>
              <a:defRPr/>
            </a:lvl6pPr>
            <a:lvl7pPr marL="3200400" lvl="6" indent="-317500">
              <a:spcBef>
                <a:spcPts val="1600"/>
              </a:spcBef>
              <a:spcAft>
                <a:spcPts val="0"/>
              </a:spcAft>
              <a:buSzPts val="1400"/>
              <a:buAutoNum type="arabicPeriod"/>
              <a:defRPr/>
            </a:lvl7pPr>
            <a:lvl8pPr marL="3657600" lvl="7" indent="-317500">
              <a:spcBef>
                <a:spcPts val="1600"/>
              </a:spcBef>
              <a:spcAft>
                <a:spcPts val="0"/>
              </a:spcAft>
              <a:buSzPts val="1400"/>
              <a:buAutoNum type="alphaLcPeriod"/>
              <a:defRPr/>
            </a:lvl8pPr>
            <a:lvl9pPr marL="4114800" lvl="8" indent="-317500">
              <a:spcBef>
                <a:spcPts val="1600"/>
              </a:spcBef>
              <a:spcAft>
                <a:spcPts val="1600"/>
              </a:spcAft>
              <a:buSzPts val="1400"/>
              <a:buAutoNum type="romanLcPeriod"/>
              <a:defRPr/>
            </a:lvl9pPr>
          </a:lstStyle>
          <a:p>
            <a:endParaRPr/>
          </a:p>
        </p:txBody>
      </p:sp>
    </p:spTree>
    <p:extLst>
      <p:ext uri="{BB962C8B-B14F-4D97-AF65-F5344CB8AC3E}">
        <p14:creationId xmlns:p14="http://schemas.microsoft.com/office/powerpoint/2010/main" val="333239205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960133" y="593367"/>
            <a:ext cx="10272000" cy="1514800"/>
          </a:xfrm>
          <a:prstGeom prst="rect">
            <a:avLst/>
          </a:prstGeom>
        </p:spPr>
        <p:txBody>
          <a:bodyPr spcFirstLastPara="1">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 name="Google Shape;22;p5"/>
          <p:cNvSpPr txBox="1">
            <a:spLocks noGrp="1"/>
          </p:cNvSpPr>
          <p:nvPr>
            <p:ph type="subTitle" idx="1"/>
          </p:nvPr>
        </p:nvSpPr>
        <p:spPr>
          <a:xfrm>
            <a:off x="1328300" y="2837167"/>
            <a:ext cx="4444400" cy="910400"/>
          </a:xfrm>
          <a:prstGeom prst="rect">
            <a:avLst/>
          </a:prstGeom>
        </p:spPr>
        <p:txBody>
          <a:bodyPr spcFirstLastPara="1" lIns="0" rIns="0">
            <a:noAutofit/>
          </a:bodyPr>
          <a:lstStyle>
            <a:lvl1pPr lvl="0" rtl="0">
              <a:lnSpc>
                <a:spcPct val="80000"/>
              </a:lnSpc>
              <a:spcBef>
                <a:spcPts val="0"/>
              </a:spcBef>
              <a:spcAft>
                <a:spcPts val="0"/>
              </a:spcAft>
              <a:buNone/>
              <a:defRPr sz="2000" b="1">
                <a:solidFill>
                  <a:schemeClr val="accent3"/>
                </a:solidFill>
                <a:latin typeface="Patrick Hand SC"/>
                <a:ea typeface="Patrick Hand SC"/>
                <a:cs typeface="Patrick Hand SC"/>
                <a:sym typeface="Patrick Hand SC"/>
              </a:defRPr>
            </a:lvl1pPr>
            <a:lvl2pPr lvl="1"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2pPr>
            <a:lvl3pPr lvl="2"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3pPr>
            <a:lvl4pPr lvl="3"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4pPr>
            <a:lvl5pPr lvl="4"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5pPr>
            <a:lvl6pPr lvl="5"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6pPr>
            <a:lvl7pPr lvl="6"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7pPr>
            <a:lvl8pPr lvl="7"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8pPr>
            <a:lvl9pPr lvl="8" rtl="0">
              <a:lnSpc>
                <a:spcPct val="80000"/>
              </a:lnSpc>
              <a:spcBef>
                <a:spcPts val="1600"/>
              </a:spcBef>
              <a:spcAft>
                <a:spcPts val="1600"/>
              </a:spcAft>
              <a:buNone/>
              <a:defRPr sz="2000" b="1">
                <a:solidFill>
                  <a:schemeClr val="accent3"/>
                </a:solidFill>
                <a:latin typeface="Patrick Hand SC"/>
                <a:ea typeface="Patrick Hand SC"/>
                <a:cs typeface="Patrick Hand SC"/>
                <a:sym typeface="Patrick Hand SC"/>
              </a:defRPr>
            </a:lvl9pPr>
          </a:lstStyle>
          <a:p>
            <a:endParaRPr/>
          </a:p>
        </p:txBody>
      </p:sp>
      <p:sp>
        <p:nvSpPr>
          <p:cNvPr id="23" name="Google Shape;23;p5"/>
          <p:cNvSpPr txBox="1">
            <a:spLocks noGrp="1"/>
          </p:cNvSpPr>
          <p:nvPr>
            <p:ph type="subTitle" idx="2"/>
          </p:nvPr>
        </p:nvSpPr>
        <p:spPr>
          <a:xfrm>
            <a:off x="1328300" y="3775800"/>
            <a:ext cx="4444400" cy="910400"/>
          </a:xfrm>
          <a:prstGeom prst="rect">
            <a:avLst/>
          </a:prstGeom>
        </p:spPr>
        <p:txBody>
          <a:bodyPr spcFirstLastPara="1" lIns="0" rIns="0">
            <a:noAutofit/>
          </a:bodyPr>
          <a:lstStyle>
            <a:lvl1pPr lvl="0" rtl="0">
              <a:spcBef>
                <a:spcPts val="0"/>
              </a:spcBef>
              <a:spcAft>
                <a:spcPts val="0"/>
              </a:spcAft>
              <a:buNone/>
              <a:defRPr sz="1400"/>
            </a:lvl1pPr>
            <a:lvl2pPr lvl="1" rtl="0">
              <a:spcBef>
                <a:spcPts val="1600"/>
              </a:spcBef>
              <a:spcAft>
                <a:spcPts val="0"/>
              </a:spcAft>
              <a:buNone/>
              <a:defRPr sz="1400"/>
            </a:lvl2pPr>
            <a:lvl3pPr lvl="2" rtl="0">
              <a:spcBef>
                <a:spcPts val="1600"/>
              </a:spcBef>
              <a:spcAft>
                <a:spcPts val="0"/>
              </a:spcAft>
              <a:buNone/>
              <a:defRPr sz="1400"/>
            </a:lvl3pPr>
            <a:lvl4pPr lvl="3" rtl="0">
              <a:spcBef>
                <a:spcPts val="1600"/>
              </a:spcBef>
              <a:spcAft>
                <a:spcPts val="0"/>
              </a:spcAft>
              <a:buNone/>
              <a:defRPr sz="1400"/>
            </a:lvl4pPr>
            <a:lvl5pPr lvl="4" rtl="0">
              <a:spcBef>
                <a:spcPts val="1600"/>
              </a:spcBef>
              <a:spcAft>
                <a:spcPts val="0"/>
              </a:spcAft>
              <a:buNone/>
              <a:defRPr sz="1400"/>
            </a:lvl5pPr>
            <a:lvl6pPr lvl="5" rtl="0">
              <a:spcBef>
                <a:spcPts val="1600"/>
              </a:spcBef>
              <a:spcAft>
                <a:spcPts val="0"/>
              </a:spcAft>
              <a:buNone/>
              <a:defRPr sz="1400"/>
            </a:lvl6pPr>
            <a:lvl7pPr lvl="6" rtl="0">
              <a:spcBef>
                <a:spcPts val="1600"/>
              </a:spcBef>
              <a:spcAft>
                <a:spcPts val="0"/>
              </a:spcAft>
              <a:buNone/>
              <a:defRPr sz="1400"/>
            </a:lvl7pPr>
            <a:lvl8pPr lvl="7" rtl="0">
              <a:spcBef>
                <a:spcPts val="1600"/>
              </a:spcBef>
              <a:spcAft>
                <a:spcPts val="0"/>
              </a:spcAft>
              <a:buNone/>
              <a:defRPr sz="1400"/>
            </a:lvl8pPr>
            <a:lvl9pPr lvl="8" rtl="0">
              <a:spcBef>
                <a:spcPts val="1600"/>
              </a:spcBef>
              <a:spcAft>
                <a:spcPts val="1600"/>
              </a:spcAft>
              <a:buNone/>
              <a:defRPr sz="1400"/>
            </a:lvl9pPr>
          </a:lstStyle>
          <a:p>
            <a:endParaRPr/>
          </a:p>
        </p:txBody>
      </p:sp>
      <p:sp>
        <p:nvSpPr>
          <p:cNvPr id="24" name="Google Shape;24;p5"/>
          <p:cNvSpPr txBox="1">
            <a:spLocks noGrp="1"/>
          </p:cNvSpPr>
          <p:nvPr>
            <p:ph type="subTitle" idx="3"/>
          </p:nvPr>
        </p:nvSpPr>
        <p:spPr>
          <a:xfrm>
            <a:off x="6316864" y="2837167"/>
            <a:ext cx="4444400" cy="910400"/>
          </a:xfrm>
          <a:prstGeom prst="rect">
            <a:avLst/>
          </a:prstGeom>
        </p:spPr>
        <p:txBody>
          <a:bodyPr spcFirstLastPara="1" lIns="0" rIns="0">
            <a:noAutofit/>
          </a:bodyPr>
          <a:lstStyle>
            <a:lvl1pPr lvl="0" rtl="0">
              <a:lnSpc>
                <a:spcPct val="80000"/>
              </a:lnSpc>
              <a:spcBef>
                <a:spcPts val="0"/>
              </a:spcBef>
              <a:spcAft>
                <a:spcPts val="0"/>
              </a:spcAft>
              <a:buNone/>
              <a:defRPr sz="2000" b="1">
                <a:solidFill>
                  <a:schemeClr val="accent3"/>
                </a:solidFill>
                <a:latin typeface="Patrick Hand SC"/>
                <a:ea typeface="Patrick Hand SC"/>
                <a:cs typeface="Patrick Hand SC"/>
                <a:sym typeface="Patrick Hand SC"/>
              </a:defRPr>
            </a:lvl1pPr>
            <a:lvl2pPr lvl="1"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2pPr>
            <a:lvl3pPr lvl="2"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3pPr>
            <a:lvl4pPr lvl="3"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4pPr>
            <a:lvl5pPr lvl="4"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5pPr>
            <a:lvl6pPr lvl="5"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6pPr>
            <a:lvl7pPr lvl="6"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7pPr>
            <a:lvl8pPr lvl="7"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8pPr>
            <a:lvl9pPr lvl="8" rtl="0">
              <a:lnSpc>
                <a:spcPct val="80000"/>
              </a:lnSpc>
              <a:spcBef>
                <a:spcPts val="1600"/>
              </a:spcBef>
              <a:spcAft>
                <a:spcPts val="1600"/>
              </a:spcAft>
              <a:buNone/>
              <a:defRPr sz="2000" b="1">
                <a:solidFill>
                  <a:schemeClr val="accent3"/>
                </a:solidFill>
                <a:latin typeface="Patrick Hand SC"/>
                <a:ea typeface="Patrick Hand SC"/>
                <a:cs typeface="Patrick Hand SC"/>
                <a:sym typeface="Patrick Hand SC"/>
              </a:defRPr>
            </a:lvl9pPr>
          </a:lstStyle>
          <a:p>
            <a:endParaRPr/>
          </a:p>
        </p:txBody>
      </p:sp>
      <p:sp>
        <p:nvSpPr>
          <p:cNvPr id="25" name="Google Shape;25;p5"/>
          <p:cNvSpPr txBox="1">
            <a:spLocks noGrp="1"/>
          </p:cNvSpPr>
          <p:nvPr>
            <p:ph type="subTitle" idx="4"/>
          </p:nvPr>
        </p:nvSpPr>
        <p:spPr>
          <a:xfrm>
            <a:off x="6316864" y="3775800"/>
            <a:ext cx="4444400" cy="910400"/>
          </a:xfrm>
          <a:prstGeom prst="rect">
            <a:avLst/>
          </a:prstGeom>
        </p:spPr>
        <p:txBody>
          <a:bodyPr spcFirstLastPara="1" lIns="0" rIns="0">
            <a:noAutofit/>
          </a:bodyPr>
          <a:lstStyle>
            <a:lvl1pPr lvl="0" rtl="0">
              <a:spcBef>
                <a:spcPts val="0"/>
              </a:spcBef>
              <a:spcAft>
                <a:spcPts val="0"/>
              </a:spcAft>
              <a:buNone/>
              <a:defRPr sz="1400"/>
            </a:lvl1pPr>
            <a:lvl2pPr lvl="1" rtl="0">
              <a:spcBef>
                <a:spcPts val="1600"/>
              </a:spcBef>
              <a:spcAft>
                <a:spcPts val="0"/>
              </a:spcAft>
              <a:buNone/>
              <a:defRPr sz="1400"/>
            </a:lvl2pPr>
            <a:lvl3pPr lvl="2" rtl="0">
              <a:spcBef>
                <a:spcPts val="1600"/>
              </a:spcBef>
              <a:spcAft>
                <a:spcPts val="0"/>
              </a:spcAft>
              <a:buNone/>
              <a:defRPr sz="1400"/>
            </a:lvl3pPr>
            <a:lvl4pPr lvl="3" rtl="0">
              <a:spcBef>
                <a:spcPts val="1600"/>
              </a:spcBef>
              <a:spcAft>
                <a:spcPts val="0"/>
              </a:spcAft>
              <a:buNone/>
              <a:defRPr sz="1400"/>
            </a:lvl4pPr>
            <a:lvl5pPr lvl="4" rtl="0">
              <a:spcBef>
                <a:spcPts val="1600"/>
              </a:spcBef>
              <a:spcAft>
                <a:spcPts val="0"/>
              </a:spcAft>
              <a:buNone/>
              <a:defRPr sz="1400"/>
            </a:lvl5pPr>
            <a:lvl6pPr lvl="5" rtl="0">
              <a:spcBef>
                <a:spcPts val="1600"/>
              </a:spcBef>
              <a:spcAft>
                <a:spcPts val="0"/>
              </a:spcAft>
              <a:buNone/>
              <a:defRPr sz="1400"/>
            </a:lvl6pPr>
            <a:lvl7pPr lvl="6" rtl="0">
              <a:spcBef>
                <a:spcPts val="1600"/>
              </a:spcBef>
              <a:spcAft>
                <a:spcPts val="0"/>
              </a:spcAft>
              <a:buNone/>
              <a:defRPr sz="1400"/>
            </a:lvl7pPr>
            <a:lvl8pPr lvl="7" rtl="0">
              <a:spcBef>
                <a:spcPts val="1600"/>
              </a:spcBef>
              <a:spcAft>
                <a:spcPts val="0"/>
              </a:spcAft>
              <a:buNone/>
              <a:defRPr sz="1400"/>
            </a:lvl8pPr>
            <a:lvl9pPr lvl="8" rtl="0">
              <a:spcBef>
                <a:spcPts val="1600"/>
              </a:spcBef>
              <a:spcAft>
                <a:spcPts val="1600"/>
              </a:spcAft>
              <a:buNone/>
              <a:defRPr sz="1400"/>
            </a:lvl9pPr>
          </a:lstStyle>
          <a:p>
            <a:endParaRPr/>
          </a:p>
        </p:txBody>
      </p:sp>
    </p:spTree>
    <p:extLst>
      <p:ext uri="{BB962C8B-B14F-4D97-AF65-F5344CB8AC3E}">
        <p14:creationId xmlns:p14="http://schemas.microsoft.com/office/powerpoint/2010/main" val="303210284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960200" y="593367"/>
            <a:ext cx="10271600" cy="1514800"/>
          </a:xfrm>
          <a:prstGeom prst="rect">
            <a:avLst/>
          </a:prstGeom>
        </p:spPr>
        <p:txBody>
          <a:bodyPr spcFirstLastPara="1">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85784104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960000" y="643572"/>
            <a:ext cx="10272000" cy="763600"/>
          </a:xfrm>
          <a:prstGeom prst="rect">
            <a:avLst/>
          </a:prstGeom>
        </p:spPr>
        <p:txBody>
          <a:bodyPr spcFirstLastPara="1">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30" name="Google Shape;30;p7"/>
          <p:cNvSpPr txBox="1">
            <a:spLocks noGrp="1"/>
          </p:cNvSpPr>
          <p:nvPr>
            <p:ph type="body" idx="1"/>
          </p:nvPr>
        </p:nvSpPr>
        <p:spPr>
          <a:xfrm>
            <a:off x="1328300" y="1983133"/>
            <a:ext cx="4285200" cy="3708000"/>
          </a:xfrm>
          <a:prstGeom prst="rect">
            <a:avLst/>
          </a:prstGeom>
        </p:spPr>
        <p:txBody>
          <a:bodyPr spcFirstLastPara="1" anchor="ctr">
            <a:noAutofit/>
          </a:bodyPr>
          <a:lstStyle>
            <a:lvl1pPr marL="457200" lvl="0" indent="-317500" rtl="0">
              <a:spcBef>
                <a:spcPts val="0"/>
              </a:spcBef>
              <a:spcAft>
                <a:spcPts val="0"/>
              </a:spcAft>
              <a:buClr>
                <a:schemeClr val="accent3"/>
              </a:buClr>
              <a:buSzPts val="1400"/>
              <a:buChar char="●"/>
              <a:defRPr sz="1600"/>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142400331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1"/>
        <p:cNvGrpSpPr/>
        <p:nvPr/>
      </p:nvGrpSpPr>
      <p:grpSpPr>
        <a:xfrm>
          <a:off x="0" y="0"/>
          <a:ext cx="0" cy="0"/>
          <a:chOff x="0" y="0"/>
          <a:chExt cx="0" cy="0"/>
        </a:xfrm>
      </p:grpSpPr>
      <p:sp>
        <p:nvSpPr>
          <p:cNvPr id="32" name="Google Shape;32;p8"/>
          <p:cNvSpPr txBox="1">
            <a:spLocks noGrp="1"/>
          </p:cNvSpPr>
          <p:nvPr>
            <p:ph type="title"/>
          </p:nvPr>
        </p:nvSpPr>
        <p:spPr>
          <a:xfrm>
            <a:off x="1850800" y="1516600"/>
            <a:ext cx="8490400" cy="3824800"/>
          </a:xfrm>
          <a:prstGeom prst="rect">
            <a:avLst/>
          </a:prstGeom>
        </p:spPr>
        <p:txBody>
          <a:bodyPr spcFirstLastPara="1">
            <a:noAutofit/>
          </a:bodyPr>
          <a:lstStyle>
            <a:lvl1pPr lvl="0" algn="ctr">
              <a:lnSpc>
                <a:spcPct val="80000"/>
              </a:lnSpc>
              <a:spcBef>
                <a:spcPts val="0"/>
              </a:spcBef>
              <a:spcAft>
                <a:spcPts val="0"/>
              </a:spcAft>
              <a:buSzPts val="4800"/>
              <a:buNone/>
              <a:defRPr sz="100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Tree>
    <p:extLst>
      <p:ext uri="{BB962C8B-B14F-4D97-AF65-F5344CB8AC3E}">
        <p14:creationId xmlns:p14="http://schemas.microsoft.com/office/powerpoint/2010/main" val="6257643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08440897"/>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3"/>
        <p:cNvGrpSpPr/>
        <p:nvPr/>
      </p:nvGrpSpPr>
      <p:grpSpPr>
        <a:xfrm>
          <a:off x="0" y="0"/>
          <a:ext cx="0" cy="0"/>
          <a:chOff x="0" y="0"/>
          <a:chExt cx="0" cy="0"/>
        </a:xfrm>
      </p:grpSpPr>
      <p:sp>
        <p:nvSpPr>
          <p:cNvPr id="34" name="Google Shape;34;p9"/>
          <p:cNvSpPr txBox="1">
            <a:spLocks noGrp="1"/>
          </p:cNvSpPr>
          <p:nvPr>
            <p:ph type="title"/>
          </p:nvPr>
        </p:nvSpPr>
        <p:spPr>
          <a:xfrm>
            <a:off x="1323500" y="1741300"/>
            <a:ext cx="3934400" cy="1407600"/>
          </a:xfrm>
          <a:prstGeom prst="rect">
            <a:avLst/>
          </a:prstGeom>
        </p:spPr>
        <p:txBody>
          <a:bodyPr spcFirstLastPara="1" anchor="b">
            <a:noAutofit/>
          </a:bodyPr>
          <a:lstStyle>
            <a:lvl1pPr lvl="0">
              <a:spcBef>
                <a:spcPts val="0"/>
              </a:spcBef>
              <a:spcAft>
                <a:spcPts val="0"/>
              </a:spcAft>
              <a:buSzPts val="7000"/>
              <a:buNone/>
              <a:defRPr sz="7000"/>
            </a:lvl1pPr>
            <a:lvl2pPr lvl="1" algn="ctr">
              <a:spcBef>
                <a:spcPts val="0"/>
              </a:spcBef>
              <a:spcAft>
                <a:spcPts val="0"/>
              </a:spcAft>
              <a:buSzPts val="7000"/>
              <a:buNone/>
              <a:defRPr sz="7000"/>
            </a:lvl2pPr>
            <a:lvl3pPr lvl="2" algn="ctr">
              <a:spcBef>
                <a:spcPts val="0"/>
              </a:spcBef>
              <a:spcAft>
                <a:spcPts val="0"/>
              </a:spcAft>
              <a:buSzPts val="7000"/>
              <a:buNone/>
              <a:defRPr sz="7000"/>
            </a:lvl3pPr>
            <a:lvl4pPr lvl="3" algn="ctr">
              <a:spcBef>
                <a:spcPts val="0"/>
              </a:spcBef>
              <a:spcAft>
                <a:spcPts val="0"/>
              </a:spcAft>
              <a:buSzPts val="7000"/>
              <a:buNone/>
              <a:defRPr sz="7000"/>
            </a:lvl4pPr>
            <a:lvl5pPr lvl="4" algn="ctr">
              <a:spcBef>
                <a:spcPts val="0"/>
              </a:spcBef>
              <a:spcAft>
                <a:spcPts val="0"/>
              </a:spcAft>
              <a:buSzPts val="7000"/>
              <a:buNone/>
              <a:defRPr sz="7000"/>
            </a:lvl5pPr>
            <a:lvl6pPr lvl="5" algn="ctr">
              <a:spcBef>
                <a:spcPts val="0"/>
              </a:spcBef>
              <a:spcAft>
                <a:spcPts val="0"/>
              </a:spcAft>
              <a:buSzPts val="7000"/>
              <a:buNone/>
              <a:defRPr sz="7000"/>
            </a:lvl6pPr>
            <a:lvl7pPr lvl="6" algn="ctr">
              <a:spcBef>
                <a:spcPts val="0"/>
              </a:spcBef>
              <a:spcAft>
                <a:spcPts val="0"/>
              </a:spcAft>
              <a:buSzPts val="7000"/>
              <a:buNone/>
              <a:defRPr sz="7000"/>
            </a:lvl7pPr>
            <a:lvl8pPr lvl="7" algn="ctr">
              <a:spcBef>
                <a:spcPts val="0"/>
              </a:spcBef>
              <a:spcAft>
                <a:spcPts val="0"/>
              </a:spcAft>
              <a:buSzPts val="7000"/>
              <a:buNone/>
              <a:defRPr sz="7000"/>
            </a:lvl8pPr>
            <a:lvl9pPr lvl="8" algn="ctr">
              <a:spcBef>
                <a:spcPts val="0"/>
              </a:spcBef>
              <a:spcAft>
                <a:spcPts val="0"/>
              </a:spcAft>
              <a:buSzPts val="7000"/>
              <a:buNone/>
              <a:defRPr sz="7000"/>
            </a:lvl9pPr>
          </a:lstStyle>
          <a:p>
            <a:endParaRPr/>
          </a:p>
        </p:txBody>
      </p:sp>
      <p:sp>
        <p:nvSpPr>
          <p:cNvPr id="35" name="Google Shape;35;p9"/>
          <p:cNvSpPr txBox="1">
            <a:spLocks noGrp="1"/>
          </p:cNvSpPr>
          <p:nvPr>
            <p:ph type="subTitle" idx="1"/>
          </p:nvPr>
        </p:nvSpPr>
        <p:spPr>
          <a:xfrm>
            <a:off x="1323500" y="3265900"/>
            <a:ext cx="3934400" cy="1850800"/>
          </a:xfrm>
          <a:prstGeom prst="rect">
            <a:avLst/>
          </a:prstGeom>
        </p:spPr>
        <p:txBody>
          <a:bodyPr spcFirstLastPara="1">
            <a:noAutofit/>
          </a:bodyPr>
          <a:lstStyle>
            <a:lvl1pPr lvl="0">
              <a:lnSpc>
                <a:spcPct val="100000"/>
              </a:lnSpc>
              <a:spcBef>
                <a:spcPts val="0"/>
              </a:spcBef>
              <a:spcAft>
                <a:spcPts val="0"/>
              </a:spcAft>
              <a:buSzPts val="2000"/>
              <a:buNone/>
              <a:defRPr sz="2000"/>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Tree>
    <p:extLst>
      <p:ext uri="{BB962C8B-B14F-4D97-AF65-F5344CB8AC3E}">
        <p14:creationId xmlns:p14="http://schemas.microsoft.com/office/powerpoint/2010/main" val="90053496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6"/>
        <p:cNvGrpSpPr/>
        <p:nvPr/>
      </p:nvGrpSpPr>
      <p:grpSpPr>
        <a:xfrm>
          <a:off x="0" y="0"/>
          <a:ext cx="0" cy="0"/>
          <a:chOff x="0" y="0"/>
          <a:chExt cx="0" cy="0"/>
        </a:xfrm>
      </p:grpSpPr>
      <p:sp>
        <p:nvSpPr>
          <p:cNvPr id="37" name="Google Shape;37;p10"/>
          <p:cNvSpPr txBox="1">
            <a:spLocks noGrp="1"/>
          </p:cNvSpPr>
          <p:nvPr>
            <p:ph type="title"/>
          </p:nvPr>
        </p:nvSpPr>
        <p:spPr>
          <a:xfrm>
            <a:off x="3181000" y="593367"/>
            <a:ext cx="5830000" cy="1514800"/>
          </a:xfrm>
          <a:prstGeom prst="rect">
            <a:avLst/>
          </a:prstGeom>
        </p:spPr>
        <p:txBody>
          <a:bodyPr spcFirstLastPara="1">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16975551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8"/>
        <p:cNvGrpSpPr/>
        <p:nvPr/>
      </p:nvGrpSpPr>
      <p:grpSpPr>
        <a:xfrm>
          <a:off x="0" y="0"/>
          <a:ext cx="0" cy="0"/>
          <a:chOff x="0" y="0"/>
          <a:chExt cx="0" cy="0"/>
        </a:xfrm>
      </p:grpSpPr>
      <p:sp>
        <p:nvSpPr>
          <p:cNvPr id="39" name="Google Shape;39;p11"/>
          <p:cNvSpPr txBox="1">
            <a:spLocks noGrp="1"/>
          </p:cNvSpPr>
          <p:nvPr>
            <p:ph type="title"/>
          </p:nvPr>
        </p:nvSpPr>
        <p:spPr>
          <a:xfrm>
            <a:off x="2540000" y="2209800"/>
            <a:ext cx="7112000" cy="2188000"/>
          </a:xfrm>
          <a:prstGeom prst="rect">
            <a:avLst/>
          </a:prstGeom>
        </p:spPr>
        <p:txBody>
          <a:bodyPr spcFirstLastPara="1" anchor="b">
            <a:noAutofit/>
          </a:bodyPr>
          <a:lstStyle>
            <a:lvl1pPr lvl="0" algn="ctr">
              <a:spcBef>
                <a:spcPts val="0"/>
              </a:spcBef>
              <a:spcAft>
                <a:spcPts val="0"/>
              </a:spcAft>
              <a:buClr>
                <a:schemeClr val="accent3"/>
              </a:buClr>
              <a:buSzPts val="12000"/>
              <a:buNone/>
              <a:defRPr sz="10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rPr lang="en-US" smtClean="0"/>
              <a:t>Click to edit Master title style</a:t>
            </a:r>
            <a:endParaRPr/>
          </a:p>
        </p:txBody>
      </p:sp>
      <p:sp>
        <p:nvSpPr>
          <p:cNvPr id="40" name="Google Shape;40;p11"/>
          <p:cNvSpPr txBox="1">
            <a:spLocks noGrp="1"/>
          </p:cNvSpPr>
          <p:nvPr>
            <p:ph type="body" idx="1"/>
          </p:nvPr>
        </p:nvSpPr>
        <p:spPr>
          <a:xfrm>
            <a:off x="2540000" y="4406167"/>
            <a:ext cx="7112000" cy="699200"/>
          </a:xfrm>
          <a:prstGeom prst="rect">
            <a:avLst/>
          </a:prstGeom>
        </p:spPr>
        <p:txBody>
          <a:bodyPr spcFirstLastPara="1">
            <a:noAutofit/>
          </a:bodyPr>
          <a:lstStyle>
            <a:lvl1pPr marL="457200" lvl="0" indent="-317500" algn="ctr">
              <a:spcBef>
                <a:spcPts val="0"/>
              </a:spcBef>
              <a:spcAft>
                <a:spcPts val="0"/>
              </a:spcAft>
              <a:buSzPts val="1400"/>
              <a:buChar char="●"/>
              <a:defRPr sz="1800"/>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121227365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2"/>
        <p:cNvGrpSpPr/>
        <p:nvPr/>
      </p:nvGrpSpPr>
      <p:grpSpPr>
        <a:xfrm>
          <a:off x="0" y="0"/>
          <a:ext cx="0" cy="0"/>
          <a:chOff x="0" y="0"/>
          <a:chExt cx="0" cy="0"/>
        </a:xfrm>
      </p:grpSpPr>
      <p:sp>
        <p:nvSpPr>
          <p:cNvPr id="43" name="Google Shape;43;p13"/>
          <p:cNvSpPr txBox="1">
            <a:spLocks noGrp="1"/>
          </p:cNvSpPr>
          <p:nvPr>
            <p:ph type="title"/>
          </p:nvPr>
        </p:nvSpPr>
        <p:spPr>
          <a:xfrm>
            <a:off x="960000" y="643572"/>
            <a:ext cx="10272000" cy="763600"/>
          </a:xfrm>
          <a:prstGeom prst="rect">
            <a:avLst/>
          </a:prstGeom>
        </p:spPr>
        <p:txBody>
          <a:bodyPr spcFirstLastPara="1">
            <a:noAutofit/>
          </a:bodyPr>
          <a:lstStyle>
            <a:lvl1pPr lvl="0" algn="ctr">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44" name="Google Shape;44;p13"/>
          <p:cNvSpPr txBox="1">
            <a:spLocks noGrp="1"/>
          </p:cNvSpPr>
          <p:nvPr>
            <p:ph type="subTitle" idx="1"/>
          </p:nvPr>
        </p:nvSpPr>
        <p:spPr>
          <a:xfrm>
            <a:off x="3354200" y="2069067"/>
            <a:ext cx="2384400" cy="763600"/>
          </a:xfrm>
          <a:prstGeom prst="rect">
            <a:avLst/>
          </a:prstGeom>
        </p:spPr>
        <p:txBody>
          <a:bodyPr spcFirstLastPara="1">
            <a:noAutofit/>
          </a:bodyPr>
          <a:lstStyle>
            <a:lvl1pPr lvl="0" rtl="0">
              <a:lnSpc>
                <a:spcPct val="80000"/>
              </a:lnSpc>
              <a:spcBef>
                <a:spcPts val="0"/>
              </a:spcBef>
              <a:spcAft>
                <a:spcPts val="0"/>
              </a:spcAft>
              <a:buClr>
                <a:schemeClr val="accent3"/>
              </a:buClr>
              <a:buSzPts val="1800"/>
              <a:buFont typeface="Patrick Hand SC"/>
              <a:buNone/>
              <a:defRPr sz="2000" b="1">
                <a:solidFill>
                  <a:schemeClr val="accent3"/>
                </a:solidFill>
                <a:latin typeface="Patrick Hand SC"/>
                <a:ea typeface="Patrick Hand SC"/>
                <a:cs typeface="Patrick Hand SC"/>
                <a:sym typeface="Patrick Hand SC"/>
              </a:defRPr>
            </a:lvl1pPr>
            <a:lvl2pPr lvl="1" rtl="0">
              <a:lnSpc>
                <a:spcPct val="100000"/>
              </a:lnSpc>
              <a:spcBef>
                <a:spcPts val="1600"/>
              </a:spcBef>
              <a:spcAft>
                <a:spcPts val="0"/>
              </a:spcAft>
              <a:buClr>
                <a:schemeClr val="accent3"/>
              </a:buClr>
              <a:buSzPts val="1800"/>
              <a:buFont typeface="Patrick Hand SC"/>
              <a:buNone/>
              <a:defRPr sz="1800" b="1">
                <a:solidFill>
                  <a:schemeClr val="accent3"/>
                </a:solidFill>
                <a:latin typeface="Patrick Hand SC"/>
                <a:ea typeface="Patrick Hand SC"/>
                <a:cs typeface="Patrick Hand SC"/>
                <a:sym typeface="Patrick Hand SC"/>
              </a:defRPr>
            </a:lvl2pPr>
            <a:lvl3pPr lvl="2" rtl="0">
              <a:lnSpc>
                <a:spcPct val="100000"/>
              </a:lnSpc>
              <a:spcBef>
                <a:spcPts val="1600"/>
              </a:spcBef>
              <a:spcAft>
                <a:spcPts val="0"/>
              </a:spcAft>
              <a:buClr>
                <a:schemeClr val="accent3"/>
              </a:buClr>
              <a:buSzPts val="1800"/>
              <a:buFont typeface="Patrick Hand SC"/>
              <a:buNone/>
              <a:defRPr sz="1800" b="1">
                <a:solidFill>
                  <a:schemeClr val="accent3"/>
                </a:solidFill>
                <a:latin typeface="Patrick Hand SC"/>
                <a:ea typeface="Patrick Hand SC"/>
                <a:cs typeface="Patrick Hand SC"/>
                <a:sym typeface="Patrick Hand SC"/>
              </a:defRPr>
            </a:lvl3pPr>
            <a:lvl4pPr lvl="3" rtl="0">
              <a:lnSpc>
                <a:spcPct val="100000"/>
              </a:lnSpc>
              <a:spcBef>
                <a:spcPts val="1600"/>
              </a:spcBef>
              <a:spcAft>
                <a:spcPts val="0"/>
              </a:spcAft>
              <a:buClr>
                <a:schemeClr val="accent3"/>
              </a:buClr>
              <a:buSzPts val="1800"/>
              <a:buFont typeface="Patrick Hand SC"/>
              <a:buNone/>
              <a:defRPr sz="1800" b="1">
                <a:solidFill>
                  <a:schemeClr val="accent3"/>
                </a:solidFill>
                <a:latin typeface="Patrick Hand SC"/>
                <a:ea typeface="Patrick Hand SC"/>
                <a:cs typeface="Patrick Hand SC"/>
                <a:sym typeface="Patrick Hand SC"/>
              </a:defRPr>
            </a:lvl4pPr>
            <a:lvl5pPr lvl="4" rtl="0">
              <a:lnSpc>
                <a:spcPct val="100000"/>
              </a:lnSpc>
              <a:spcBef>
                <a:spcPts val="1600"/>
              </a:spcBef>
              <a:spcAft>
                <a:spcPts val="0"/>
              </a:spcAft>
              <a:buClr>
                <a:schemeClr val="accent3"/>
              </a:buClr>
              <a:buSzPts val="1800"/>
              <a:buFont typeface="Patrick Hand SC"/>
              <a:buNone/>
              <a:defRPr sz="1800" b="1">
                <a:solidFill>
                  <a:schemeClr val="accent3"/>
                </a:solidFill>
                <a:latin typeface="Patrick Hand SC"/>
                <a:ea typeface="Patrick Hand SC"/>
                <a:cs typeface="Patrick Hand SC"/>
                <a:sym typeface="Patrick Hand SC"/>
              </a:defRPr>
            </a:lvl5pPr>
            <a:lvl6pPr lvl="5" rtl="0">
              <a:lnSpc>
                <a:spcPct val="100000"/>
              </a:lnSpc>
              <a:spcBef>
                <a:spcPts val="1600"/>
              </a:spcBef>
              <a:spcAft>
                <a:spcPts val="0"/>
              </a:spcAft>
              <a:buClr>
                <a:schemeClr val="accent3"/>
              </a:buClr>
              <a:buSzPts val="1800"/>
              <a:buFont typeface="Patrick Hand SC"/>
              <a:buNone/>
              <a:defRPr sz="1800" b="1">
                <a:solidFill>
                  <a:schemeClr val="accent3"/>
                </a:solidFill>
                <a:latin typeface="Patrick Hand SC"/>
                <a:ea typeface="Patrick Hand SC"/>
                <a:cs typeface="Patrick Hand SC"/>
                <a:sym typeface="Patrick Hand SC"/>
              </a:defRPr>
            </a:lvl6pPr>
            <a:lvl7pPr lvl="6" rtl="0">
              <a:lnSpc>
                <a:spcPct val="100000"/>
              </a:lnSpc>
              <a:spcBef>
                <a:spcPts val="1600"/>
              </a:spcBef>
              <a:spcAft>
                <a:spcPts val="0"/>
              </a:spcAft>
              <a:buClr>
                <a:schemeClr val="accent3"/>
              </a:buClr>
              <a:buSzPts val="1800"/>
              <a:buFont typeface="Patrick Hand SC"/>
              <a:buNone/>
              <a:defRPr sz="1800" b="1">
                <a:solidFill>
                  <a:schemeClr val="accent3"/>
                </a:solidFill>
                <a:latin typeface="Patrick Hand SC"/>
                <a:ea typeface="Patrick Hand SC"/>
                <a:cs typeface="Patrick Hand SC"/>
                <a:sym typeface="Patrick Hand SC"/>
              </a:defRPr>
            </a:lvl7pPr>
            <a:lvl8pPr lvl="7" rtl="0">
              <a:lnSpc>
                <a:spcPct val="100000"/>
              </a:lnSpc>
              <a:spcBef>
                <a:spcPts val="1600"/>
              </a:spcBef>
              <a:spcAft>
                <a:spcPts val="0"/>
              </a:spcAft>
              <a:buClr>
                <a:schemeClr val="accent3"/>
              </a:buClr>
              <a:buSzPts val="1800"/>
              <a:buFont typeface="Patrick Hand SC"/>
              <a:buNone/>
              <a:defRPr sz="1800" b="1">
                <a:solidFill>
                  <a:schemeClr val="accent3"/>
                </a:solidFill>
                <a:latin typeface="Patrick Hand SC"/>
                <a:ea typeface="Patrick Hand SC"/>
                <a:cs typeface="Patrick Hand SC"/>
                <a:sym typeface="Patrick Hand SC"/>
              </a:defRPr>
            </a:lvl8pPr>
            <a:lvl9pPr lvl="8" rtl="0">
              <a:lnSpc>
                <a:spcPct val="100000"/>
              </a:lnSpc>
              <a:spcBef>
                <a:spcPts val="1600"/>
              </a:spcBef>
              <a:spcAft>
                <a:spcPts val="1600"/>
              </a:spcAft>
              <a:buClr>
                <a:schemeClr val="accent3"/>
              </a:buClr>
              <a:buSzPts val="1800"/>
              <a:buFont typeface="Patrick Hand SC"/>
              <a:buNone/>
              <a:defRPr sz="1800" b="1">
                <a:solidFill>
                  <a:schemeClr val="accent3"/>
                </a:solidFill>
                <a:latin typeface="Patrick Hand SC"/>
                <a:ea typeface="Patrick Hand SC"/>
                <a:cs typeface="Patrick Hand SC"/>
                <a:sym typeface="Patrick Hand SC"/>
              </a:defRPr>
            </a:lvl9pPr>
          </a:lstStyle>
          <a:p>
            <a:endParaRPr/>
          </a:p>
        </p:txBody>
      </p:sp>
      <p:sp>
        <p:nvSpPr>
          <p:cNvPr id="45" name="Google Shape;45;p13"/>
          <p:cNvSpPr txBox="1">
            <a:spLocks noGrp="1"/>
          </p:cNvSpPr>
          <p:nvPr>
            <p:ph type="subTitle" idx="2"/>
          </p:nvPr>
        </p:nvSpPr>
        <p:spPr>
          <a:xfrm>
            <a:off x="8301233" y="2069067"/>
            <a:ext cx="1566800" cy="763600"/>
          </a:xfrm>
          <a:prstGeom prst="rect">
            <a:avLst/>
          </a:prstGeom>
        </p:spPr>
        <p:txBody>
          <a:bodyPr spcFirstLastPara="1">
            <a:noAutofit/>
          </a:bodyPr>
          <a:lstStyle>
            <a:lvl1pPr lvl="0" rtl="0">
              <a:lnSpc>
                <a:spcPct val="80000"/>
              </a:lnSpc>
              <a:spcBef>
                <a:spcPts val="0"/>
              </a:spcBef>
              <a:spcAft>
                <a:spcPts val="0"/>
              </a:spcAft>
              <a:buClr>
                <a:schemeClr val="accent3"/>
              </a:buClr>
              <a:buSzPts val="1800"/>
              <a:buFont typeface="Patrick Hand SC"/>
              <a:buNone/>
              <a:defRPr sz="2000" b="1">
                <a:solidFill>
                  <a:schemeClr val="accent3"/>
                </a:solidFill>
                <a:latin typeface="Patrick Hand SC"/>
                <a:ea typeface="Patrick Hand SC"/>
                <a:cs typeface="Patrick Hand SC"/>
                <a:sym typeface="Patrick Hand SC"/>
              </a:defRPr>
            </a:lvl1pPr>
            <a:lvl2pPr lvl="1" rtl="0">
              <a:lnSpc>
                <a:spcPct val="100000"/>
              </a:lnSpc>
              <a:spcBef>
                <a:spcPts val="1600"/>
              </a:spcBef>
              <a:spcAft>
                <a:spcPts val="0"/>
              </a:spcAft>
              <a:buClr>
                <a:schemeClr val="accent3"/>
              </a:buClr>
              <a:buSzPts val="1800"/>
              <a:buFont typeface="Patrick Hand SC"/>
              <a:buNone/>
              <a:defRPr sz="1800" b="1">
                <a:solidFill>
                  <a:schemeClr val="accent3"/>
                </a:solidFill>
                <a:latin typeface="Patrick Hand SC"/>
                <a:ea typeface="Patrick Hand SC"/>
                <a:cs typeface="Patrick Hand SC"/>
                <a:sym typeface="Patrick Hand SC"/>
              </a:defRPr>
            </a:lvl2pPr>
            <a:lvl3pPr lvl="2" rtl="0">
              <a:lnSpc>
                <a:spcPct val="100000"/>
              </a:lnSpc>
              <a:spcBef>
                <a:spcPts val="1600"/>
              </a:spcBef>
              <a:spcAft>
                <a:spcPts val="0"/>
              </a:spcAft>
              <a:buClr>
                <a:schemeClr val="accent3"/>
              </a:buClr>
              <a:buSzPts val="1800"/>
              <a:buFont typeface="Patrick Hand SC"/>
              <a:buNone/>
              <a:defRPr sz="1800" b="1">
                <a:solidFill>
                  <a:schemeClr val="accent3"/>
                </a:solidFill>
                <a:latin typeface="Patrick Hand SC"/>
                <a:ea typeface="Patrick Hand SC"/>
                <a:cs typeface="Patrick Hand SC"/>
                <a:sym typeface="Patrick Hand SC"/>
              </a:defRPr>
            </a:lvl3pPr>
            <a:lvl4pPr lvl="3" rtl="0">
              <a:lnSpc>
                <a:spcPct val="100000"/>
              </a:lnSpc>
              <a:spcBef>
                <a:spcPts val="1600"/>
              </a:spcBef>
              <a:spcAft>
                <a:spcPts val="0"/>
              </a:spcAft>
              <a:buClr>
                <a:schemeClr val="accent3"/>
              </a:buClr>
              <a:buSzPts val="1800"/>
              <a:buFont typeface="Patrick Hand SC"/>
              <a:buNone/>
              <a:defRPr sz="1800" b="1">
                <a:solidFill>
                  <a:schemeClr val="accent3"/>
                </a:solidFill>
                <a:latin typeface="Patrick Hand SC"/>
                <a:ea typeface="Patrick Hand SC"/>
                <a:cs typeface="Patrick Hand SC"/>
                <a:sym typeface="Patrick Hand SC"/>
              </a:defRPr>
            </a:lvl4pPr>
            <a:lvl5pPr lvl="4" rtl="0">
              <a:lnSpc>
                <a:spcPct val="100000"/>
              </a:lnSpc>
              <a:spcBef>
                <a:spcPts val="1600"/>
              </a:spcBef>
              <a:spcAft>
                <a:spcPts val="0"/>
              </a:spcAft>
              <a:buClr>
                <a:schemeClr val="accent3"/>
              </a:buClr>
              <a:buSzPts val="1800"/>
              <a:buFont typeface="Patrick Hand SC"/>
              <a:buNone/>
              <a:defRPr sz="1800" b="1">
                <a:solidFill>
                  <a:schemeClr val="accent3"/>
                </a:solidFill>
                <a:latin typeface="Patrick Hand SC"/>
                <a:ea typeface="Patrick Hand SC"/>
                <a:cs typeface="Patrick Hand SC"/>
                <a:sym typeface="Patrick Hand SC"/>
              </a:defRPr>
            </a:lvl5pPr>
            <a:lvl6pPr lvl="5" rtl="0">
              <a:lnSpc>
                <a:spcPct val="100000"/>
              </a:lnSpc>
              <a:spcBef>
                <a:spcPts val="1600"/>
              </a:spcBef>
              <a:spcAft>
                <a:spcPts val="0"/>
              </a:spcAft>
              <a:buClr>
                <a:schemeClr val="accent3"/>
              </a:buClr>
              <a:buSzPts val="1800"/>
              <a:buFont typeface="Patrick Hand SC"/>
              <a:buNone/>
              <a:defRPr sz="1800" b="1">
                <a:solidFill>
                  <a:schemeClr val="accent3"/>
                </a:solidFill>
                <a:latin typeface="Patrick Hand SC"/>
                <a:ea typeface="Patrick Hand SC"/>
                <a:cs typeface="Patrick Hand SC"/>
                <a:sym typeface="Patrick Hand SC"/>
              </a:defRPr>
            </a:lvl6pPr>
            <a:lvl7pPr lvl="6" rtl="0">
              <a:lnSpc>
                <a:spcPct val="100000"/>
              </a:lnSpc>
              <a:spcBef>
                <a:spcPts val="1600"/>
              </a:spcBef>
              <a:spcAft>
                <a:spcPts val="0"/>
              </a:spcAft>
              <a:buClr>
                <a:schemeClr val="accent3"/>
              </a:buClr>
              <a:buSzPts val="1800"/>
              <a:buFont typeface="Patrick Hand SC"/>
              <a:buNone/>
              <a:defRPr sz="1800" b="1">
                <a:solidFill>
                  <a:schemeClr val="accent3"/>
                </a:solidFill>
                <a:latin typeface="Patrick Hand SC"/>
                <a:ea typeface="Patrick Hand SC"/>
                <a:cs typeface="Patrick Hand SC"/>
                <a:sym typeface="Patrick Hand SC"/>
              </a:defRPr>
            </a:lvl7pPr>
            <a:lvl8pPr lvl="7" rtl="0">
              <a:lnSpc>
                <a:spcPct val="100000"/>
              </a:lnSpc>
              <a:spcBef>
                <a:spcPts val="1600"/>
              </a:spcBef>
              <a:spcAft>
                <a:spcPts val="0"/>
              </a:spcAft>
              <a:buClr>
                <a:schemeClr val="accent3"/>
              </a:buClr>
              <a:buSzPts val="1800"/>
              <a:buFont typeface="Patrick Hand SC"/>
              <a:buNone/>
              <a:defRPr sz="1800" b="1">
                <a:solidFill>
                  <a:schemeClr val="accent3"/>
                </a:solidFill>
                <a:latin typeface="Patrick Hand SC"/>
                <a:ea typeface="Patrick Hand SC"/>
                <a:cs typeface="Patrick Hand SC"/>
                <a:sym typeface="Patrick Hand SC"/>
              </a:defRPr>
            </a:lvl8pPr>
            <a:lvl9pPr lvl="8" rtl="0">
              <a:lnSpc>
                <a:spcPct val="100000"/>
              </a:lnSpc>
              <a:spcBef>
                <a:spcPts val="1600"/>
              </a:spcBef>
              <a:spcAft>
                <a:spcPts val="1600"/>
              </a:spcAft>
              <a:buClr>
                <a:schemeClr val="accent3"/>
              </a:buClr>
              <a:buSzPts val="1800"/>
              <a:buFont typeface="Patrick Hand SC"/>
              <a:buNone/>
              <a:defRPr sz="1800" b="1">
                <a:solidFill>
                  <a:schemeClr val="accent3"/>
                </a:solidFill>
                <a:latin typeface="Patrick Hand SC"/>
                <a:ea typeface="Patrick Hand SC"/>
                <a:cs typeface="Patrick Hand SC"/>
                <a:sym typeface="Patrick Hand SC"/>
              </a:defRPr>
            </a:lvl9pPr>
          </a:lstStyle>
          <a:p>
            <a:endParaRPr/>
          </a:p>
        </p:txBody>
      </p:sp>
      <p:sp>
        <p:nvSpPr>
          <p:cNvPr id="46" name="Google Shape;46;p13"/>
          <p:cNvSpPr txBox="1">
            <a:spLocks noGrp="1"/>
          </p:cNvSpPr>
          <p:nvPr>
            <p:ph type="subTitle" idx="3"/>
          </p:nvPr>
        </p:nvSpPr>
        <p:spPr>
          <a:xfrm>
            <a:off x="8301233" y="2778665"/>
            <a:ext cx="2384400" cy="763600"/>
          </a:xfrm>
          <a:prstGeom prst="rect">
            <a:avLst/>
          </a:prstGeom>
        </p:spPr>
        <p:txBody>
          <a:bodyPr spcFirstLastPara="1">
            <a:noAutofit/>
          </a:bodyPr>
          <a:lstStyle>
            <a:lvl1pPr lvl="0" rtl="0">
              <a:lnSpc>
                <a:spcPct val="100000"/>
              </a:lnSpc>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47" name="Google Shape;47;p13"/>
          <p:cNvSpPr txBox="1">
            <a:spLocks noGrp="1"/>
          </p:cNvSpPr>
          <p:nvPr>
            <p:ph type="subTitle" idx="4"/>
          </p:nvPr>
        </p:nvSpPr>
        <p:spPr>
          <a:xfrm>
            <a:off x="3354200" y="2778665"/>
            <a:ext cx="2384400" cy="763600"/>
          </a:xfrm>
          <a:prstGeom prst="rect">
            <a:avLst/>
          </a:prstGeom>
        </p:spPr>
        <p:txBody>
          <a:bodyPr spcFirstLastPara="1">
            <a:noAutofit/>
          </a:bodyPr>
          <a:lstStyle>
            <a:lvl1pPr lvl="0" rtl="0">
              <a:lnSpc>
                <a:spcPct val="100000"/>
              </a:lnSpc>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48" name="Google Shape;48;p13"/>
          <p:cNvSpPr txBox="1">
            <a:spLocks noGrp="1"/>
          </p:cNvSpPr>
          <p:nvPr>
            <p:ph type="subTitle" idx="5"/>
          </p:nvPr>
        </p:nvSpPr>
        <p:spPr>
          <a:xfrm>
            <a:off x="3354200" y="4193867"/>
            <a:ext cx="2384400" cy="763600"/>
          </a:xfrm>
          <a:prstGeom prst="rect">
            <a:avLst/>
          </a:prstGeom>
        </p:spPr>
        <p:txBody>
          <a:bodyPr spcFirstLastPara="1">
            <a:noAutofit/>
          </a:bodyPr>
          <a:lstStyle>
            <a:lvl1pPr lvl="0" rtl="0">
              <a:lnSpc>
                <a:spcPct val="80000"/>
              </a:lnSpc>
              <a:spcBef>
                <a:spcPts val="0"/>
              </a:spcBef>
              <a:spcAft>
                <a:spcPts val="0"/>
              </a:spcAft>
              <a:buClr>
                <a:schemeClr val="accent3"/>
              </a:buClr>
              <a:buSzPts val="1800"/>
              <a:buFont typeface="Patrick Hand SC"/>
              <a:buNone/>
              <a:defRPr sz="2000" b="1">
                <a:solidFill>
                  <a:schemeClr val="accent3"/>
                </a:solidFill>
                <a:latin typeface="Patrick Hand SC"/>
                <a:ea typeface="Patrick Hand SC"/>
                <a:cs typeface="Patrick Hand SC"/>
                <a:sym typeface="Patrick Hand SC"/>
              </a:defRPr>
            </a:lvl1pPr>
            <a:lvl2pPr lvl="1" rtl="0">
              <a:lnSpc>
                <a:spcPct val="100000"/>
              </a:lnSpc>
              <a:spcBef>
                <a:spcPts val="1600"/>
              </a:spcBef>
              <a:spcAft>
                <a:spcPts val="0"/>
              </a:spcAft>
              <a:buClr>
                <a:schemeClr val="accent3"/>
              </a:buClr>
              <a:buSzPts val="1800"/>
              <a:buFont typeface="Patrick Hand SC"/>
              <a:buNone/>
              <a:defRPr sz="1800" b="1">
                <a:solidFill>
                  <a:schemeClr val="accent3"/>
                </a:solidFill>
                <a:latin typeface="Patrick Hand SC"/>
                <a:ea typeface="Patrick Hand SC"/>
                <a:cs typeface="Patrick Hand SC"/>
                <a:sym typeface="Patrick Hand SC"/>
              </a:defRPr>
            </a:lvl2pPr>
            <a:lvl3pPr lvl="2" rtl="0">
              <a:lnSpc>
                <a:spcPct val="100000"/>
              </a:lnSpc>
              <a:spcBef>
                <a:spcPts val="1600"/>
              </a:spcBef>
              <a:spcAft>
                <a:spcPts val="0"/>
              </a:spcAft>
              <a:buClr>
                <a:schemeClr val="accent3"/>
              </a:buClr>
              <a:buSzPts val="1800"/>
              <a:buFont typeface="Patrick Hand SC"/>
              <a:buNone/>
              <a:defRPr sz="1800" b="1">
                <a:solidFill>
                  <a:schemeClr val="accent3"/>
                </a:solidFill>
                <a:latin typeface="Patrick Hand SC"/>
                <a:ea typeface="Patrick Hand SC"/>
                <a:cs typeface="Patrick Hand SC"/>
                <a:sym typeface="Patrick Hand SC"/>
              </a:defRPr>
            </a:lvl3pPr>
            <a:lvl4pPr lvl="3" rtl="0">
              <a:lnSpc>
                <a:spcPct val="100000"/>
              </a:lnSpc>
              <a:spcBef>
                <a:spcPts val="1600"/>
              </a:spcBef>
              <a:spcAft>
                <a:spcPts val="0"/>
              </a:spcAft>
              <a:buClr>
                <a:schemeClr val="accent3"/>
              </a:buClr>
              <a:buSzPts val="1800"/>
              <a:buFont typeface="Patrick Hand SC"/>
              <a:buNone/>
              <a:defRPr sz="1800" b="1">
                <a:solidFill>
                  <a:schemeClr val="accent3"/>
                </a:solidFill>
                <a:latin typeface="Patrick Hand SC"/>
                <a:ea typeface="Patrick Hand SC"/>
                <a:cs typeface="Patrick Hand SC"/>
                <a:sym typeface="Patrick Hand SC"/>
              </a:defRPr>
            </a:lvl4pPr>
            <a:lvl5pPr lvl="4" rtl="0">
              <a:lnSpc>
                <a:spcPct val="100000"/>
              </a:lnSpc>
              <a:spcBef>
                <a:spcPts val="1600"/>
              </a:spcBef>
              <a:spcAft>
                <a:spcPts val="0"/>
              </a:spcAft>
              <a:buClr>
                <a:schemeClr val="accent3"/>
              </a:buClr>
              <a:buSzPts val="1800"/>
              <a:buFont typeface="Patrick Hand SC"/>
              <a:buNone/>
              <a:defRPr sz="1800" b="1">
                <a:solidFill>
                  <a:schemeClr val="accent3"/>
                </a:solidFill>
                <a:latin typeface="Patrick Hand SC"/>
                <a:ea typeface="Patrick Hand SC"/>
                <a:cs typeface="Patrick Hand SC"/>
                <a:sym typeface="Patrick Hand SC"/>
              </a:defRPr>
            </a:lvl5pPr>
            <a:lvl6pPr lvl="5" rtl="0">
              <a:lnSpc>
                <a:spcPct val="100000"/>
              </a:lnSpc>
              <a:spcBef>
                <a:spcPts val="1600"/>
              </a:spcBef>
              <a:spcAft>
                <a:spcPts val="0"/>
              </a:spcAft>
              <a:buClr>
                <a:schemeClr val="accent3"/>
              </a:buClr>
              <a:buSzPts val="1800"/>
              <a:buFont typeface="Patrick Hand SC"/>
              <a:buNone/>
              <a:defRPr sz="1800" b="1">
                <a:solidFill>
                  <a:schemeClr val="accent3"/>
                </a:solidFill>
                <a:latin typeface="Patrick Hand SC"/>
                <a:ea typeface="Patrick Hand SC"/>
                <a:cs typeface="Patrick Hand SC"/>
                <a:sym typeface="Patrick Hand SC"/>
              </a:defRPr>
            </a:lvl6pPr>
            <a:lvl7pPr lvl="6" rtl="0">
              <a:lnSpc>
                <a:spcPct val="100000"/>
              </a:lnSpc>
              <a:spcBef>
                <a:spcPts val="1600"/>
              </a:spcBef>
              <a:spcAft>
                <a:spcPts val="0"/>
              </a:spcAft>
              <a:buClr>
                <a:schemeClr val="accent3"/>
              </a:buClr>
              <a:buSzPts val="1800"/>
              <a:buFont typeface="Patrick Hand SC"/>
              <a:buNone/>
              <a:defRPr sz="1800" b="1">
                <a:solidFill>
                  <a:schemeClr val="accent3"/>
                </a:solidFill>
                <a:latin typeface="Patrick Hand SC"/>
                <a:ea typeface="Patrick Hand SC"/>
                <a:cs typeface="Patrick Hand SC"/>
                <a:sym typeface="Patrick Hand SC"/>
              </a:defRPr>
            </a:lvl7pPr>
            <a:lvl8pPr lvl="7" rtl="0">
              <a:lnSpc>
                <a:spcPct val="100000"/>
              </a:lnSpc>
              <a:spcBef>
                <a:spcPts val="1600"/>
              </a:spcBef>
              <a:spcAft>
                <a:spcPts val="0"/>
              </a:spcAft>
              <a:buClr>
                <a:schemeClr val="accent3"/>
              </a:buClr>
              <a:buSzPts val="1800"/>
              <a:buFont typeface="Patrick Hand SC"/>
              <a:buNone/>
              <a:defRPr sz="1800" b="1">
                <a:solidFill>
                  <a:schemeClr val="accent3"/>
                </a:solidFill>
                <a:latin typeface="Patrick Hand SC"/>
                <a:ea typeface="Patrick Hand SC"/>
                <a:cs typeface="Patrick Hand SC"/>
                <a:sym typeface="Patrick Hand SC"/>
              </a:defRPr>
            </a:lvl8pPr>
            <a:lvl9pPr lvl="8" rtl="0">
              <a:lnSpc>
                <a:spcPct val="100000"/>
              </a:lnSpc>
              <a:spcBef>
                <a:spcPts val="1600"/>
              </a:spcBef>
              <a:spcAft>
                <a:spcPts val="1600"/>
              </a:spcAft>
              <a:buClr>
                <a:schemeClr val="accent3"/>
              </a:buClr>
              <a:buSzPts val="1800"/>
              <a:buFont typeface="Patrick Hand SC"/>
              <a:buNone/>
              <a:defRPr sz="1800" b="1">
                <a:solidFill>
                  <a:schemeClr val="accent3"/>
                </a:solidFill>
                <a:latin typeface="Patrick Hand SC"/>
                <a:ea typeface="Patrick Hand SC"/>
                <a:cs typeface="Patrick Hand SC"/>
                <a:sym typeface="Patrick Hand SC"/>
              </a:defRPr>
            </a:lvl9pPr>
          </a:lstStyle>
          <a:p>
            <a:endParaRPr/>
          </a:p>
        </p:txBody>
      </p:sp>
      <p:sp>
        <p:nvSpPr>
          <p:cNvPr id="49" name="Google Shape;49;p13"/>
          <p:cNvSpPr txBox="1">
            <a:spLocks noGrp="1"/>
          </p:cNvSpPr>
          <p:nvPr>
            <p:ph type="subTitle" idx="6"/>
          </p:nvPr>
        </p:nvSpPr>
        <p:spPr>
          <a:xfrm>
            <a:off x="8301233" y="4193867"/>
            <a:ext cx="2384400" cy="763600"/>
          </a:xfrm>
          <a:prstGeom prst="rect">
            <a:avLst/>
          </a:prstGeom>
        </p:spPr>
        <p:txBody>
          <a:bodyPr spcFirstLastPara="1">
            <a:noAutofit/>
          </a:bodyPr>
          <a:lstStyle>
            <a:lvl1pPr lvl="0" rtl="0">
              <a:lnSpc>
                <a:spcPct val="80000"/>
              </a:lnSpc>
              <a:spcBef>
                <a:spcPts val="0"/>
              </a:spcBef>
              <a:spcAft>
                <a:spcPts val="0"/>
              </a:spcAft>
              <a:buClr>
                <a:schemeClr val="accent3"/>
              </a:buClr>
              <a:buSzPts val="1800"/>
              <a:buFont typeface="Patrick Hand SC"/>
              <a:buNone/>
              <a:defRPr sz="2000" b="1">
                <a:solidFill>
                  <a:schemeClr val="accent3"/>
                </a:solidFill>
                <a:latin typeface="Patrick Hand SC"/>
                <a:ea typeface="Patrick Hand SC"/>
                <a:cs typeface="Patrick Hand SC"/>
                <a:sym typeface="Patrick Hand SC"/>
              </a:defRPr>
            </a:lvl1pPr>
            <a:lvl2pPr lvl="1" rtl="0">
              <a:lnSpc>
                <a:spcPct val="100000"/>
              </a:lnSpc>
              <a:spcBef>
                <a:spcPts val="1600"/>
              </a:spcBef>
              <a:spcAft>
                <a:spcPts val="0"/>
              </a:spcAft>
              <a:buClr>
                <a:schemeClr val="accent3"/>
              </a:buClr>
              <a:buSzPts val="1800"/>
              <a:buFont typeface="Patrick Hand SC"/>
              <a:buNone/>
              <a:defRPr sz="1800" b="1">
                <a:solidFill>
                  <a:schemeClr val="accent3"/>
                </a:solidFill>
                <a:latin typeface="Patrick Hand SC"/>
                <a:ea typeface="Patrick Hand SC"/>
                <a:cs typeface="Patrick Hand SC"/>
                <a:sym typeface="Patrick Hand SC"/>
              </a:defRPr>
            </a:lvl2pPr>
            <a:lvl3pPr lvl="2" rtl="0">
              <a:lnSpc>
                <a:spcPct val="100000"/>
              </a:lnSpc>
              <a:spcBef>
                <a:spcPts val="1600"/>
              </a:spcBef>
              <a:spcAft>
                <a:spcPts val="0"/>
              </a:spcAft>
              <a:buClr>
                <a:schemeClr val="accent3"/>
              </a:buClr>
              <a:buSzPts val="1800"/>
              <a:buFont typeface="Patrick Hand SC"/>
              <a:buNone/>
              <a:defRPr sz="1800" b="1">
                <a:solidFill>
                  <a:schemeClr val="accent3"/>
                </a:solidFill>
                <a:latin typeface="Patrick Hand SC"/>
                <a:ea typeface="Patrick Hand SC"/>
                <a:cs typeface="Patrick Hand SC"/>
                <a:sym typeface="Patrick Hand SC"/>
              </a:defRPr>
            </a:lvl3pPr>
            <a:lvl4pPr lvl="3" rtl="0">
              <a:lnSpc>
                <a:spcPct val="100000"/>
              </a:lnSpc>
              <a:spcBef>
                <a:spcPts val="1600"/>
              </a:spcBef>
              <a:spcAft>
                <a:spcPts val="0"/>
              </a:spcAft>
              <a:buClr>
                <a:schemeClr val="accent3"/>
              </a:buClr>
              <a:buSzPts val="1800"/>
              <a:buFont typeface="Patrick Hand SC"/>
              <a:buNone/>
              <a:defRPr sz="1800" b="1">
                <a:solidFill>
                  <a:schemeClr val="accent3"/>
                </a:solidFill>
                <a:latin typeface="Patrick Hand SC"/>
                <a:ea typeface="Patrick Hand SC"/>
                <a:cs typeface="Patrick Hand SC"/>
                <a:sym typeface="Patrick Hand SC"/>
              </a:defRPr>
            </a:lvl4pPr>
            <a:lvl5pPr lvl="4" rtl="0">
              <a:lnSpc>
                <a:spcPct val="100000"/>
              </a:lnSpc>
              <a:spcBef>
                <a:spcPts val="1600"/>
              </a:spcBef>
              <a:spcAft>
                <a:spcPts val="0"/>
              </a:spcAft>
              <a:buClr>
                <a:schemeClr val="accent3"/>
              </a:buClr>
              <a:buSzPts val="1800"/>
              <a:buFont typeface="Patrick Hand SC"/>
              <a:buNone/>
              <a:defRPr sz="1800" b="1">
                <a:solidFill>
                  <a:schemeClr val="accent3"/>
                </a:solidFill>
                <a:latin typeface="Patrick Hand SC"/>
                <a:ea typeface="Patrick Hand SC"/>
                <a:cs typeface="Patrick Hand SC"/>
                <a:sym typeface="Patrick Hand SC"/>
              </a:defRPr>
            </a:lvl5pPr>
            <a:lvl6pPr lvl="5" rtl="0">
              <a:lnSpc>
                <a:spcPct val="100000"/>
              </a:lnSpc>
              <a:spcBef>
                <a:spcPts val="1600"/>
              </a:spcBef>
              <a:spcAft>
                <a:spcPts val="0"/>
              </a:spcAft>
              <a:buClr>
                <a:schemeClr val="accent3"/>
              </a:buClr>
              <a:buSzPts val="1800"/>
              <a:buFont typeface="Patrick Hand SC"/>
              <a:buNone/>
              <a:defRPr sz="1800" b="1">
                <a:solidFill>
                  <a:schemeClr val="accent3"/>
                </a:solidFill>
                <a:latin typeface="Patrick Hand SC"/>
                <a:ea typeface="Patrick Hand SC"/>
                <a:cs typeface="Patrick Hand SC"/>
                <a:sym typeface="Patrick Hand SC"/>
              </a:defRPr>
            </a:lvl6pPr>
            <a:lvl7pPr lvl="6" rtl="0">
              <a:lnSpc>
                <a:spcPct val="100000"/>
              </a:lnSpc>
              <a:spcBef>
                <a:spcPts val="1600"/>
              </a:spcBef>
              <a:spcAft>
                <a:spcPts val="0"/>
              </a:spcAft>
              <a:buClr>
                <a:schemeClr val="accent3"/>
              </a:buClr>
              <a:buSzPts val="1800"/>
              <a:buFont typeface="Patrick Hand SC"/>
              <a:buNone/>
              <a:defRPr sz="1800" b="1">
                <a:solidFill>
                  <a:schemeClr val="accent3"/>
                </a:solidFill>
                <a:latin typeface="Patrick Hand SC"/>
                <a:ea typeface="Patrick Hand SC"/>
                <a:cs typeface="Patrick Hand SC"/>
                <a:sym typeface="Patrick Hand SC"/>
              </a:defRPr>
            </a:lvl7pPr>
            <a:lvl8pPr lvl="7" rtl="0">
              <a:lnSpc>
                <a:spcPct val="100000"/>
              </a:lnSpc>
              <a:spcBef>
                <a:spcPts val="1600"/>
              </a:spcBef>
              <a:spcAft>
                <a:spcPts val="0"/>
              </a:spcAft>
              <a:buClr>
                <a:schemeClr val="accent3"/>
              </a:buClr>
              <a:buSzPts val="1800"/>
              <a:buFont typeface="Patrick Hand SC"/>
              <a:buNone/>
              <a:defRPr sz="1800" b="1">
                <a:solidFill>
                  <a:schemeClr val="accent3"/>
                </a:solidFill>
                <a:latin typeface="Patrick Hand SC"/>
                <a:ea typeface="Patrick Hand SC"/>
                <a:cs typeface="Patrick Hand SC"/>
                <a:sym typeface="Patrick Hand SC"/>
              </a:defRPr>
            </a:lvl8pPr>
            <a:lvl9pPr lvl="8" rtl="0">
              <a:lnSpc>
                <a:spcPct val="100000"/>
              </a:lnSpc>
              <a:spcBef>
                <a:spcPts val="1600"/>
              </a:spcBef>
              <a:spcAft>
                <a:spcPts val="1600"/>
              </a:spcAft>
              <a:buClr>
                <a:schemeClr val="accent3"/>
              </a:buClr>
              <a:buSzPts val="1800"/>
              <a:buFont typeface="Patrick Hand SC"/>
              <a:buNone/>
              <a:defRPr sz="1800" b="1">
                <a:solidFill>
                  <a:schemeClr val="accent3"/>
                </a:solidFill>
                <a:latin typeface="Patrick Hand SC"/>
                <a:ea typeface="Patrick Hand SC"/>
                <a:cs typeface="Patrick Hand SC"/>
                <a:sym typeface="Patrick Hand SC"/>
              </a:defRPr>
            </a:lvl9pPr>
          </a:lstStyle>
          <a:p>
            <a:endParaRPr/>
          </a:p>
        </p:txBody>
      </p:sp>
      <p:sp>
        <p:nvSpPr>
          <p:cNvPr id="50" name="Google Shape;50;p13"/>
          <p:cNvSpPr txBox="1">
            <a:spLocks noGrp="1"/>
          </p:cNvSpPr>
          <p:nvPr>
            <p:ph type="subTitle" idx="7"/>
          </p:nvPr>
        </p:nvSpPr>
        <p:spPr>
          <a:xfrm>
            <a:off x="8301233" y="4903465"/>
            <a:ext cx="2384400" cy="763600"/>
          </a:xfrm>
          <a:prstGeom prst="rect">
            <a:avLst/>
          </a:prstGeom>
        </p:spPr>
        <p:txBody>
          <a:bodyPr spcFirstLastPara="1">
            <a:noAutofit/>
          </a:bodyPr>
          <a:lstStyle>
            <a:lvl1pPr lvl="0" rtl="0">
              <a:lnSpc>
                <a:spcPct val="100000"/>
              </a:lnSpc>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51" name="Google Shape;51;p13"/>
          <p:cNvSpPr txBox="1">
            <a:spLocks noGrp="1"/>
          </p:cNvSpPr>
          <p:nvPr>
            <p:ph type="subTitle" idx="8"/>
          </p:nvPr>
        </p:nvSpPr>
        <p:spPr>
          <a:xfrm>
            <a:off x="3354200" y="4903465"/>
            <a:ext cx="2384400" cy="763600"/>
          </a:xfrm>
          <a:prstGeom prst="rect">
            <a:avLst/>
          </a:prstGeom>
        </p:spPr>
        <p:txBody>
          <a:bodyPr spcFirstLastPara="1">
            <a:noAutofit/>
          </a:bodyPr>
          <a:lstStyle>
            <a:lvl1pPr lvl="0" rtl="0">
              <a:lnSpc>
                <a:spcPct val="100000"/>
              </a:lnSpc>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52" name="Google Shape;52;p13"/>
          <p:cNvSpPr txBox="1">
            <a:spLocks noGrp="1"/>
          </p:cNvSpPr>
          <p:nvPr>
            <p:ph type="title" idx="9"/>
          </p:nvPr>
        </p:nvSpPr>
        <p:spPr>
          <a:xfrm>
            <a:off x="1506367" y="2239833"/>
            <a:ext cx="1704800" cy="1024000"/>
          </a:xfrm>
          <a:prstGeom prst="rect">
            <a:avLst/>
          </a:prstGeom>
        </p:spPr>
        <p:txBody>
          <a:bodyPr spcFirstLastPara="1">
            <a:noAutofit/>
          </a:bodyPr>
          <a:lstStyle>
            <a:lvl1pPr lvl="0" algn="r" rtl="0">
              <a:spcBef>
                <a:spcPts val="0"/>
              </a:spcBef>
              <a:spcAft>
                <a:spcPts val="0"/>
              </a:spcAft>
              <a:buClr>
                <a:schemeClr val="accent4"/>
              </a:buClr>
              <a:buSzPts val="5000"/>
              <a:buNone/>
              <a:defRPr sz="7000">
                <a:solidFill>
                  <a:schemeClr val="accent3"/>
                </a:solidFill>
              </a:defRPr>
            </a:lvl1pPr>
            <a:lvl2pPr lvl="1" algn="ctr" rtl="0">
              <a:spcBef>
                <a:spcPts val="0"/>
              </a:spcBef>
              <a:spcAft>
                <a:spcPts val="0"/>
              </a:spcAft>
              <a:buClr>
                <a:schemeClr val="accent4"/>
              </a:buClr>
              <a:buSzPts val="5000"/>
              <a:buNone/>
              <a:defRPr sz="5000">
                <a:solidFill>
                  <a:schemeClr val="accent4"/>
                </a:solidFill>
              </a:defRPr>
            </a:lvl2pPr>
            <a:lvl3pPr lvl="2" algn="ctr" rtl="0">
              <a:spcBef>
                <a:spcPts val="0"/>
              </a:spcBef>
              <a:spcAft>
                <a:spcPts val="0"/>
              </a:spcAft>
              <a:buClr>
                <a:schemeClr val="accent4"/>
              </a:buClr>
              <a:buSzPts val="5000"/>
              <a:buNone/>
              <a:defRPr sz="5000">
                <a:solidFill>
                  <a:schemeClr val="accent4"/>
                </a:solidFill>
              </a:defRPr>
            </a:lvl3pPr>
            <a:lvl4pPr lvl="3" algn="ctr" rtl="0">
              <a:spcBef>
                <a:spcPts val="0"/>
              </a:spcBef>
              <a:spcAft>
                <a:spcPts val="0"/>
              </a:spcAft>
              <a:buClr>
                <a:schemeClr val="accent4"/>
              </a:buClr>
              <a:buSzPts val="5000"/>
              <a:buNone/>
              <a:defRPr sz="5000">
                <a:solidFill>
                  <a:schemeClr val="accent4"/>
                </a:solidFill>
              </a:defRPr>
            </a:lvl4pPr>
            <a:lvl5pPr lvl="4" algn="ctr" rtl="0">
              <a:spcBef>
                <a:spcPts val="0"/>
              </a:spcBef>
              <a:spcAft>
                <a:spcPts val="0"/>
              </a:spcAft>
              <a:buClr>
                <a:schemeClr val="accent4"/>
              </a:buClr>
              <a:buSzPts val="5000"/>
              <a:buNone/>
              <a:defRPr sz="5000">
                <a:solidFill>
                  <a:schemeClr val="accent4"/>
                </a:solidFill>
              </a:defRPr>
            </a:lvl5pPr>
            <a:lvl6pPr lvl="5" algn="ctr" rtl="0">
              <a:spcBef>
                <a:spcPts val="0"/>
              </a:spcBef>
              <a:spcAft>
                <a:spcPts val="0"/>
              </a:spcAft>
              <a:buClr>
                <a:schemeClr val="accent4"/>
              </a:buClr>
              <a:buSzPts val="5000"/>
              <a:buNone/>
              <a:defRPr sz="5000">
                <a:solidFill>
                  <a:schemeClr val="accent4"/>
                </a:solidFill>
              </a:defRPr>
            </a:lvl6pPr>
            <a:lvl7pPr lvl="6" algn="ctr" rtl="0">
              <a:spcBef>
                <a:spcPts val="0"/>
              </a:spcBef>
              <a:spcAft>
                <a:spcPts val="0"/>
              </a:spcAft>
              <a:buClr>
                <a:schemeClr val="accent4"/>
              </a:buClr>
              <a:buSzPts val="5000"/>
              <a:buNone/>
              <a:defRPr sz="5000">
                <a:solidFill>
                  <a:schemeClr val="accent4"/>
                </a:solidFill>
              </a:defRPr>
            </a:lvl7pPr>
            <a:lvl8pPr lvl="7" algn="ctr" rtl="0">
              <a:spcBef>
                <a:spcPts val="0"/>
              </a:spcBef>
              <a:spcAft>
                <a:spcPts val="0"/>
              </a:spcAft>
              <a:buClr>
                <a:schemeClr val="accent4"/>
              </a:buClr>
              <a:buSzPts val="5000"/>
              <a:buNone/>
              <a:defRPr sz="5000">
                <a:solidFill>
                  <a:schemeClr val="accent4"/>
                </a:solidFill>
              </a:defRPr>
            </a:lvl8pPr>
            <a:lvl9pPr lvl="8" algn="ctr" rtl="0">
              <a:spcBef>
                <a:spcPts val="0"/>
              </a:spcBef>
              <a:spcAft>
                <a:spcPts val="0"/>
              </a:spcAft>
              <a:buClr>
                <a:schemeClr val="accent4"/>
              </a:buClr>
              <a:buSzPts val="5000"/>
              <a:buNone/>
              <a:defRPr sz="5000">
                <a:solidFill>
                  <a:schemeClr val="accent4"/>
                </a:solidFill>
              </a:defRPr>
            </a:lvl9pPr>
          </a:lstStyle>
          <a:p>
            <a:r>
              <a:rPr lang="en-US" smtClean="0"/>
              <a:t>Click to edit Master title style</a:t>
            </a:r>
            <a:endParaRPr/>
          </a:p>
        </p:txBody>
      </p:sp>
      <p:sp>
        <p:nvSpPr>
          <p:cNvPr id="53" name="Google Shape;53;p13"/>
          <p:cNvSpPr txBox="1">
            <a:spLocks noGrp="1"/>
          </p:cNvSpPr>
          <p:nvPr>
            <p:ph type="title" idx="13"/>
          </p:nvPr>
        </p:nvSpPr>
        <p:spPr>
          <a:xfrm>
            <a:off x="6456100" y="2239917"/>
            <a:ext cx="1704800" cy="1024000"/>
          </a:xfrm>
          <a:prstGeom prst="rect">
            <a:avLst/>
          </a:prstGeom>
        </p:spPr>
        <p:txBody>
          <a:bodyPr spcFirstLastPara="1">
            <a:noAutofit/>
          </a:bodyPr>
          <a:lstStyle>
            <a:lvl1pPr lvl="0" algn="r" rtl="0">
              <a:spcBef>
                <a:spcPts val="0"/>
              </a:spcBef>
              <a:spcAft>
                <a:spcPts val="0"/>
              </a:spcAft>
              <a:buClr>
                <a:schemeClr val="accent4"/>
              </a:buClr>
              <a:buSzPts val="5000"/>
              <a:buNone/>
              <a:defRPr sz="7000">
                <a:solidFill>
                  <a:schemeClr val="accent3"/>
                </a:solidFill>
              </a:defRPr>
            </a:lvl1pPr>
            <a:lvl2pPr lvl="1" algn="ctr" rtl="0">
              <a:spcBef>
                <a:spcPts val="0"/>
              </a:spcBef>
              <a:spcAft>
                <a:spcPts val="0"/>
              </a:spcAft>
              <a:buClr>
                <a:schemeClr val="accent4"/>
              </a:buClr>
              <a:buSzPts val="5000"/>
              <a:buNone/>
              <a:defRPr sz="5000">
                <a:solidFill>
                  <a:schemeClr val="accent4"/>
                </a:solidFill>
              </a:defRPr>
            </a:lvl2pPr>
            <a:lvl3pPr lvl="2" algn="ctr" rtl="0">
              <a:spcBef>
                <a:spcPts val="0"/>
              </a:spcBef>
              <a:spcAft>
                <a:spcPts val="0"/>
              </a:spcAft>
              <a:buClr>
                <a:schemeClr val="accent4"/>
              </a:buClr>
              <a:buSzPts val="5000"/>
              <a:buNone/>
              <a:defRPr sz="5000">
                <a:solidFill>
                  <a:schemeClr val="accent4"/>
                </a:solidFill>
              </a:defRPr>
            </a:lvl3pPr>
            <a:lvl4pPr lvl="3" algn="ctr" rtl="0">
              <a:spcBef>
                <a:spcPts val="0"/>
              </a:spcBef>
              <a:spcAft>
                <a:spcPts val="0"/>
              </a:spcAft>
              <a:buClr>
                <a:schemeClr val="accent4"/>
              </a:buClr>
              <a:buSzPts val="5000"/>
              <a:buNone/>
              <a:defRPr sz="5000">
                <a:solidFill>
                  <a:schemeClr val="accent4"/>
                </a:solidFill>
              </a:defRPr>
            </a:lvl4pPr>
            <a:lvl5pPr lvl="4" algn="ctr" rtl="0">
              <a:spcBef>
                <a:spcPts val="0"/>
              </a:spcBef>
              <a:spcAft>
                <a:spcPts val="0"/>
              </a:spcAft>
              <a:buClr>
                <a:schemeClr val="accent4"/>
              </a:buClr>
              <a:buSzPts val="5000"/>
              <a:buNone/>
              <a:defRPr sz="5000">
                <a:solidFill>
                  <a:schemeClr val="accent4"/>
                </a:solidFill>
              </a:defRPr>
            </a:lvl5pPr>
            <a:lvl6pPr lvl="5" algn="ctr" rtl="0">
              <a:spcBef>
                <a:spcPts val="0"/>
              </a:spcBef>
              <a:spcAft>
                <a:spcPts val="0"/>
              </a:spcAft>
              <a:buClr>
                <a:schemeClr val="accent4"/>
              </a:buClr>
              <a:buSzPts val="5000"/>
              <a:buNone/>
              <a:defRPr sz="5000">
                <a:solidFill>
                  <a:schemeClr val="accent4"/>
                </a:solidFill>
              </a:defRPr>
            </a:lvl6pPr>
            <a:lvl7pPr lvl="6" algn="ctr" rtl="0">
              <a:spcBef>
                <a:spcPts val="0"/>
              </a:spcBef>
              <a:spcAft>
                <a:spcPts val="0"/>
              </a:spcAft>
              <a:buClr>
                <a:schemeClr val="accent4"/>
              </a:buClr>
              <a:buSzPts val="5000"/>
              <a:buNone/>
              <a:defRPr sz="5000">
                <a:solidFill>
                  <a:schemeClr val="accent4"/>
                </a:solidFill>
              </a:defRPr>
            </a:lvl7pPr>
            <a:lvl8pPr lvl="7" algn="ctr" rtl="0">
              <a:spcBef>
                <a:spcPts val="0"/>
              </a:spcBef>
              <a:spcAft>
                <a:spcPts val="0"/>
              </a:spcAft>
              <a:buClr>
                <a:schemeClr val="accent4"/>
              </a:buClr>
              <a:buSzPts val="5000"/>
              <a:buNone/>
              <a:defRPr sz="5000">
                <a:solidFill>
                  <a:schemeClr val="accent4"/>
                </a:solidFill>
              </a:defRPr>
            </a:lvl8pPr>
            <a:lvl9pPr lvl="8" algn="ctr" rtl="0">
              <a:spcBef>
                <a:spcPts val="0"/>
              </a:spcBef>
              <a:spcAft>
                <a:spcPts val="0"/>
              </a:spcAft>
              <a:buClr>
                <a:schemeClr val="accent4"/>
              </a:buClr>
              <a:buSzPts val="5000"/>
              <a:buNone/>
              <a:defRPr sz="5000">
                <a:solidFill>
                  <a:schemeClr val="accent4"/>
                </a:solidFill>
              </a:defRPr>
            </a:lvl9pPr>
          </a:lstStyle>
          <a:p>
            <a:r>
              <a:rPr lang="en-US" smtClean="0"/>
              <a:t>Click to edit Master title style</a:t>
            </a:r>
            <a:endParaRPr/>
          </a:p>
        </p:txBody>
      </p:sp>
      <p:sp>
        <p:nvSpPr>
          <p:cNvPr id="54" name="Google Shape;54;p13"/>
          <p:cNvSpPr txBox="1">
            <a:spLocks noGrp="1"/>
          </p:cNvSpPr>
          <p:nvPr>
            <p:ph type="title" idx="14"/>
          </p:nvPr>
        </p:nvSpPr>
        <p:spPr>
          <a:xfrm>
            <a:off x="1506367" y="4335417"/>
            <a:ext cx="1704800" cy="1024000"/>
          </a:xfrm>
          <a:prstGeom prst="rect">
            <a:avLst/>
          </a:prstGeom>
        </p:spPr>
        <p:txBody>
          <a:bodyPr spcFirstLastPara="1">
            <a:noAutofit/>
          </a:bodyPr>
          <a:lstStyle>
            <a:lvl1pPr lvl="0" algn="r" rtl="0">
              <a:spcBef>
                <a:spcPts val="0"/>
              </a:spcBef>
              <a:spcAft>
                <a:spcPts val="0"/>
              </a:spcAft>
              <a:buClr>
                <a:schemeClr val="accent4"/>
              </a:buClr>
              <a:buSzPts val="5000"/>
              <a:buNone/>
              <a:defRPr sz="7000">
                <a:solidFill>
                  <a:schemeClr val="accent3"/>
                </a:solidFill>
              </a:defRPr>
            </a:lvl1pPr>
            <a:lvl2pPr lvl="1" algn="ctr" rtl="0">
              <a:spcBef>
                <a:spcPts val="0"/>
              </a:spcBef>
              <a:spcAft>
                <a:spcPts val="0"/>
              </a:spcAft>
              <a:buClr>
                <a:schemeClr val="accent4"/>
              </a:buClr>
              <a:buSzPts val="5000"/>
              <a:buNone/>
              <a:defRPr sz="5000">
                <a:solidFill>
                  <a:schemeClr val="accent4"/>
                </a:solidFill>
              </a:defRPr>
            </a:lvl2pPr>
            <a:lvl3pPr lvl="2" algn="ctr" rtl="0">
              <a:spcBef>
                <a:spcPts val="0"/>
              </a:spcBef>
              <a:spcAft>
                <a:spcPts val="0"/>
              </a:spcAft>
              <a:buClr>
                <a:schemeClr val="accent4"/>
              </a:buClr>
              <a:buSzPts val="5000"/>
              <a:buNone/>
              <a:defRPr sz="5000">
                <a:solidFill>
                  <a:schemeClr val="accent4"/>
                </a:solidFill>
              </a:defRPr>
            </a:lvl3pPr>
            <a:lvl4pPr lvl="3" algn="ctr" rtl="0">
              <a:spcBef>
                <a:spcPts val="0"/>
              </a:spcBef>
              <a:spcAft>
                <a:spcPts val="0"/>
              </a:spcAft>
              <a:buClr>
                <a:schemeClr val="accent4"/>
              </a:buClr>
              <a:buSzPts val="5000"/>
              <a:buNone/>
              <a:defRPr sz="5000">
                <a:solidFill>
                  <a:schemeClr val="accent4"/>
                </a:solidFill>
              </a:defRPr>
            </a:lvl4pPr>
            <a:lvl5pPr lvl="4" algn="ctr" rtl="0">
              <a:spcBef>
                <a:spcPts val="0"/>
              </a:spcBef>
              <a:spcAft>
                <a:spcPts val="0"/>
              </a:spcAft>
              <a:buClr>
                <a:schemeClr val="accent4"/>
              </a:buClr>
              <a:buSzPts val="5000"/>
              <a:buNone/>
              <a:defRPr sz="5000">
                <a:solidFill>
                  <a:schemeClr val="accent4"/>
                </a:solidFill>
              </a:defRPr>
            </a:lvl5pPr>
            <a:lvl6pPr lvl="5" algn="ctr" rtl="0">
              <a:spcBef>
                <a:spcPts val="0"/>
              </a:spcBef>
              <a:spcAft>
                <a:spcPts val="0"/>
              </a:spcAft>
              <a:buClr>
                <a:schemeClr val="accent4"/>
              </a:buClr>
              <a:buSzPts val="5000"/>
              <a:buNone/>
              <a:defRPr sz="5000">
                <a:solidFill>
                  <a:schemeClr val="accent4"/>
                </a:solidFill>
              </a:defRPr>
            </a:lvl6pPr>
            <a:lvl7pPr lvl="6" algn="ctr" rtl="0">
              <a:spcBef>
                <a:spcPts val="0"/>
              </a:spcBef>
              <a:spcAft>
                <a:spcPts val="0"/>
              </a:spcAft>
              <a:buClr>
                <a:schemeClr val="accent4"/>
              </a:buClr>
              <a:buSzPts val="5000"/>
              <a:buNone/>
              <a:defRPr sz="5000">
                <a:solidFill>
                  <a:schemeClr val="accent4"/>
                </a:solidFill>
              </a:defRPr>
            </a:lvl7pPr>
            <a:lvl8pPr lvl="7" algn="ctr" rtl="0">
              <a:spcBef>
                <a:spcPts val="0"/>
              </a:spcBef>
              <a:spcAft>
                <a:spcPts val="0"/>
              </a:spcAft>
              <a:buClr>
                <a:schemeClr val="accent4"/>
              </a:buClr>
              <a:buSzPts val="5000"/>
              <a:buNone/>
              <a:defRPr sz="5000">
                <a:solidFill>
                  <a:schemeClr val="accent4"/>
                </a:solidFill>
              </a:defRPr>
            </a:lvl8pPr>
            <a:lvl9pPr lvl="8" algn="ctr" rtl="0">
              <a:spcBef>
                <a:spcPts val="0"/>
              </a:spcBef>
              <a:spcAft>
                <a:spcPts val="0"/>
              </a:spcAft>
              <a:buClr>
                <a:schemeClr val="accent4"/>
              </a:buClr>
              <a:buSzPts val="5000"/>
              <a:buNone/>
              <a:defRPr sz="5000">
                <a:solidFill>
                  <a:schemeClr val="accent4"/>
                </a:solidFill>
              </a:defRPr>
            </a:lvl9pPr>
          </a:lstStyle>
          <a:p>
            <a:r>
              <a:rPr lang="en-US" smtClean="0"/>
              <a:t>Click to edit Master title style</a:t>
            </a:r>
            <a:endParaRPr/>
          </a:p>
        </p:txBody>
      </p:sp>
      <p:sp>
        <p:nvSpPr>
          <p:cNvPr id="55" name="Google Shape;55;p13"/>
          <p:cNvSpPr txBox="1">
            <a:spLocks noGrp="1"/>
          </p:cNvSpPr>
          <p:nvPr>
            <p:ph type="title" idx="15"/>
          </p:nvPr>
        </p:nvSpPr>
        <p:spPr>
          <a:xfrm>
            <a:off x="6456100" y="4335417"/>
            <a:ext cx="1704800" cy="1024000"/>
          </a:xfrm>
          <a:prstGeom prst="rect">
            <a:avLst/>
          </a:prstGeom>
        </p:spPr>
        <p:txBody>
          <a:bodyPr spcFirstLastPara="1">
            <a:noAutofit/>
          </a:bodyPr>
          <a:lstStyle>
            <a:lvl1pPr lvl="0" algn="r" rtl="0">
              <a:spcBef>
                <a:spcPts val="0"/>
              </a:spcBef>
              <a:spcAft>
                <a:spcPts val="0"/>
              </a:spcAft>
              <a:buClr>
                <a:schemeClr val="accent4"/>
              </a:buClr>
              <a:buSzPts val="5000"/>
              <a:buNone/>
              <a:defRPr sz="7000">
                <a:solidFill>
                  <a:schemeClr val="accent3"/>
                </a:solidFill>
              </a:defRPr>
            </a:lvl1pPr>
            <a:lvl2pPr lvl="1" algn="ctr" rtl="0">
              <a:spcBef>
                <a:spcPts val="0"/>
              </a:spcBef>
              <a:spcAft>
                <a:spcPts val="0"/>
              </a:spcAft>
              <a:buClr>
                <a:schemeClr val="accent4"/>
              </a:buClr>
              <a:buSzPts val="5000"/>
              <a:buNone/>
              <a:defRPr sz="5000">
                <a:solidFill>
                  <a:schemeClr val="accent4"/>
                </a:solidFill>
              </a:defRPr>
            </a:lvl2pPr>
            <a:lvl3pPr lvl="2" algn="ctr" rtl="0">
              <a:spcBef>
                <a:spcPts val="0"/>
              </a:spcBef>
              <a:spcAft>
                <a:spcPts val="0"/>
              </a:spcAft>
              <a:buClr>
                <a:schemeClr val="accent4"/>
              </a:buClr>
              <a:buSzPts val="5000"/>
              <a:buNone/>
              <a:defRPr sz="5000">
                <a:solidFill>
                  <a:schemeClr val="accent4"/>
                </a:solidFill>
              </a:defRPr>
            </a:lvl3pPr>
            <a:lvl4pPr lvl="3" algn="ctr" rtl="0">
              <a:spcBef>
                <a:spcPts val="0"/>
              </a:spcBef>
              <a:spcAft>
                <a:spcPts val="0"/>
              </a:spcAft>
              <a:buClr>
                <a:schemeClr val="accent4"/>
              </a:buClr>
              <a:buSzPts val="5000"/>
              <a:buNone/>
              <a:defRPr sz="5000">
                <a:solidFill>
                  <a:schemeClr val="accent4"/>
                </a:solidFill>
              </a:defRPr>
            </a:lvl4pPr>
            <a:lvl5pPr lvl="4" algn="ctr" rtl="0">
              <a:spcBef>
                <a:spcPts val="0"/>
              </a:spcBef>
              <a:spcAft>
                <a:spcPts val="0"/>
              </a:spcAft>
              <a:buClr>
                <a:schemeClr val="accent4"/>
              </a:buClr>
              <a:buSzPts val="5000"/>
              <a:buNone/>
              <a:defRPr sz="5000">
                <a:solidFill>
                  <a:schemeClr val="accent4"/>
                </a:solidFill>
              </a:defRPr>
            </a:lvl5pPr>
            <a:lvl6pPr lvl="5" algn="ctr" rtl="0">
              <a:spcBef>
                <a:spcPts val="0"/>
              </a:spcBef>
              <a:spcAft>
                <a:spcPts val="0"/>
              </a:spcAft>
              <a:buClr>
                <a:schemeClr val="accent4"/>
              </a:buClr>
              <a:buSzPts val="5000"/>
              <a:buNone/>
              <a:defRPr sz="5000">
                <a:solidFill>
                  <a:schemeClr val="accent4"/>
                </a:solidFill>
              </a:defRPr>
            </a:lvl6pPr>
            <a:lvl7pPr lvl="6" algn="ctr" rtl="0">
              <a:spcBef>
                <a:spcPts val="0"/>
              </a:spcBef>
              <a:spcAft>
                <a:spcPts val="0"/>
              </a:spcAft>
              <a:buClr>
                <a:schemeClr val="accent4"/>
              </a:buClr>
              <a:buSzPts val="5000"/>
              <a:buNone/>
              <a:defRPr sz="5000">
                <a:solidFill>
                  <a:schemeClr val="accent4"/>
                </a:solidFill>
              </a:defRPr>
            </a:lvl7pPr>
            <a:lvl8pPr lvl="7" algn="ctr" rtl="0">
              <a:spcBef>
                <a:spcPts val="0"/>
              </a:spcBef>
              <a:spcAft>
                <a:spcPts val="0"/>
              </a:spcAft>
              <a:buClr>
                <a:schemeClr val="accent4"/>
              </a:buClr>
              <a:buSzPts val="5000"/>
              <a:buNone/>
              <a:defRPr sz="5000">
                <a:solidFill>
                  <a:schemeClr val="accent4"/>
                </a:solidFill>
              </a:defRPr>
            </a:lvl8pPr>
            <a:lvl9pPr lvl="8" algn="ctr" rtl="0">
              <a:spcBef>
                <a:spcPts val="0"/>
              </a:spcBef>
              <a:spcAft>
                <a:spcPts val="0"/>
              </a:spcAft>
              <a:buClr>
                <a:schemeClr val="accent4"/>
              </a:buClr>
              <a:buSzPts val="5000"/>
              <a:buNone/>
              <a:defRPr sz="5000">
                <a:solidFill>
                  <a:schemeClr val="accent4"/>
                </a:solidFill>
              </a:defRPr>
            </a:lvl9pPr>
          </a:lstStyle>
          <a:p>
            <a:r>
              <a:rPr lang="en-US" smtClean="0"/>
              <a:t>Click to edit Master title style</a:t>
            </a:r>
            <a:endParaRPr/>
          </a:p>
        </p:txBody>
      </p:sp>
    </p:spTree>
    <p:extLst>
      <p:ext uri="{BB962C8B-B14F-4D97-AF65-F5344CB8AC3E}">
        <p14:creationId xmlns:p14="http://schemas.microsoft.com/office/powerpoint/2010/main" val="167930750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5735200" y="4268351"/>
            <a:ext cx="4951600" cy="763600"/>
          </a:xfrm>
          <a:prstGeom prst="rect">
            <a:avLst/>
          </a:prstGeom>
        </p:spPr>
        <p:txBody>
          <a:bodyPr spcFirstLastPara="1">
            <a:noAutofit/>
          </a:bodyPr>
          <a:lstStyle>
            <a:lvl1pPr lvl="0" algn="ctr" rtl="0">
              <a:spcBef>
                <a:spcPts val="0"/>
              </a:spcBef>
              <a:spcAft>
                <a:spcPts val="0"/>
              </a:spcAft>
              <a:buSzPts val="2200"/>
              <a:buNone/>
              <a:defRPr sz="2200">
                <a:solidFill>
                  <a:schemeClr val="accent3"/>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8" name="Google Shape;58;p14"/>
          <p:cNvSpPr txBox="1">
            <a:spLocks noGrp="1"/>
          </p:cNvSpPr>
          <p:nvPr>
            <p:ph type="subTitle" idx="1"/>
          </p:nvPr>
        </p:nvSpPr>
        <p:spPr>
          <a:xfrm>
            <a:off x="5735200" y="1724451"/>
            <a:ext cx="4951600" cy="2558400"/>
          </a:xfrm>
          <a:prstGeom prst="rect">
            <a:avLst/>
          </a:prstGeom>
        </p:spPr>
        <p:txBody>
          <a:bodyPr spcFirstLastPara="1">
            <a:noAutofit/>
          </a:bodyPr>
          <a:lstStyle>
            <a:lvl1pPr lvl="0" algn="ctr" rtl="0">
              <a:spcBef>
                <a:spcPts val="0"/>
              </a:spcBef>
              <a:spcAft>
                <a:spcPts val="0"/>
              </a:spcAft>
              <a:buSzPts val="2500"/>
              <a:buNone/>
              <a:defRPr sz="2500"/>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Tree>
    <p:extLst>
      <p:ext uri="{BB962C8B-B14F-4D97-AF65-F5344CB8AC3E}">
        <p14:creationId xmlns:p14="http://schemas.microsoft.com/office/powerpoint/2010/main" val="19306886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59"/>
        <p:cNvGrpSpPr/>
        <p:nvPr/>
      </p:nvGrpSpPr>
      <p:grpSpPr>
        <a:xfrm>
          <a:off x="0" y="0"/>
          <a:ext cx="0" cy="0"/>
          <a:chOff x="0" y="0"/>
          <a:chExt cx="0" cy="0"/>
        </a:xfrm>
      </p:grpSpPr>
      <p:sp>
        <p:nvSpPr>
          <p:cNvPr id="60" name="Google Shape;60;p15"/>
          <p:cNvSpPr txBox="1">
            <a:spLocks noGrp="1"/>
          </p:cNvSpPr>
          <p:nvPr>
            <p:ph type="title"/>
          </p:nvPr>
        </p:nvSpPr>
        <p:spPr>
          <a:xfrm>
            <a:off x="2616200" y="643572"/>
            <a:ext cx="6959600" cy="763600"/>
          </a:xfrm>
          <a:prstGeom prst="rect">
            <a:avLst/>
          </a:prstGeom>
        </p:spPr>
        <p:txBody>
          <a:bodyPr spcFirstLastPara="1">
            <a:noAutofit/>
          </a:bodyPr>
          <a:lstStyle>
            <a:lvl1pPr lvl="0" algn="ctr">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61" name="Google Shape;61;p15"/>
          <p:cNvSpPr txBox="1">
            <a:spLocks noGrp="1"/>
          </p:cNvSpPr>
          <p:nvPr>
            <p:ph type="subTitle" idx="1"/>
          </p:nvPr>
        </p:nvSpPr>
        <p:spPr>
          <a:xfrm>
            <a:off x="1305200" y="2223267"/>
            <a:ext cx="2309600" cy="763600"/>
          </a:xfrm>
          <a:prstGeom prst="rect">
            <a:avLst/>
          </a:prstGeom>
        </p:spPr>
        <p:txBody>
          <a:bodyPr spcFirstLastPara="1" lIns="0" rIns="0">
            <a:noAutofit/>
          </a:bodyPr>
          <a:lstStyle>
            <a:lvl1pPr lvl="0" algn="ctr" rtl="0">
              <a:lnSpc>
                <a:spcPct val="80000"/>
              </a:lnSpc>
              <a:spcBef>
                <a:spcPts val="0"/>
              </a:spcBef>
              <a:spcAft>
                <a:spcPts val="0"/>
              </a:spcAft>
              <a:buNone/>
              <a:defRPr sz="2000" b="1">
                <a:solidFill>
                  <a:schemeClr val="accent3"/>
                </a:solidFill>
                <a:latin typeface="Patrick Hand SC"/>
                <a:ea typeface="Patrick Hand SC"/>
                <a:cs typeface="Patrick Hand SC"/>
                <a:sym typeface="Patrick Hand SC"/>
              </a:defRPr>
            </a:lvl1pPr>
            <a:lvl2pPr lvl="1"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2pPr>
            <a:lvl3pPr lvl="2"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3pPr>
            <a:lvl4pPr lvl="3"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4pPr>
            <a:lvl5pPr lvl="4"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5pPr>
            <a:lvl6pPr lvl="5"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6pPr>
            <a:lvl7pPr lvl="6"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7pPr>
            <a:lvl8pPr lvl="7"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8pPr>
            <a:lvl9pPr lvl="8" algn="ctr" rtl="0">
              <a:lnSpc>
                <a:spcPct val="80000"/>
              </a:lnSpc>
              <a:spcBef>
                <a:spcPts val="1600"/>
              </a:spcBef>
              <a:spcAft>
                <a:spcPts val="1600"/>
              </a:spcAft>
              <a:buNone/>
              <a:defRPr sz="2000" b="1">
                <a:solidFill>
                  <a:schemeClr val="accent3"/>
                </a:solidFill>
                <a:latin typeface="Patrick Hand SC"/>
                <a:ea typeface="Patrick Hand SC"/>
                <a:cs typeface="Patrick Hand SC"/>
                <a:sym typeface="Patrick Hand SC"/>
              </a:defRPr>
            </a:lvl9pPr>
          </a:lstStyle>
          <a:p>
            <a:endParaRPr/>
          </a:p>
        </p:txBody>
      </p:sp>
      <p:sp>
        <p:nvSpPr>
          <p:cNvPr id="62" name="Google Shape;62;p15"/>
          <p:cNvSpPr txBox="1">
            <a:spLocks noGrp="1"/>
          </p:cNvSpPr>
          <p:nvPr>
            <p:ph type="subTitle" idx="2"/>
          </p:nvPr>
        </p:nvSpPr>
        <p:spPr>
          <a:xfrm>
            <a:off x="1305200" y="3010733"/>
            <a:ext cx="2309600" cy="763600"/>
          </a:xfrm>
          <a:prstGeom prst="rect">
            <a:avLst/>
          </a:prstGeom>
        </p:spPr>
        <p:txBody>
          <a:bodyPr spcFirstLastPara="1" lIns="0" rIns="0">
            <a:noAutofit/>
          </a:bodyPr>
          <a:lstStyle>
            <a:lvl1pPr lvl="0" algn="ctr" rtl="0">
              <a:spcBef>
                <a:spcPts val="0"/>
              </a:spcBef>
              <a:spcAft>
                <a:spcPts val="0"/>
              </a:spcAft>
              <a:buNone/>
              <a:defRPr sz="1400"/>
            </a:lvl1pPr>
            <a:lvl2pPr lvl="1" algn="ctr" rtl="0">
              <a:spcBef>
                <a:spcPts val="1600"/>
              </a:spcBef>
              <a:spcAft>
                <a:spcPts val="0"/>
              </a:spcAft>
              <a:buNone/>
              <a:defRPr sz="1400"/>
            </a:lvl2pPr>
            <a:lvl3pPr lvl="2" algn="ctr" rtl="0">
              <a:spcBef>
                <a:spcPts val="1600"/>
              </a:spcBef>
              <a:spcAft>
                <a:spcPts val="0"/>
              </a:spcAft>
              <a:buNone/>
              <a:defRPr sz="1400"/>
            </a:lvl3pPr>
            <a:lvl4pPr lvl="3" algn="ctr" rtl="0">
              <a:spcBef>
                <a:spcPts val="1600"/>
              </a:spcBef>
              <a:spcAft>
                <a:spcPts val="0"/>
              </a:spcAft>
              <a:buNone/>
              <a:defRPr sz="1400"/>
            </a:lvl4pPr>
            <a:lvl5pPr lvl="4" algn="ctr" rtl="0">
              <a:spcBef>
                <a:spcPts val="1600"/>
              </a:spcBef>
              <a:spcAft>
                <a:spcPts val="0"/>
              </a:spcAft>
              <a:buNone/>
              <a:defRPr sz="1400"/>
            </a:lvl5pPr>
            <a:lvl6pPr lvl="5" algn="ctr" rtl="0">
              <a:spcBef>
                <a:spcPts val="1600"/>
              </a:spcBef>
              <a:spcAft>
                <a:spcPts val="0"/>
              </a:spcAft>
              <a:buNone/>
              <a:defRPr sz="1400"/>
            </a:lvl6pPr>
            <a:lvl7pPr lvl="6" algn="ctr" rtl="0">
              <a:spcBef>
                <a:spcPts val="1600"/>
              </a:spcBef>
              <a:spcAft>
                <a:spcPts val="0"/>
              </a:spcAft>
              <a:buNone/>
              <a:defRPr sz="1400"/>
            </a:lvl7pPr>
            <a:lvl8pPr lvl="7" algn="ctr" rtl="0">
              <a:spcBef>
                <a:spcPts val="1600"/>
              </a:spcBef>
              <a:spcAft>
                <a:spcPts val="0"/>
              </a:spcAft>
              <a:buNone/>
              <a:defRPr sz="1400"/>
            </a:lvl8pPr>
            <a:lvl9pPr lvl="8" algn="ctr" rtl="0">
              <a:spcBef>
                <a:spcPts val="1600"/>
              </a:spcBef>
              <a:spcAft>
                <a:spcPts val="1600"/>
              </a:spcAft>
              <a:buNone/>
              <a:defRPr sz="1400"/>
            </a:lvl9pPr>
          </a:lstStyle>
          <a:p>
            <a:endParaRPr/>
          </a:p>
        </p:txBody>
      </p:sp>
      <p:sp>
        <p:nvSpPr>
          <p:cNvPr id="63" name="Google Shape;63;p15"/>
          <p:cNvSpPr txBox="1">
            <a:spLocks noGrp="1"/>
          </p:cNvSpPr>
          <p:nvPr>
            <p:ph type="subTitle" idx="3"/>
          </p:nvPr>
        </p:nvSpPr>
        <p:spPr>
          <a:xfrm>
            <a:off x="8396400" y="2223267"/>
            <a:ext cx="2309600" cy="763600"/>
          </a:xfrm>
          <a:prstGeom prst="rect">
            <a:avLst/>
          </a:prstGeom>
        </p:spPr>
        <p:txBody>
          <a:bodyPr spcFirstLastPara="1" lIns="0" rIns="0">
            <a:noAutofit/>
          </a:bodyPr>
          <a:lstStyle>
            <a:lvl1pPr lvl="0" algn="ctr" rtl="0">
              <a:lnSpc>
                <a:spcPct val="80000"/>
              </a:lnSpc>
              <a:spcBef>
                <a:spcPts val="0"/>
              </a:spcBef>
              <a:spcAft>
                <a:spcPts val="0"/>
              </a:spcAft>
              <a:buNone/>
              <a:defRPr sz="2000" b="1">
                <a:solidFill>
                  <a:schemeClr val="accent3"/>
                </a:solidFill>
                <a:latin typeface="Patrick Hand SC"/>
                <a:ea typeface="Patrick Hand SC"/>
                <a:cs typeface="Patrick Hand SC"/>
                <a:sym typeface="Patrick Hand SC"/>
              </a:defRPr>
            </a:lvl1pPr>
            <a:lvl2pPr lvl="1"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2pPr>
            <a:lvl3pPr lvl="2"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3pPr>
            <a:lvl4pPr lvl="3"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4pPr>
            <a:lvl5pPr lvl="4"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5pPr>
            <a:lvl6pPr lvl="5"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6pPr>
            <a:lvl7pPr lvl="6"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7pPr>
            <a:lvl8pPr lvl="7"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8pPr>
            <a:lvl9pPr lvl="8" algn="ctr" rtl="0">
              <a:lnSpc>
                <a:spcPct val="80000"/>
              </a:lnSpc>
              <a:spcBef>
                <a:spcPts val="1600"/>
              </a:spcBef>
              <a:spcAft>
                <a:spcPts val="1600"/>
              </a:spcAft>
              <a:buNone/>
              <a:defRPr sz="2000" b="1">
                <a:solidFill>
                  <a:schemeClr val="accent3"/>
                </a:solidFill>
                <a:latin typeface="Patrick Hand SC"/>
                <a:ea typeface="Patrick Hand SC"/>
                <a:cs typeface="Patrick Hand SC"/>
                <a:sym typeface="Patrick Hand SC"/>
              </a:defRPr>
            </a:lvl9pPr>
          </a:lstStyle>
          <a:p>
            <a:endParaRPr/>
          </a:p>
        </p:txBody>
      </p:sp>
      <p:sp>
        <p:nvSpPr>
          <p:cNvPr id="64" name="Google Shape;64;p15"/>
          <p:cNvSpPr txBox="1">
            <a:spLocks noGrp="1"/>
          </p:cNvSpPr>
          <p:nvPr>
            <p:ph type="subTitle" idx="4"/>
          </p:nvPr>
        </p:nvSpPr>
        <p:spPr>
          <a:xfrm>
            <a:off x="8396400" y="3010733"/>
            <a:ext cx="2309600" cy="763600"/>
          </a:xfrm>
          <a:prstGeom prst="rect">
            <a:avLst/>
          </a:prstGeom>
        </p:spPr>
        <p:txBody>
          <a:bodyPr spcFirstLastPara="1" lIns="0" rIns="0">
            <a:noAutofit/>
          </a:bodyPr>
          <a:lstStyle>
            <a:lvl1pPr lvl="0" algn="ctr" rtl="0">
              <a:spcBef>
                <a:spcPts val="0"/>
              </a:spcBef>
              <a:spcAft>
                <a:spcPts val="0"/>
              </a:spcAft>
              <a:buNone/>
              <a:defRPr sz="1400"/>
            </a:lvl1pPr>
            <a:lvl2pPr lvl="1" algn="ctr" rtl="0">
              <a:spcBef>
                <a:spcPts val="1600"/>
              </a:spcBef>
              <a:spcAft>
                <a:spcPts val="0"/>
              </a:spcAft>
              <a:buNone/>
              <a:defRPr sz="1400"/>
            </a:lvl2pPr>
            <a:lvl3pPr lvl="2" algn="ctr" rtl="0">
              <a:spcBef>
                <a:spcPts val="1600"/>
              </a:spcBef>
              <a:spcAft>
                <a:spcPts val="0"/>
              </a:spcAft>
              <a:buNone/>
              <a:defRPr sz="1400"/>
            </a:lvl3pPr>
            <a:lvl4pPr lvl="3" algn="ctr" rtl="0">
              <a:spcBef>
                <a:spcPts val="1600"/>
              </a:spcBef>
              <a:spcAft>
                <a:spcPts val="0"/>
              </a:spcAft>
              <a:buNone/>
              <a:defRPr sz="1400"/>
            </a:lvl4pPr>
            <a:lvl5pPr lvl="4" algn="ctr" rtl="0">
              <a:spcBef>
                <a:spcPts val="1600"/>
              </a:spcBef>
              <a:spcAft>
                <a:spcPts val="0"/>
              </a:spcAft>
              <a:buNone/>
              <a:defRPr sz="1400"/>
            </a:lvl5pPr>
            <a:lvl6pPr lvl="5" algn="ctr" rtl="0">
              <a:spcBef>
                <a:spcPts val="1600"/>
              </a:spcBef>
              <a:spcAft>
                <a:spcPts val="0"/>
              </a:spcAft>
              <a:buNone/>
              <a:defRPr sz="1400"/>
            </a:lvl6pPr>
            <a:lvl7pPr lvl="6" algn="ctr" rtl="0">
              <a:spcBef>
                <a:spcPts val="1600"/>
              </a:spcBef>
              <a:spcAft>
                <a:spcPts val="0"/>
              </a:spcAft>
              <a:buNone/>
              <a:defRPr sz="1400"/>
            </a:lvl7pPr>
            <a:lvl8pPr lvl="7" algn="ctr" rtl="0">
              <a:spcBef>
                <a:spcPts val="1600"/>
              </a:spcBef>
              <a:spcAft>
                <a:spcPts val="0"/>
              </a:spcAft>
              <a:buNone/>
              <a:defRPr sz="1400"/>
            </a:lvl8pPr>
            <a:lvl9pPr lvl="8" algn="ctr" rtl="0">
              <a:spcBef>
                <a:spcPts val="1600"/>
              </a:spcBef>
              <a:spcAft>
                <a:spcPts val="1600"/>
              </a:spcAft>
              <a:buNone/>
              <a:defRPr sz="1400"/>
            </a:lvl9pPr>
          </a:lstStyle>
          <a:p>
            <a:endParaRPr/>
          </a:p>
        </p:txBody>
      </p:sp>
      <p:sp>
        <p:nvSpPr>
          <p:cNvPr id="65" name="Google Shape;65;p15"/>
          <p:cNvSpPr txBox="1">
            <a:spLocks noGrp="1"/>
          </p:cNvSpPr>
          <p:nvPr>
            <p:ph type="subTitle" idx="5"/>
          </p:nvPr>
        </p:nvSpPr>
        <p:spPr>
          <a:xfrm>
            <a:off x="4850799" y="2223267"/>
            <a:ext cx="2309600" cy="763600"/>
          </a:xfrm>
          <a:prstGeom prst="rect">
            <a:avLst/>
          </a:prstGeom>
        </p:spPr>
        <p:txBody>
          <a:bodyPr spcFirstLastPara="1" lIns="0" rIns="0">
            <a:noAutofit/>
          </a:bodyPr>
          <a:lstStyle>
            <a:lvl1pPr lvl="0" algn="ctr" rtl="0">
              <a:lnSpc>
                <a:spcPct val="80000"/>
              </a:lnSpc>
              <a:spcBef>
                <a:spcPts val="0"/>
              </a:spcBef>
              <a:spcAft>
                <a:spcPts val="0"/>
              </a:spcAft>
              <a:buNone/>
              <a:defRPr sz="2000" b="1">
                <a:solidFill>
                  <a:schemeClr val="accent3"/>
                </a:solidFill>
                <a:latin typeface="Patrick Hand SC"/>
                <a:ea typeface="Patrick Hand SC"/>
                <a:cs typeface="Patrick Hand SC"/>
                <a:sym typeface="Patrick Hand SC"/>
              </a:defRPr>
            </a:lvl1pPr>
            <a:lvl2pPr lvl="1"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2pPr>
            <a:lvl3pPr lvl="2"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3pPr>
            <a:lvl4pPr lvl="3"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4pPr>
            <a:lvl5pPr lvl="4"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5pPr>
            <a:lvl6pPr lvl="5"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6pPr>
            <a:lvl7pPr lvl="6"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7pPr>
            <a:lvl8pPr lvl="7"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8pPr>
            <a:lvl9pPr lvl="8" algn="ctr" rtl="0">
              <a:lnSpc>
                <a:spcPct val="80000"/>
              </a:lnSpc>
              <a:spcBef>
                <a:spcPts val="1600"/>
              </a:spcBef>
              <a:spcAft>
                <a:spcPts val="1600"/>
              </a:spcAft>
              <a:buNone/>
              <a:defRPr sz="2000" b="1">
                <a:solidFill>
                  <a:schemeClr val="accent3"/>
                </a:solidFill>
                <a:latin typeface="Patrick Hand SC"/>
                <a:ea typeface="Patrick Hand SC"/>
                <a:cs typeface="Patrick Hand SC"/>
                <a:sym typeface="Patrick Hand SC"/>
              </a:defRPr>
            </a:lvl9pPr>
          </a:lstStyle>
          <a:p>
            <a:endParaRPr/>
          </a:p>
        </p:txBody>
      </p:sp>
      <p:sp>
        <p:nvSpPr>
          <p:cNvPr id="66" name="Google Shape;66;p15"/>
          <p:cNvSpPr txBox="1">
            <a:spLocks noGrp="1"/>
          </p:cNvSpPr>
          <p:nvPr>
            <p:ph type="subTitle" idx="6"/>
          </p:nvPr>
        </p:nvSpPr>
        <p:spPr>
          <a:xfrm>
            <a:off x="4850801" y="3010733"/>
            <a:ext cx="2309600" cy="763600"/>
          </a:xfrm>
          <a:prstGeom prst="rect">
            <a:avLst/>
          </a:prstGeom>
        </p:spPr>
        <p:txBody>
          <a:bodyPr spcFirstLastPara="1" lIns="0" rIns="0">
            <a:noAutofit/>
          </a:bodyPr>
          <a:lstStyle>
            <a:lvl1pPr lvl="0" algn="ctr" rtl="0">
              <a:spcBef>
                <a:spcPts val="0"/>
              </a:spcBef>
              <a:spcAft>
                <a:spcPts val="0"/>
              </a:spcAft>
              <a:buNone/>
              <a:defRPr sz="1400"/>
            </a:lvl1pPr>
            <a:lvl2pPr lvl="1" algn="ctr" rtl="0">
              <a:spcBef>
                <a:spcPts val="1600"/>
              </a:spcBef>
              <a:spcAft>
                <a:spcPts val="0"/>
              </a:spcAft>
              <a:buNone/>
              <a:defRPr sz="1400"/>
            </a:lvl2pPr>
            <a:lvl3pPr lvl="2" algn="ctr" rtl="0">
              <a:spcBef>
                <a:spcPts val="1600"/>
              </a:spcBef>
              <a:spcAft>
                <a:spcPts val="0"/>
              </a:spcAft>
              <a:buNone/>
              <a:defRPr sz="1400"/>
            </a:lvl3pPr>
            <a:lvl4pPr lvl="3" algn="ctr" rtl="0">
              <a:spcBef>
                <a:spcPts val="1600"/>
              </a:spcBef>
              <a:spcAft>
                <a:spcPts val="0"/>
              </a:spcAft>
              <a:buNone/>
              <a:defRPr sz="1400"/>
            </a:lvl4pPr>
            <a:lvl5pPr lvl="4" algn="ctr" rtl="0">
              <a:spcBef>
                <a:spcPts val="1600"/>
              </a:spcBef>
              <a:spcAft>
                <a:spcPts val="0"/>
              </a:spcAft>
              <a:buNone/>
              <a:defRPr sz="1400"/>
            </a:lvl5pPr>
            <a:lvl6pPr lvl="5" algn="ctr" rtl="0">
              <a:spcBef>
                <a:spcPts val="1600"/>
              </a:spcBef>
              <a:spcAft>
                <a:spcPts val="0"/>
              </a:spcAft>
              <a:buNone/>
              <a:defRPr sz="1400"/>
            </a:lvl6pPr>
            <a:lvl7pPr lvl="6" algn="ctr" rtl="0">
              <a:spcBef>
                <a:spcPts val="1600"/>
              </a:spcBef>
              <a:spcAft>
                <a:spcPts val="0"/>
              </a:spcAft>
              <a:buNone/>
              <a:defRPr sz="1400"/>
            </a:lvl7pPr>
            <a:lvl8pPr lvl="7" algn="ctr" rtl="0">
              <a:spcBef>
                <a:spcPts val="1600"/>
              </a:spcBef>
              <a:spcAft>
                <a:spcPts val="0"/>
              </a:spcAft>
              <a:buNone/>
              <a:defRPr sz="1400"/>
            </a:lvl8pPr>
            <a:lvl9pPr lvl="8" algn="ctr" rtl="0">
              <a:spcBef>
                <a:spcPts val="1600"/>
              </a:spcBef>
              <a:spcAft>
                <a:spcPts val="1600"/>
              </a:spcAft>
              <a:buNone/>
              <a:defRPr sz="1400"/>
            </a:lvl9pPr>
          </a:lstStyle>
          <a:p>
            <a:endParaRPr/>
          </a:p>
        </p:txBody>
      </p:sp>
      <p:sp>
        <p:nvSpPr>
          <p:cNvPr id="67" name="Google Shape;67;p15"/>
          <p:cNvSpPr txBox="1">
            <a:spLocks noGrp="1"/>
          </p:cNvSpPr>
          <p:nvPr>
            <p:ph type="subTitle" idx="7"/>
          </p:nvPr>
        </p:nvSpPr>
        <p:spPr>
          <a:xfrm>
            <a:off x="1305200" y="4122167"/>
            <a:ext cx="2309600" cy="763600"/>
          </a:xfrm>
          <a:prstGeom prst="rect">
            <a:avLst/>
          </a:prstGeom>
        </p:spPr>
        <p:txBody>
          <a:bodyPr spcFirstLastPara="1" lIns="0" rIns="0">
            <a:noAutofit/>
          </a:bodyPr>
          <a:lstStyle>
            <a:lvl1pPr lvl="0" algn="ctr" rtl="0">
              <a:lnSpc>
                <a:spcPct val="80000"/>
              </a:lnSpc>
              <a:spcBef>
                <a:spcPts val="0"/>
              </a:spcBef>
              <a:spcAft>
                <a:spcPts val="0"/>
              </a:spcAft>
              <a:buNone/>
              <a:defRPr sz="2000" b="1">
                <a:solidFill>
                  <a:schemeClr val="accent3"/>
                </a:solidFill>
                <a:latin typeface="Patrick Hand SC"/>
                <a:ea typeface="Patrick Hand SC"/>
                <a:cs typeface="Patrick Hand SC"/>
                <a:sym typeface="Patrick Hand SC"/>
              </a:defRPr>
            </a:lvl1pPr>
            <a:lvl2pPr lvl="1"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2pPr>
            <a:lvl3pPr lvl="2"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3pPr>
            <a:lvl4pPr lvl="3"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4pPr>
            <a:lvl5pPr lvl="4"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5pPr>
            <a:lvl6pPr lvl="5"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6pPr>
            <a:lvl7pPr lvl="6"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7pPr>
            <a:lvl8pPr lvl="7"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8pPr>
            <a:lvl9pPr lvl="8" algn="ctr" rtl="0">
              <a:lnSpc>
                <a:spcPct val="80000"/>
              </a:lnSpc>
              <a:spcBef>
                <a:spcPts val="1600"/>
              </a:spcBef>
              <a:spcAft>
                <a:spcPts val="1600"/>
              </a:spcAft>
              <a:buNone/>
              <a:defRPr sz="2000" b="1">
                <a:solidFill>
                  <a:schemeClr val="accent3"/>
                </a:solidFill>
                <a:latin typeface="Patrick Hand SC"/>
                <a:ea typeface="Patrick Hand SC"/>
                <a:cs typeface="Patrick Hand SC"/>
                <a:sym typeface="Patrick Hand SC"/>
              </a:defRPr>
            </a:lvl9pPr>
          </a:lstStyle>
          <a:p>
            <a:endParaRPr/>
          </a:p>
        </p:txBody>
      </p:sp>
      <p:sp>
        <p:nvSpPr>
          <p:cNvPr id="68" name="Google Shape;68;p15"/>
          <p:cNvSpPr txBox="1">
            <a:spLocks noGrp="1"/>
          </p:cNvSpPr>
          <p:nvPr>
            <p:ph type="subTitle" idx="8"/>
          </p:nvPr>
        </p:nvSpPr>
        <p:spPr>
          <a:xfrm>
            <a:off x="1305200" y="4909633"/>
            <a:ext cx="2309600" cy="763600"/>
          </a:xfrm>
          <a:prstGeom prst="rect">
            <a:avLst/>
          </a:prstGeom>
        </p:spPr>
        <p:txBody>
          <a:bodyPr spcFirstLastPara="1" lIns="0" rIns="0">
            <a:noAutofit/>
          </a:bodyPr>
          <a:lstStyle>
            <a:lvl1pPr lvl="0" algn="ctr" rtl="0">
              <a:spcBef>
                <a:spcPts val="0"/>
              </a:spcBef>
              <a:spcAft>
                <a:spcPts val="0"/>
              </a:spcAft>
              <a:buNone/>
              <a:defRPr sz="1400"/>
            </a:lvl1pPr>
            <a:lvl2pPr lvl="1" algn="ctr" rtl="0">
              <a:spcBef>
                <a:spcPts val="1600"/>
              </a:spcBef>
              <a:spcAft>
                <a:spcPts val="0"/>
              </a:spcAft>
              <a:buNone/>
              <a:defRPr sz="1400"/>
            </a:lvl2pPr>
            <a:lvl3pPr lvl="2" algn="ctr" rtl="0">
              <a:spcBef>
                <a:spcPts val="1600"/>
              </a:spcBef>
              <a:spcAft>
                <a:spcPts val="0"/>
              </a:spcAft>
              <a:buNone/>
              <a:defRPr sz="1400"/>
            </a:lvl3pPr>
            <a:lvl4pPr lvl="3" algn="ctr" rtl="0">
              <a:spcBef>
                <a:spcPts val="1600"/>
              </a:spcBef>
              <a:spcAft>
                <a:spcPts val="0"/>
              </a:spcAft>
              <a:buNone/>
              <a:defRPr sz="1400"/>
            </a:lvl4pPr>
            <a:lvl5pPr lvl="4" algn="ctr" rtl="0">
              <a:spcBef>
                <a:spcPts val="1600"/>
              </a:spcBef>
              <a:spcAft>
                <a:spcPts val="0"/>
              </a:spcAft>
              <a:buNone/>
              <a:defRPr sz="1400"/>
            </a:lvl5pPr>
            <a:lvl6pPr lvl="5" algn="ctr" rtl="0">
              <a:spcBef>
                <a:spcPts val="1600"/>
              </a:spcBef>
              <a:spcAft>
                <a:spcPts val="0"/>
              </a:spcAft>
              <a:buNone/>
              <a:defRPr sz="1400"/>
            </a:lvl6pPr>
            <a:lvl7pPr lvl="6" algn="ctr" rtl="0">
              <a:spcBef>
                <a:spcPts val="1600"/>
              </a:spcBef>
              <a:spcAft>
                <a:spcPts val="0"/>
              </a:spcAft>
              <a:buNone/>
              <a:defRPr sz="1400"/>
            </a:lvl7pPr>
            <a:lvl8pPr lvl="7" algn="ctr" rtl="0">
              <a:spcBef>
                <a:spcPts val="1600"/>
              </a:spcBef>
              <a:spcAft>
                <a:spcPts val="0"/>
              </a:spcAft>
              <a:buNone/>
              <a:defRPr sz="1400"/>
            </a:lvl8pPr>
            <a:lvl9pPr lvl="8" algn="ctr" rtl="0">
              <a:spcBef>
                <a:spcPts val="1600"/>
              </a:spcBef>
              <a:spcAft>
                <a:spcPts val="1600"/>
              </a:spcAft>
              <a:buNone/>
              <a:defRPr sz="1400"/>
            </a:lvl9pPr>
          </a:lstStyle>
          <a:p>
            <a:endParaRPr/>
          </a:p>
        </p:txBody>
      </p:sp>
      <p:sp>
        <p:nvSpPr>
          <p:cNvPr id="69" name="Google Shape;69;p15"/>
          <p:cNvSpPr txBox="1">
            <a:spLocks noGrp="1"/>
          </p:cNvSpPr>
          <p:nvPr>
            <p:ph type="subTitle" idx="9"/>
          </p:nvPr>
        </p:nvSpPr>
        <p:spPr>
          <a:xfrm>
            <a:off x="8396400" y="4122167"/>
            <a:ext cx="2309600" cy="763600"/>
          </a:xfrm>
          <a:prstGeom prst="rect">
            <a:avLst/>
          </a:prstGeom>
        </p:spPr>
        <p:txBody>
          <a:bodyPr spcFirstLastPara="1" lIns="0" rIns="0">
            <a:noAutofit/>
          </a:bodyPr>
          <a:lstStyle>
            <a:lvl1pPr lvl="0" algn="ctr" rtl="0">
              <a:lnSpc>
                <a:spcPct val="80000"/>
              </a:lnSpc>
              <a:spcBef>
                <a:spcPts val="0"/>
              </a:spcBef>
              <a:spcAft>
                <a:spcPts val="0"/>
              </a:spcAft>
              <a:buNone/>
              <a:defRPr sz="2000" b="1">
                <a:solidFill>
                  <a:schemeClr val="accent3"/>
                </a:solidFill>
                <a:latin typeface="Patrick Hand SC"/>
                <a:ea typeface="Patrick Hand SC"/>
                <a:cs typeface="Patrick Hand SC"/>
                <a:sym typeface="Patrick Hand SC"/>
              </a:defRPr>
            </a:lvl1pPr>
            <a:lvl2pPr lvl="1"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2pPr>
            <a:lvl3pPr lvl="2"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3pPr>
            <a:lvl4pPr lvl="3"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4pPr>
            <a:lvl5pPr lvl="4"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5pPr>
            <a:lvl6pPr lvl="5"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6pPr>
            <a:lvl7pPr lvl="6"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7pPr>
            <a:lvl8pPr lvl="7"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8pPr>
            <a:lvl9pPr lvl="8" algn="ctr" rtl="0">
              <a:lnSpc>
                <a:spcPct val="80000"/>
              </a:lnSpc>
              <a:spcBef>
                <a:spcPts val="1600"/>
              </a:spcBef>
              <a:spcAft>
                <a:spcPts val="1600"/>
              </a:spcAft>
              <a:buNone/>
              <a:defRPr sz="2000" b="1">
                <a:solidFill>
                  <a:schemeClr val="accent3"/>
                </a:solidFill>
                <a:latin typeface="Patrick Hand SC"/>
                <a:ea typeface="Patrick Hand SC"/>
                <a:cs typeface="Patrick Hand SC"/>
                <a:sym typeface="Patrick Hand SC"/>
              </a:defRPr>
            </a:lvl9pPr>
          </a:lstStyle>
          <a:p>
            <a:endParaRPr/>
          </a:p>
        </p:txBody>
      </p:sp>
      <p:sp>
        <p:nvSpPr>
          <p:cNvPr id="70" name="Google Shape;70;p15"/>
          <p:cNvSpPr txBox="1">
            <a:spLocks noGrp="1"/>
          </p:cNvSpPr>
          <p:nvPr>
            <p:ph type="subTitle" idx="13"/>
          </p:nvPr>
        </p:nvSpPr>
        <p:spPr>
          <a:xfrm>
            <a:off x="8396400" y="4909633"/>
            <a:ext cx="2309600" cy="763600"/>
          </a:xfrm>
          <a:prstGeom prst="rect">
            <a:avLst/>
          </a:prstGeom>
        </p:spPr>
        <p:txBody>
          <a:bodyPr spcFirstLastPara="1" lIns="0" rIns="0">
            <a:noAutofit/>
          </a:bodyPr>
          <a:lstStyle>
            <a:lvl1pPr lvl="0" algn="ctr" rtl="0">
              <a:spcBef>
                <a:spcPts val="0"/>
              </a:spcBef>
              <a:spcAft>
                <a:spcPts val="0"/>
              </a:spcAft>
              <a:buNone/>
              <a:defRPr sz="1400"/>
            </a:lvl1pPr>
            <a:lvl2pPr lvl="1" algn="ctr" rtl="0">
              <a:spcBef>
                <a:spcPts val="1600"/>
              </a:spcBef>
              <a:spcAft>
                <a:spcPts val="0"/>
              </a:spcAft>
              <a:buNone/>
              <a:defRPr sz="1400"/>
            </a:lvl2pPr>
            <a:lvl3pPr lvl="2" algn="ctr" rtl="0">
              <a:spcBef>
                <a:spcPts val="1600"/>
              </a:spcBef>
              <a:spcAft>
                <a:spcPts val="0"/>
              </a:spcAft>
              <a:buNone/>
              <a:defRPr sz="1400"/>
            </a:lvl3pPr>
            <a:lvl4pPr lvl="3" algn="ctr" rtl="0">
              <a:spcBef>
                <a:spcPts val="1600"/>
              </a:spcBef>
              <a:spcAft>
                <a:spcPts val="0"/>
              </a:spcAft>
              <a:buNone/>
              <a:defRPr sz="1400"/>
            </a:lvl4pPr>
            <a:lvl5pPr lvl="4" algn="ctr" rtl="0">
              <a:spcBef>
                <a:spcPts val="1600"/>
              </a:spcBef>
              <a:spcAft>
                <a:spcPts val="0"/>
              </a:spcAft>
              <a:buNone/>
              <a:defRPr sz="1400"/>
            </a:lvl5pPr>
            <a:lvl6pPr lvl="5" algn="ctr" rtl="0">
              <a:spcBef>
                <a:spcPts val="1600"/>
              </a:spcBef>
              <a:spcAft>
                <a:spcPts val="0"/>
              </a:spcAft>
              <a:buNone/>
              <a:defRPr sz="1400"/>
            </a:lvl6pPr>
            <a:lvl7pPr lvl="6" algn="ctr" rtl="0">
              <a:spcBef>
                <a:spcPts val="1600"/>
              </a:spcBef>
              <a:spcAft>
                <a:spcPts val="0"/>
              </a:spcAft>
              <a:buNone/>
              <a:defRPr sz="1400"/>
            </a:lvl7pPr>
            <a:lvl8pPr lvl="7" algn="ctr" rtl="0">
              <a:spcBef>
                <a:spcPts val="1600"/>
              </a:spcBef>
              <a:spcAft>
                <a:spcPts val="0"/>
              </a:spcAft>
              <a:buNone/>
              <a:defRPr sz="1400"/>
            </a:lvl8pPr>
            <a:lvl9pPr lvl="8" algn="ctr" rtl="0">
              <a:spcBef>
                <a:spcPts val="1600"/>
              </a:spcBef>
              <a:spcAft>
                <a:spcPts val="1600"/>
              </a:spcAft>
              <a:buNone/>
              <a:defRPr sz="1400"/>
            </a:lvl9pPr>
          </a:lstStyle>
          <a:p>
            <a:endParaRPr/>
          </a:p>
        </p:txBody>
      </p:sp>
      <p:sp>
        <p:nvSpPr>
          <p:cNvPr id="71" name="Google Shape;71;p15"/>
          <p:cNvSpPr txBox="1">
            <a:spLocks noGrp="1"/>
          </p:cNvSpPr>
          <p:nvPr>
            <p:ph type="subTitle" idx="14"/>
          </p:nvPr>
        </p:nvSpPr>
        <p:spPr>
          <a:xfrm>
            <a:off x="4850799" y="4122167"/>
            <a:ext cx="2309600" cy="763600"/>
          </a:xfrm>
          <a:prstGeom prst="rect">
            <a:avLst/>
          </a:prstGeom>
        </p:spPr>
        <p:txBody>
          <a:bodyPr spcFirstLastPara="1" lIns="0" rIns="0">
            <a:noAutofit/>
          </a:bodyPr>
          <a:lstStyle>
            <a:lvl1pPr lvl="0" algn="ctr" rtl="0">
              <a:lnSpc>
                <a:spcPct val="80000"/>
              </a:lnSpc>
              <a:spcBef>
                <a:spcPts val="0"/>
              </a:spcBef>
              <a:spcAft>
                <a:spcPts val="0"/>
              </a:spcAft>
              <a:buNone/>
              <a:defRPr sz="2000" b="1">
                <a:solidFill>
                  <a:schemeClr val="accent3"/>
                </a:solidFill>
                <a:latin typeface="Patrick Hand SC"/>
                <a:ea typeface="Patrick Hand SC"/>
                <a:cs typeface="Patrick Hand SC"/>
                <a:sym typeface="Patrick Hand SC"/>
              </a:defRPr>
            </a:lvl1pPr>
            <a:lvl2pPr lvl="1"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2pPr>
            <a:lvl3pPr lvl="2"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3pPr>
            <a:lvl4pPr lvl="3"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4pPr>
            <a:lvl5pPr lvl="4"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5pPr>
            <a:lvl6pPr lvl="5"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6pPr>
            <a:lvl7pPr lvl="6"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7pPr>
            <a:lvl8pPr lvl="7" algn="ct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8pPr>
            <a:lvl9pPr lvl="8" algn="ctr" rtl="0">
              <a:lnSpc>
                <a:spcPct val="80000"/>
              </a:lnSpc>
              <a:spcBef>
                <a:spcPts val="1600"/>
              </a:spcBef>
              <a:spcAft>
                <a:spcPts val="1600"/>
              </a:spcAft>
              <a:buNone/>
              <a:defRPr sz="2000" b="1">
                <a:solidFill>
                  <a:schemeClr val="accent3"/>
                </a:solidFill>
                <a:latin typeface="Patrick Hand SC"/>
                <a:ea typeface="Patrick Hand SC"/>
                <a:cs typeface="Patrick Hand SC"/>
                <a:sym typeface="Patrick Hand SC"/>
              </a:defRPr>
            </a:lvl9pPr>
          </a:lstStyle>
          <a:p>
            <a:endParaRPr/>
          </a:p>
        </p:txBody>
      </p:sp>
      <p:sp>
        <p:nvSpPr>
          <p:cNvPr id="72" name="Google Shape;72;p15"/>
          <p:cNvSpPr txBox="1">
            <a:spLocks noGrp="1"/>
          </p:cNvSpPr>
          <p:nvPr>
            <p:ph type="subTitle" idx="15"/>
          </p:nvPr>
        </p:nvSpPr>
        <p:spPr>
          <a:xfrm>
            <a:off x="4850801" y="4909633"/>
            <a:ext cx="2309600" cy="763600"/>
          </a:xfrm>
          <a:prstGeom prst="rect">
            <a:avLst/>
          </a:prstGeom>
        </p:spPr>
        <p:txBody>
          <a:bodyPr spcFirstLastPara="1" lIns="0" rIns="0">
            <a:noAutofit/>
          </a:bodyPr>
          <a:lstStyle>
            <a:lvl1pPr lvl="0" algn="ctr" rtl="0">
              <a:spcBef>
                <a:spcPts val="0"/>
              </a:spcBef>
              <a:spcAft>
                <a:spcPts val="0"/>
              </a:spcAft>
              <a:buNone/>
              <a:defRPr sz="1400"/>
            </a:lvl1pPr>
            <a:lvl2pPr lvl="1" algn="ctr" rtl="0">
              <a:spcBef>
                <a:spcPts val="1600"/>
              </a:spcBef>
              <a:spcAft>
                <a:spcPts val="0"/>
              </a:spcAft>
              <a:buNone/>
              <a:defRPr sz="1400"/>
            </a:lvl2pPr>
            <a:lvl3pPr lvl="2" algn="ctr" rtl="0">
              <a:spcBef>
                <a:spcPts val="1600"/>
              </a:spcBef>
              <a:spcAft>
                <a:spcPts val="0"/>
              </a:spcAft>
              <a:buNone/>
              <a:defRPr sz="1400"/>
            </a:lvl3pPr>
            <a:lvl4pPr lvl="3" algn="ctr" rtl="0">
              <a:spcBef>
                <a:spcPts val="1600"/>
              </a:spcBef>
              <a:spcAft>
                <a:spcPts val="0"/>
              </a:spcAft>
              <a:buNone/>
              <a:defRPr sz="1400"/>
            </a:lvl4pPr>
            <a:lvl5pPr lvl="4" algn="ctr" rtl="0">
              <a:spcBef>
                <a:spcPts val="1600"/>
              </a:spcBef>
              <a:spcAft>
                <a:spcPts val="0"/>
              </a:spcAft>
              <a:buNone/>
              <a:defRPr sz="1400"/>
            </a:lvl5pPr>
            <a:lvl6pPr lvl="5" algn="ctr" rtl="0">
              <a:spcBef>
                <a:spcPts val="1600"/>
              </a:spcBef>
              <a:spcAft>
                <a:spcPts val="0"/>
              </a:spcAft>
              <a:buNone/>
              <a:defRPr sz="1400"/>
            </a:lvl6pPr>
            <a:lvl7pPr lvl="6" algn="ctr" rtl="0">
              <a:spcBef>
                <a:spcPts val="1600"/>
              </a:spcBef>
              <a:spcAft>
                <a:spcPts val="0"/>
              </a:spcAft>
              <a:buNone/>
              <a:defRPr sz="1400"/>
            </a:lvl7pPr>
            <a:lvl8pPr lvl="7" algn="ctr" rtl="0">
              <a:spcBef>
                <a:spcPts val="1600"/>
              </a:spcBef>
              <a:spcAft>
                <a:spcPts val="0"/>
              </a:spcAft>
              <a:buNone/>
              <a:defRPr sz="1400"/>
            </a:lvl8pPr>
            <a:lvl9pPr lvl="8" algn="ctr" rtl="0">
              <a:spcBef>
                <a:spcPts val="1600"/>
              </a:spcBef>
              <a:spcAft>
                <a:spcPts val="1600"/>
              </a:spcAft>
              <a:buNone/>
              <a:defRPr sz="1400"/>
            </a:lvl9pPr>
          </a:lstStyle>
          <a:p>
            <a:endParaRPr/>
          </a:p>
        </p:txBody>
      </p:sp>
    </p:spTree>
    <p:extLst>
      <p:ext uri="{BB962C8B-B14F-4D97-AF65-F5344CB8AC3E}">
        <p14:creationId xmlns:p14="http://schemas.microsoft.com/office/powerpoint/2010/main" val="150866479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73"/>
        <p:cNvGrpSpPr/>
        <p:nvPr/>
      </p:nvGrpSpPr>
      <p:grpSpPr>
        <a:xfrm>
          <a:off x="0" y="0"/>
          <a:ext cx="0" cy="0"/>
          <a:chOff x="0" y="0"/>
          <a:chExt cx="0" cy="0"/>
        </a:xfrm>
      </p:grpSpPr>
      <p:sp>
        <p:nvSpPr>
          <p:cNvPr id="74" name="Google Shape;74;p16"/>
          <p:cNvSpPr txBox="1">
            <a:spLocks noGrp="1"/>
          </p:cNvSpPr>
          <p:nvPr>
            <p:ph type="title"/>
          </p:nvPr>
        </p:nvSpPr>
        <p:spPr>
          <a:xfrm>
            <a:off x="960200" y="593367"/>
            <a:ext cx="10271600" cy="1514800"/>
          </a:xfrm>
          <a:prstGeom prst="rect">
            <a:avLst/>
          </a:prstGeom>
        </p:spPr>
        <p:txBody>
          <a:bodyPr spcFirstLastPara="1">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5" name="Google Shape;75;p16"/>
          <p:cNvSpPr txBox="1">
            <a:spLocks noGrp="1"/>
          </p:cNvSpPr>
          <p:nvPr>
            <p:ph type="subTitle" idx="1"/>
          </p:nvPr>
        </p:nvSpPr>
        <p:spPr>
          <a:xfrm>
            <a:off x="1328300" y="3446767"/>
            <a:ext cx="5700400" cy="582800"/>
          </a:xfrm>
          <a:prstGeom prst="rect">
            <a:avLst/>
          </a:prstGeom>
        </p:spPr>
        <p:txBody>
          <a:bodyPr spcFirstLastPara="1" lIns="0" rIns="0">
            <a:noAutofit/>
          </a:bodyPr>
          <a:lstStyle>
            <a:lvl1pPr lvl="0" rtl="0">
              <a:lnSpc>
                <a:spcPct val="80000"/>
              </a:lnSpc>
              <a:spcBef>
                <a:spcPts val="0"/>
              </a:spcBef>
              <a:spcAft>
                <a:spcPts val="0"/>
              </a:spcAft>
              <a:buNone/>
              <a:defRPr sz="2000" b="1">
                <a:solidFill>
                  <a:schemeClr val="accent3"/>
                </a:solidFill>
                <a:latin typeface="Patrick Hand SC"/>
                <a:ea typeface="Patrick Hand SC"/>
                <a:cs typeface="Patrick Hand SC"/>
                <a:sym typeface="Patrick Hand SC"/>
              </a:defRPr>
            </a:lvl1pPr>
            <a:lvl2pPr lvl="1"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2pPr>
            <a:lvl3pPr lvl="2"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3pPr>
            <a:lvl4pPr lvl="3"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4pPr>
            <a:lvl5pPr lvl="4"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5pPr>
            <a:lvl6pPr lvl="5"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6pPr>
            <a:lvl7pPr lvl="6"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7pPr>
            <a:lvl8pPr lvl="7"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8pPr>
            <a:lvl9pPr lvl="8" rtl="0">
              <a:lnSpc>
                <a:spcPct val="80000"/>
              </a:lnSpc>
              <a:spcBef>
                <a:spcPts val="1600"/>
              </a:spcBef>
              <a:spcAft>
                <a:spcPts val="1600"/>
              </a:spcAft>
              <a:buNone/>
              <a:defRPr sz="2000" b="1">
                <a:solidFill>
                  <a:schemeClr val="accent3"/>
                </a:solidFill>
                <a:latin typeface="Patrick Hand SC"/>
                <a:ea typeface="Patrick Hand SC"/>
                <a:cs typeface="Patrick Hand SC"/>
                <a:sym typeface="Patrick Hand SC"/>
              </a:defRPr>
            </a:lvl9pPr>
          </a:lstStyle>
          <a:p>
            <a:endParaRPr/>
          </a:p>
        </p:txBody>
      </p:sp>
      <p:sp>
        <p:nvSpPr>
          <p:cNvPr id="76" name="Google Shape;76;p16"/>
          <p:cNvSpPr txBox="1">
            <a:spLocks noGrp="1"/>
          </p:cNvSpPr>
          <p:nvPr>
            <p:ph type="subTitle" idx="2"/>
          </p:nvPr>
        </p:nvSpPr>
        <p:spPr>
          <a:xfrm>
            <a:off x="1328300" y="4047639"/>
            <a:ext cx="4778000" cy="582800"/>
          </a:xfrm>
          <a:prstGeom prst="rect">
            <a:avLst/>
          </a:prstGeom>
        </p:spPr>
        <p:txBody>
          <a:bodyPr spcFirstLastPara="1" lIns="0" rIns="0">
            <a:noAutofit/>
          </a:bodyPr>
          <a:lstStyle>
            <a:lvl1pPr lvl="0" rtl="0">
              <a:spcBef>
                <a:spcPts val="0"/>
              </a:spcBef>
              <a:spcAft>
                <a:spcPts val="0"/>
              </a:spcAft>
              <a:buNone/>
              <a:defRPr sz="1400"/>
            </a:lvl1pPr>
            <a:lvl2pPr lvl="1" rtl="0">
              <a:spcBef>
                <a:spcPts val="1600"/>
              </a:spcBef>
              <a:spcAft>
                <a:spcPts val="0"/>
              </a:spcAft>
              <a:buNone/>
              <a:defRPr sz="1400"/>
            </a:lvl2pPr>
            <a:lvl3pPr lvl="2" rtl="0">
              <a:spcBef>
                <a:spcPts val="1600"/>
              </a:spcBef>
              <a:spcAft>
                <a:spcPts val="0"/>
              </a:spcAft>
              <a:buNone/>
              <a:defRPr sz="1400"/>
            </a:lvl3pPr>
            <a:lvl4pPr lvl="3" rtl="0">
              <a:spcBef>
                <a:spcPts val="1600"/>
              </a:spcBef>
              <a:spcAft>
                <a:spcPts val="0"/>
              </a:spcAft>
              <a:buNone/>
              <a:defRPr sz="1400"/>
            </a:lvl4pPr>
            <a:lvl5pPr lvl="4" rtl="0">
              <a:spcBef>
                <a:spcPts val="1600"/>
              </a:spcBef>
              <a:spcAft>
                <a:spcPts val="0"/>
              </a:spcAft>
              <a:buNone/>
              <a:defRPr sz="1400"/>
            </a:lvl5pPr>
            <a:lvl6pPr lvl="5" rtl="0">
              <a:spcBef>
                <a:spcPts val="1600"/>
              </a:spcBef>
              <a:spcAft>
                <a:spcPts val="0"/>
              </a:spcAft>
              <a:buNone/>
              <a:defRPr sz="1400"/>
            </a:lvl6pPr>
            <a:lvl7pPr lvl="6" rtl="0">
              <a:spcBef>
                <a:spcPts val="1600"/>
              </a:spcBef>
              <a:spcAft>
                <a:spcPts val="0"/>
              </a:spcAft>
              <a:buNone/>
              <a:defRPr sz="1400"/>
            </a:lvl7pPr>
            <a:lvl8pPr lvl="7" rtl="0">
              <a:spcBef>
                <a:spcPts val="1600"/>
              </a:spcBef>
              <a:spcAft>
                <a:spcPts val="0"/>
              </a:spcAft>
              <a:buNone/>
              <a:defRPr sz="1400"/>
            </a:lvl8pPr>
            <a:lvl9pPr lvl="8" rtl="0">
              <a:spcBef>
                <a:spcPts val="1600"/>
              </a:spcBef>
              <a:spcAft>
                <a:spcPts val="1600"/>
              </a:spcAft>
              <a:buNone/>
              <a:defRPr sz="1400"/>
            </a:lvl9pPr>
          </a:lstStyle>
          <a:p>
            <a:endParaRPr/>
          </a:p>
        </p:txBody>
      </p:sp>
    </p:spTree>
    <p:extLst>
      <p:ext uri="{BB962C8B-B14F-4D97-AF65-F5344CB8AC3E}">
        <p14:creationId xmlns:p14="http://schemas.microsoft.com/office/powerpoint/2010/main" val="204423329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77"/>
        <p:cNvGrpSpPr/>
        <p:nvPr/>
      </p:nvGrpSpPr>
      <p:grpSpPr>
        <a:xfrm>
          <a:off x="0" y="0"/>
          <a:ext cx="0" cy="0"/>
          <a:chOff x="0" y="0"/>
          <a:chExt cx="0" cy="0"/>
        </a:xfrm>
      </p:grpSpPr>
      <p:sp>
        <p:nvSpPr>
          <p:cNvPr id="78" name="Google Shape;78;p17"/>
          <p:cNvSpPr txBox="1">
            <a:spLocks noGrp="1"/>
          </p:cNvSpPr>
          <p:nvPr>
            <p:ph type="title"/>
          </p:nvPr>
        </p:nvSpPr>
        <p:spPr>
          <a:xfrm>
            <a:off x="960133" y="593367"/>
            <a:ext cx="10272000" cy="1514800"/>
          </a:xfrm>
          <a:prstGeom prst="rect">
            <a:avLst/>
          </a:prstGeom>
        </p:spPr>
        <p:txBody>
          <a:bodyPr spcFirstLastPara="1">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9" name="Google Shape;79;p17"/>
          <p:cNvSpPr txBox="1">
            <a:spLocks noGrp="1"/>
          </p:cNvSpPr>
          <p:nvPr>
            <p:ph type="subTitle" idx="1"/>
          </p:nvPr>
        </p:nvSpPr>
        <p:spPr>
          <a:xfrm>
            <a:off x="1328300" y="2837167"/>
            <a:ext cx="5552000" cy="910400"/>
          </a:xfrm>
          <a:prstGeom prst="rect">
            <a:avLst/>
          </a:prstGeom>
        </p:spPr>
        <p:txBody>
          <a:bodyPr spcFirstLastPara="1" lIns="0" rIns="0">
            <a:noAutofit/>
          </a:bodyPr>
          <a:lstStyle>
            <a:lvl1pPr lvl="0" rtl="0">
              <a:lnSpc>
                <a:spcPct val="80000"/>
              </a:lnSpc>
              <a:spcBef>
                <a:spcPts val="0"/>
              </a:spcBef>
              <a:spcAft>
                <a:spcPts val="0"/>
              </a:spcAft>
              <a:buNone/>
              <a:defRPr sz="2000" b="1">
                <a:solidFill>
                  <a:schemeClr val="accent3"/>
                </a:solidFill>
                <a:latin typeface="Patrick Hand SC"/>
                <a:ea typeface="Patrick Hand SC"/>
                <a:cs typeface="Patrick Hand SC"/>
                <a:sym typeface="Patrick Hand SC"/>
              </a:defRPr>
            </a:lvl1pPr>
            <a:lvl2pPr lvl="1"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2pPr>
            <a:lvl3pPr lvl="2"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3pPr>
            <a:lvl4pPr lvl="3"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4pPr>
            <a:lvl5pPr lvl="4"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5pPr>
            <a:lvl6pPr lvl="5"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6pPr>
            <a:lvl7pPr lvl="6"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7pPr>
            <a:lvl8pPr lvl="7"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8pPr>
            <a:lvl9pPr lvl="8" rtl="0">
              <a:lnSpc>
                <a:spcPct val="80000"/>
              </a:lnSpc>
              <a:spcBef>
                <a:spcPts val="1600"/>
              </a:spcBef>
              <a:spcAft>
                <a:spcPts val="1600"/>
              </a:spcAft>
              <a:buNone/>
              <a:defRPr sz="2000" b="1">
                <a:solidFill>
                  <a:schemeClr val="accent3"/>
                </a:solidFill>
                <a:latin typeface="Patrick Hand SC"/>
                <a:ea typeface="Patrick Hand SC"/>
                <a:cs typeface="Patrick Hand SC"/>
                <a:sym typeface="Patrick Hand SC"/>
              </a:defRPr>
            </a:lvl9pPr>
          </a:lstStyle>
          <a:p>
            <a:endParaRPr/>
          </a:p>
        </p:txBody>
      </p:sp>
      <p:sp>
        <p:nvSpPr>
          <p:cNvPr id="80" name="Google Shape;80;p17"/>
          <p:cNvSpPr txBox="1">
            <a:spLocks noGrp="1"/>
          </p:cNvSpPr>
          <p:nvPr>
            <p:ph type="subTitle" idx="2"/>
          </p:nvPr>
        </p:nvSpPr>
        <p:spPr>
          <a:xfrm>
            <a:off x="1328300" y="3775800"/>
            <a:ext cx="4539600" cy="910400"/>
          </a:xfrm>
          <a:prstGeom prst="rect">
            <a:avLst/>
          </a:prstGeom>
        </p:spPr>
        <p:txBody>
          <a:bodyPr spcFirstLastPara="1" lIns="0" rIns="0">
            <a:noAutofit/>
          </a:bodyPr>
          <a:lstStyle>
            <a:lvl1pPr lvl="0" rtl="0">
              <a:spcBef>
                <a:spcPts val="0"/>
              </a:spcBef>
              <a:spcAft>
                <a:spcPts val="0"/>
              </a:spcAft>
              <a:buNone/>
              <a:defRPr sz="1400"/>
            </a:lvl1pPr>
            <a:lvl2pPr lvl="1" rtl="0">
              <a:spcBef>
                <a:spcPts val="1600"/>
              </a:spcBef>
              <a:spcAft>
                <a:spcPts val="0"/>
              </a:spcAft>
              <a:buNone/>
              <a:defRPr sz="1400"/>
            </a:lvl2pPr>
            <a:lvl3pPr lvl="2" rtl="0">
              <a:spcBef>
                <a:spcPts val="1600"/>
              </a:spcBef>
              <a:spcAft>
                <a:spcPts val="0"/>
              </a:spcAft>
              <a:buNone/>
              <a:defRPr sz="1400"/>
            </a:lvl3pPr>
            <a:lvl4pPr lvl="3" rtl="0">
              <a:spcBef>
                <a:spcPts val="1600"/>
              </a:spcBef>
              <a:spcAft>
                <a:spcPts val="0"/>
              </a:spcAft>
              <a:buNone/>
              <a:defRPr sz="1400"/>
            </a:lvl4pPr>
            <a:lvl5pPr lvl="4" rtl="0">
              <a:spcBef>
                <a:spcPts val="1600"/>
              </a:spcBef>
              <a:spcAft>
                <a:spcPts val="0"/>
              </a:spcAft>
              <a:buNone/>
              <a:defRPr sz="1400"/>
            </a:lvl5pPr>
            <a:lvl6pPr lvl="5" rtl="0">
              <a:spcBef>
                <a:spcPts val="1600"/>
              </a:spcBef>
              <a:spcAft>
                <a:spcPts val="0"/>
              </a:spcAft>
              <a:buNone/>
              <a:defRPr sz="1400"/>
            </a:lvl6pPr>
            <a:lvl7pPr lvl="6" rtl="0">
              <a:spcBef>
                <a:spcPts val="1600"/>
              </a:spcBef>
              <a:spcAft>
                <a:spcPts val="0"/>
              </a:spcAft>
              <a:buNone/>
              <a:defRPr sz="1400"/>
            </a:lvl7pPr>
            <a:lvl8pPr lvl="7" rtl="0">
              <a:spcBef>
                <a:spcPts val="1600"/>
              </a:spcBef>
              <a:spcAft>
                <a:spcPts val="0"/>
              </a:spcAft>
              <a:buNone/>
              <a:defRPr sz="1400"/>
            </a:lvl8pPr>
            <a:lvl9pPr lvl="8" rtl="0">
              <a:spcBef>
                <a:spcPts val="1600"/>
              </a:spcBef>
              <a:spcAft>
                <a:spcPts val="1600"/>
              </a:spcAft>
              <a:buNone/>
              <a:defRPr sz="1400"/>
            </a:lvl9pPr>
          </a:lstStyle>
          <a:p>
            <a:endParaRPr/>
          </a:p>
        </p:txBody>
      </p:sp>
    </p:spTree>
    <p:extLst>
      <p:ext uri="{BB962C8B-B14F-4D97-AF65-F5344CB8AC3E}">
        <p14:creationId xmlns:p14="http://schemas.microsoft.com/office/powerpoint/2010/main" val="223795957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81"/>
        <p:cNvGrpSpPr/>
        <p:nvPr/>
      </p:nvGrpSpPr>
      <p:grpSpPr>
        <a:xfrm>
          <a:off x="0" y="0"/>
          <a:ext cx="0" cy="0"/>
          <a:chOff x="0" y="0"/>
          <a:chExt cx="0" cy="0"/>
        </a:xfrm>
      </p:grpSpPr>
      <p:sp>
        <p:nvSpPr>
          <p:cNvPr id="82" name="Google Shape;82;p18"/>
          <p:cNvSpPr txBox="1">
            <a:spLocks noGrp="1"/>
          </p:cNvSpPr>
          <p:nvPr>
            <p:ph type="title"/>
          </p:nvPr>
        </p:nvSpPr>
        <p:spPr>
          <a:xfrm>
            <a:off x="1325500" y="593367"/>
            <a:ext cx="9541200" cy="1514800"/>
          </a:xfrm>
          <a:prstGeom prst="rect">
            <a:avLst/>
          </a:prstGeom>
        </p:spPr>
        <p:txBody>
          <a:bodyPr spcFirstLastPara="1">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3" name="Google Shape;83;p18"/>
          <p:cNvSpPr txBox="1">
            <a:spLocks noGrp="1"/>
          </p:cNvSpPr>
          <p:nvPr>
            <p:ph type="subTitle" idx="1"/>
          </p:nvPr>
        </p:nvSpPr>
        <p:spPr>
          <a:xfrm>
            <a:off x="1328300" y="3447655"/>
            <a:ext cx="5510000" cy="582800"/>
          </a:xfrm>
          <a:prstGeom prst="rect">
            <a:avLst/>
          </a:prstGeom>
        </p:spPr>
        <p:txBody>
          <a:bodyPr spcFirstLastPara="1" lIns="0" rIns="0">
            <a:noAutofit/>
          </a:bodyPr>
          <a:lstStyle>
            <a:lvl1pPr lvl="0" rtl="0">
              <a:lnSpc>
                <a:spcPct val="80000"/>
              </a:lnSpc>
              <a:spcBef>
                <a:spcPts val="0"/>
              </a:spcBef>
              <a:spcAft>
                <a:spcPts val="0"/>
              </a:spcAft>
              <a:buNone/>
              <a:defRPr sz="2000" b="1">
                <a:solidFill>
                  <a:schemeClr val="accent3"/>
                </a:solidFill>
                <a:latin typeface="Patrick Hand SC"/>
                <a:ea typeface="Patrick Hand SC"/>
                <a:cs typeface="Patrick Hand SC"/>
                <a:sym typeface="Patrick Hand SC"/>
              </a:defRPr>
            </a:lvl1pPr>
            <a:lvl2pPr lvl="1"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2pPr>
            <a:lvl3pPr lvl="2"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3pPr>
            <a:lvl4pPr lvl="3"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4pPr>
            <a:lvl5pPr lvl="4"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5pPr>
            <a:lvl6pPr lvl="5"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6pPr>
            <a:lvl7pPr lvl="6"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7pPr>
            <a:lvl8pPr lvl="7"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8pPr>
            <a:lvl9pPr lvl="8" rtl="0">
              <a:lnSpc>
                <a:spcPct val="80000"/>
              </a:lnSpc>
              <a:spcBef>
                <a:spcPts val="1600"/>
              </a:spcBef>
              <a:spcAft>
                <a:spcPts val="1600"/>
              </a:spcAft>
              <a:buNone/>
              <a:defRPr sz="2000" b="1">
                <a:solidFill>
                  <a:schemeClr val="accent3"/>
                </a:solidFill>
                <a:latin typeface="Patrick Hand SC"/>
                <a:ea typeface="Patrick Hand SC"/>
                <a:cs typeface="Patrick Hand SC"/>
                <a:sym typeface="Patrick Hand SC"/>
              </a:defRPr>
            </a:lvl9pPr>
          </a:lstStyle>
          <a:p>
            <a:endParaRPr/>
          </a:p>
        </p:txBody>
      </p:sp>
      <p:sp>
        <p:nvSpPr>
          <p:cNvPr id="84" name="Google Shape;84;p18"/>
          <p:cNvSpPr txBox="1">
            <a:spLocks noGrp="1"/>
          </p:cNvSpPr>
          <p:nvPr>
            <p:ph type="subTitle" idx="2"/>
          </p:nvPr>
        </p:nvSpPr>
        <p:spPr>
          <a:xfrm>
            <a:off x="1328300" y="4048527"/>
            <a:ext cx="4778000" cy="582800"/>
          </a:xfrm>
          <a:prstGeom prst="rect">
            <a:avLst/>
          </a:prstGeom>
        </p:spPr>
        <p:txBody>
          <a:bodyPr spcFirstLastPara="1" lIns="0" rIns="0">
            <a:noAutofit/>
          </a:bodyPr>
          <a:lstStyle>
            <a:lvl1pPr lvl="0" rtl="0">
              <a:spcBef>
                <a:spcPts val="0"/>
              </a:spcBef>
              <a:spcAft>
                <a:spcPts val="0"/>
              </a:spcAft>
              <a:buNone/>
              <a:defRPr sz="1400"/>
            </a:lvl1pPr>
            <a:lvl2pPr lvl="1" rtl="0">
              <a:spcBef>
                <a:spcPts val="1600"/>
              </a:spcBef>
              <a:spcAft>
                <a:spcPts val="0"/>
              </a:spcAft>
              <a:buNone/>
              <a:defRPr sz="1400"/>
            </a:lvl2pPr>
            <a:lvl3pPr lvl="2" rtl="0">
              <a:spcBef>
                <a:spcPts val="1600"/>
              </a:spcBef>
              <a:spcAft>
                <a:spcPts val="0"/>
              </a:spcAft>
              <a:buNone/>
              <a:defRPr sz="1400"/>
            </a:lvl3pPr>
            <a:lvl4pPr lvl="3" rtl="0">
              <a:spcBef>
                <a:spcPts val="1600"/>
              </a:spcBef>
              <a:spcAft>
                <a:spcPts val="0"/>
              </a:spcAft>
              <a:buNone/>
              <a:defRPr sz="1400"/>
            </a:lvl4pPr>
            <a:lvl5pPr lvl="4" rtl="0">
              <a:spcBef>
                <a:spcPts val="1600"/>
              </a:spcBef>
              <a:spcAft>
                <a:spcPts val="0"/>
              </a:spcAft>
              <a:buNone/>
              <a:defRPr sz="1400"/>
            </a:lvl5pPr>
            <a:lvl6pPr lvl="5" rtl="0">
              <a:spcBef>
                <a:spcPts val="1600"/>
              </a:spcBef>
              <a:spcAft>
                <a:spcPts val="0"/>
              </a:spcAft>
              <a:buNone/>
              <a:defRPr sz="1400"/>
            </a:lvl6pPr>
            <a:lvl7pPr lvl="6" rtl="0">
              <a:spcBef>
                <a:spcPts val="1600"/>
              </a:spcBef>
              <a:spcAft>
                <a:spcPts val="0"/>
              </a:spcAft>
              <a:buNone/>
              <a:defRPr sz="1400"/>
            </a:lvl7pPr>
            <a:lvl8pPr lvl="7" rtl="0">
              <a:spcBef>
                <a:spcPts val="1600"/>
              </a:spcBef>
              <a:spcAft>
                <a:spcPts val="0"/>
              </a:spcAft>
              <a:buNone/>
              <a:defRPr sz="1400"/>
            </a:lvl8pPr>
            <a:lvl9pPr lvl="8" rtl="0">
              <a:spcBef>
                <a:spcPts val="1600"/>
              </a:spcBef>
              <a:spcAft>
                <a:spcPts val="1600"/>
              </a:spcAft>
              <a:buNone/>
              <a:defRPr sz="1400"/>
            </a:lvl9pPr>
          </a:lstStyle>
          <a:p>
            <a:endParaRPr/>
          </a:p>
        </p:txBody>
      </p:sp>
      <p:sp>
        <p:nvSpPr>
          <p:cNvPr id="85" name="Google Shape;85;p18"/>
          <p:cNvSpPr txBox="1">
            <a:spLocks noGrp="1"/>
          </p:cNvSpPr>
          <p:nvPr>
            <p:ph type="title" idx="3"/>
          </p:nvPr>
        </p:nvSpPr>
        <p:spPr>
          <a:xfrm>
            <a:off x="2616200" y="1846736"/>
            <a:ext cx="6959600" cy="582800"/>
          </a:xfrm>
          <a:prstGeom prst="rect">
            <a:avLst/>
          </a:prstGeom>
        </p:spPr>
        <p:txBody>
          <a:bodyPr spcFirstLastPara="1">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extLst>
      <p:ext uri="{BB962C8B-B14F-4D97-AF65-F5344CB8AC3E}">
        <p14:creationId xmlns:p14="http://schemas.microsoft.com/office/powerpoint/2010/main" val="83294221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86"/>
        <p:cNvGrpSpPr/>
        <p:nvPr/>
      </p:nvGrpSpPr>
      <p:grpSpPr>
        <a:xfrm>
          <a:off x="0" y="0"/>
          <a:ext cx="0" cy="0"/>
          <a:chOff x="0" y="0"/>
          <a:chExt cx="0" cy="0"/>
        </a:xfrm>
      </p:grpSpPr>
      <p:sp>
        <p:nvSpPr>
          <p:cNvPr id="87" name="Google Shape;87;p19"/>
          <p:cNvSpPr txBox="1">
            <a:spLocks noGrp="1"/>
          </p:cNvSpPr>
          <p:nvPr>
            <p:ph type="title"/>
          </p:nvPr>
        </p:nvSpPr>
        <p:spPr>
          <a:xfrm>
            <a:off x="960200" y="593367"/>
            <a:ext cx="10271600" cy="1514800"/>
          </a:xfrm>
          <a:prstGeom prst="rect">
            <a:avLst/>
          </a:prstGeom>
        </p:spPr>
        <p:txBody>
          <a:bodyPr spcFirstLastPara="1">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8" name="Google Shape;88;p19"/>
          <p:cNvSpPr txBox="1">
            <a:spLocks noGrp="1"/>
          </p:cNvSpPr>
          <p:nvPr>
            <p:ph type="subTitle" idx="1"/>
          </p:nvPr>
        </p:nvSpPr>
        <p:spPr>
          <a:xfrm>
            <a:off x="1328300" y="2829627"/>
            <a:ext cx="5831600" cy="910400"/>
          </a:xfrm>
          <a:prstGeom prst="rect">
            <a:avLst/>
          </a:prstGeom>
        </p:spPr>
        <p:txBody>
          <a:bodyPr spcFirstLastPara="1" lIns="0" rIns="0">
            <a:noAutofit/>
          </a:bodyPr>
          <a:lstStyle>
            <a:lvl1pPr lvl="0" rtl="0">
              <a:lnSpc>
                <a:spcPct val="80000"/>
              </a:lnSpc>
              <a:spcBef>
                <a:spcPts val="0"/>
              </a:spcBef>
              <a:spcAft>
                <a:spcPts val="0"/>
              </a:spcAft>
              <a:buNone/>
              <a:defRPr sz="2000" b="1">
                <a:solidFill>
                  <a:schemeClr val="accent3"/>
                </a:solidFill>
                <a:latin typeface="Patrick Hand SC"/>
                <a:ea typeface="Patrick Hand SC"/>
                <a:cs typeface="Patrick Hand SC"/>
                <a:sym typeface="Patrick Hand SC"/>
              </a:defRPr>
            </a:lvl1pPr>
            <a:lvl2pPr lvl="1"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2pPr>
            <a:lvl3pPr lvl="2"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3pPr>
            <a:lvl4pPr lvl="3"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4pPr>
            <a:lvl5pPr lvl="4"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5pPr>
            <a:lvl6pPr lvl="5"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6pPr>
            <a:lvl7pPr lvl="6"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7pPr>
            <a:lvl8pPr lvl="7"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8pPr>
            <a:lvl9pPr lvl="8" rtl="0">
              <a:lnSpc>
                <a:spcPct val="80000"/>
              </a:lnSpc>
              <a:spcBef>
                <a:spcPts val="1600"/>
              </a:spcBef>
              <a:spcAft>
                <a:spcPts val="1600"/>
              </a:spcAft>
              <a:buNone/>
              <a:defRPr sz="2000" b="1">
                <a:solidFill>
                  <a:schemeClr val="accent3"/>
                </a:solidFill>
                <a:latin typeface="Patrick Hand SC"/>
                <a:ea typeface="Patrick Hand SC"/>
                <a:cs typeface="Patrick Hand SC"/>
                <a:sym typeface="Patrick Hand SC"/>
              </a:defRPr>
            </a:lvl9pPr>
          </a:lstStyle>
          <a:p>
            <a:endParaRPr/>
          </a:p>
        </p:txBody>
      </p:sp>
      <p:sp>
        <p:nvSpPr>
          <p:cNvPr id="89" name="Google Shape;89;p19"/>
          <p:cNvSpPr txBox="1">
            <a:spLocks noGrp="1"/>
          </p:cNvSpPr>
          <p:nvPr>
            <p:ph type="title" idx="2"/>
          </p:nvPr>
        </p:nvSpPr>
        <p:spPr>
          <a:xfrm>
            <a:off x="1592033" y="1846733"/>
            <a:ext cx="9008000" cy="582800"/>
          </a:xfrm>
          <a:prstGeom prst="rect">
            <a:avLst/>
          </a:prstGeom>
        </p:spPr>
        <p:txBody>
          <a:bodyPr spcFirstLastPara="1">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90" name="Google Shape;90;p19"/>
          <p:cNvSpPr txBox="1">
            <a:spLocks noGrp="1"/>
          </p:cNvSpPr>
          <p:nvPr>
            <p:ph type="subTitle" idx="3"/>
          </p:nvPr>
        </p:nvSpPr>
        <p:spPr>
          <a:xfrm>
            <a:off x="1328300" y="3779813"/>
            <a:ext cx="4348400" cy="910400"/>
          </a:xfrm>
          <a:prstGeom prst="rect">
            <a:avLst/>
          </a:prstGeom>
        </p:spPr>
        <p:txBody>
          <a:bodyPr spcFirstLastPara="1" lIns="0" rIns="0">
            <a:noAutofit/>
          </a:bodyPr>
          <a:lstStyle>
            <a:lvl1pPr lvl="0" rtl="0">
              <a:spcBef>
                <a:spcPts val="0"/>
              </a:spcBef>
              <a:spcAft>
                <a:spcPts val="0"/>
              </a:spcAft>
              <a:buNone/>
              <a:defRPr sz="1400"/>
            </a:lvl1pPr>
            <a:lvl2pPr lvl="1" rtl="0">
              <a:spcBef>
                <a:spcPts val="1600"/>
              </a:spcBef>
              <a:spcAft>
                <a:spcPts val="0"/>
              </a:spcAft>
              <a:buNone/>
              <a:defRPr sz="1400"/>
            </a:lvl2pPr>
            <a:lvl3pPr lvl="2" rtl="0">
              <a:spcBef>
                <a:spcPts val="1600"/>
              </a:spcBef>
              <a:spcAft>
                <a:spcPts val="0"/>
              </a:spcAft>
              <a:buNone/>
              <a:defRPr sz="1400"/>
            </a:lvl3pPr>
            <a:lvl4pPr lvl="3" rtl="0">
              <a:spcBef>
                <a:spcPts val="1600"/>
              </a:spcBef>
              <a:spcAft>
                <a:spcPts val="0"/>
              </a:spcAft>
              <a:buNone/>
              <a:defRPr sz="1400"/>
            </a:lvl4pPr>
            <a:lvl5pPr lvl="4" rtl="0">
              <a:spcBef>
                <a:spcPts val="1600"/>
              </a:spcBef>
              <a:spcAft>
                <a:spcPts val="0"/>
              </a:spcAft>
              <a:buNone/>
              <a:defRPr sz="1400"/>
            </a:lvl5pPr>
            <a:lvl6pPr lvl="5" rtl="0">
              <a:spcBef>
                <a:spcPts val="1600"/>
              </a:spcBef>
              <a:spcAft>
                <a:spcPts val="0"/>
              </a:spcAft>
              <a:buNone/>
              <a:defRPr sz="1400"/>
            </a:lvl6pPr>
            <a:lvl7pPr lvl="6" rtl="0">
              <a:spcBef>
                <a:spcPts val="1600"/>
              </a:spcBef>
              <a:spcAft>
                <a:spcPts val="0"/>
              </a:spcAft>
              <a:buNone/>
              <a:defRPr sz="1400"/>
            </a:lvl7pPr>
            <a:lvl8pPr lvl="7" rtl="0">
              <a:spcBef>
                <a:spcPts val="1600"/>
              </a:spcBef>
              <a:spcAft>
                <a:spcPts val="0"/>
              </a:spcAft>
              <a:buNone/>
              <a:defRPr sz="1400"/>
            </a:lvl8pPr>
            <a:lvl9pPr lvl="8" rtl="0">
              <a:spcBef>
                <a:spcPts val="1600"/>
              </a:spcBef>
              <a:spcAft>
                <a:spcPts val="1600"/>
              </a:spcAft>
              <a:buNone/>
              <a:defRPr sz="1400"/>
            </a:lvl9pPr>
          </a:lstStyle>
          <a:p>
            <a:endParaRPr/>
          </a:p>
        </p:txBody>
      </p:sp>
    </p:spTree>
    <p:extLst>
      <p:ext uri="{BB962C8B-B14F-4D97-AF65-F5344CB8AC3E}">
        <p14:creationId xmlns:p14="http://schemas.microsoft.com/office/powerpoint/2010/main" val="25089380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31412938"/>
      </p:ext>
    </p:extLst>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91"/>
        <p:cNvGrpSpPr/>
        <p:nvPr/>
      </p:nvGrpSpPr>
      <p:grpSpPr>
        <a:xfrm>
          <a:off x="0" y="0"/>
          <a:ext cx="0" cy="0"/>
          <a:chOff x="0" y="0"/>
          <a:chExt cx="0" cy="0"/>
        </a:xfrm>
      </p:grpSpPr>
      <p:sp>
        <p:nvSpPr>
          <p:cNvPr id="92" name="Google Shape;92;p20"/>
          <p:cNvSpPr txBox="1">
            <a:spLocks noGrp="1"/>
          </p:cNvSpPr>
          <p:nvPr>
            <p:ph type="title"/>
          </p:nvPr>
        </p:nvSpPr>
        <p:spPr>
          <a:xfrm>
            <a:off x="1703567" y="593367"/>
            <a:ext cx="8784800" cy="1514800"/>
          </a:xfrm>
          <a:prstGeom prst="rect">
            <a:avLst/>
          </a:prstGeom>
        </p:spPr>
        <p:txBody>
          <a:bodyPr spcFirstLastPara="1">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3" name="Google Shape;93;p20"/>
          <p:cNvSpPr txBox="1">
            <a:spLocks noGrp="1"/>
          </p:cNvSpPr>
          <p:nvPr>
            <p:ph type="subTitle" idx="1"/>
          </p:nvPr>
        </p:nvSpPr>
        <p:spPr>
          <a:xfrm>
            <a:off x="1328300" y="2500267"/>
            <a:ext cx="5732800" cy="1247200"/>
          </a:xfrm>
          <a:prstGeom prst="rect">
            <a:avLst/>
          </a:prstGeom>
        </p:spPr>
        <p:txBody>
          <a:bodyPr spcFirstLastPara="1" lIns="0" rIns="0">
            <a:noAutofit/>
          </a:bodyPr>
          <a:lstStyle>
            <a:lvl1pPr lvl="0" rtl="0">
              <a:lnSpc>
                <a:spcPct val="80000"/>
              </a:lnSpc>
              <a:spcBef>
                <a:spcPts val="0"/>
              </a:spcBef>
              <a:spcAft>
                <a:spcPts val="0"/>
              </a:spcAft>
              <a:buNone/>
              <a:defRPr sz="2000" b="1">
                <a:solidFill>
                  <a:schemeClr val="accent3"/>
                </a:solidFill>
                <a:latin typeface="Patrick Hand SC"/>
                <a:ea typeface="Patrick Hand SC"/>
                <a:cs typeface="Patrick Hand SC"/>
                <a:sym typeface="Patrick Hand SC"/>
              </a:defRPr>
            </a:lvl1pPr>
            <a:lvl2pPr lvl="1"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2pPr>
            <a:lvl3pPr lvl="2"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3pPr>
            <a:lvl4pPr lvl="3"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4pPr>
            <a:lvl5pPr lvl="4"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5pPr>
            <a:lvl6pPr lvl="5"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6pPr>
            <a:lvl7pPr lvl="6"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7pPr>
            <a:lvl8pPr lvl="7"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8pPr>
            <a:lvl9pPr lvl="8" rtl="0">
              <a:lnSpc>
                <a:spcPct val="80000"/>
              </a:lnSpc>
              <a:spcBef>
                <a:spcPts val="1600"/>
              </a:spcBef>
              <a:spcAft>
                <a:spcPts val="1600"/>
              </a:spcAft>
              <a:buNone/>
              <a:defRPr sz="2000" b="1">
                <a:solidFill>
                  <a:schemeClr val="accent3"/>
                </a:solidFill>
                <a:latin typeface="Patrick Hand SC"/>
                <a:ea typeface="Patrick Hand SC"/>
                <a:cs typeface="Patrick Hand SC"/>
                <a:sym typeface="Patrick Hand SC"/>
              </a:defRPr>
            </a:lvl9pPr>
          </a:lstStyle>
          <a:p>
            <a:endParaRPr/>
          </a:p>
        </p:txBody>
      </p:sp>
      <p:sp>
        <p:nvSpPr>
          <p:cNvPr id="94" name="Google Shape;94;p20"/>
          <p:cNvSpPr txBox="1">
            <a:spLocks noGrp="1"/>
          </p:cNvSpPr>
          <p:nvPr>
            <p:ph type="subTitle" idx="2"/>
          </p:nvPr>
        </p:nvSpPr>
        <p:spPr>
          <a:xfrm>
            <a:off x="1328300" y="3775800"/>
            <a:ext cx="5601200" cy="910400"/>
          </a:xfrm>
          <a:prstGeom prst="rect">
            <a:avLst/>
          </a:prstGeom>
        </p:spPr>
        <p:txBody>
          <a:bodyPr spcFirstLastPara="1" lIns="0" rIns="0">
            <a:noAutofit/>
          </a:bodyPr>
          <a:lstStyle>
            <a:lvl1pPr lvl="0" rtl="0">
              <a:spcBef>
                <a:spcPts val="0"/>
              </a:spcBef>
              <a:spcAft>
                <a:spcPts val="0"/>
              </a:spcAft>
              <a:buNone/>
              <a:defRPr sz="1400"/>
            </a:lvl1pPr>
            <a:lvl2pPr lvl="1" rtl="0">
              <a:spcBef>
                <a:spcPts val="1600"/>
              </a:spcBef>
              <a:spcAft>
                <a:spcPts val="0"/>
              </a:spcAft>
              <a:buNone/>
              <a:defRPr sz="1400"/>
            </a:lvl2pPr>
            <a:lvl3pPr lvl="2" rtl="0">
              <a:spcBef>
                <a:spcPts val="1600"/>
              </a:spcBef>
              <a:spcAft>
                <a:spcPts val="0"/>
              </a:spcAft>
              <a:buNone/>
              <a:defRPr sz="1400"/>
            </a:lvl3pPr>
            <a:lvl4pPr lvl="3" rtl="0">
              <a:spcBef>
                <a:spcPts val="1600"/>
              </a:spcBef>
              <a:spcAft>
                <a:spcPts val="0"/>
              </a:spcAft>
              <a:buNone/>
              <a:defRPr sz="1400"/>
            </a:lvl4pPr>
            <a:lvl5pPr lvl="4" rtl="0">
              <a:spcBef>
                <a:spcPts val="1600"/>
              </a:spcBef>
              <a:spcAft>
                <a:spcPts val="0"/>
              </a:spcAft>
              <a:buNone/>
              <a:defRPr sz="1400"/>
            </a:lvl5pPr>
            <a:lvl6pPr lvl="5" rtl="0">
              <a:spcBef>
                <a:spcPts val="1600"/>
              </a:spcBef>
              <a:spcAft>
                <a:spcPts val="0"/>
              </a:spcAft>
              <a:buNone/>
              <a:defRPr sz="1400"/>
            </a:lvl6pPr>
            <a:lvl7pPr lvl="6" rtl="0">
              <a:spcBef>
                <a:spcPts val="1600"/>
              </a:spcBef>
              <a:spcAft>
                <a:spcPts val="0"/>
              </a:spcAft>
              <a:buNone/>
              <a:defRPr sz="1400"/>
            </a:lvl7pPr>
            <a:lvl8pPr lvl="7" rtl="0">
              <a:spcBef>
                <a:spcPts val="1600"/>
              </a:spcBef>
              <a:spcAft>
                <a:spcPts val="0"/>
              </a:spcAft>
              <a:buNone/>
              <a:defRPr sz="1400"/>
            </a:lvl8pPr>
            <a:lvl9pPr lvl="8" rtl="0">
              <a:spcBef>
                <a:spcPts val="1600"/>
              </a:spcBef>
              <a:spcAft>
                <a:spcPts val="1600"/>
              </a:spcAft>
              <a:buNone/>
              <a:defRPr sz="1400"/>
            </a:lvl9pPr>
          </a:lstStyle>
          <a:p>
            <a:endParaRPr/>
          </a:p>
        </p:txBody>
      </p:sp>
    </p:spTree>
    <p:extLst>
      <p:ext uri="{BB962C8B-B14F-4D97-AF65-F5344CB8AC3E}">
        <p14:creationId xmlns:p14="http://schemas.microsoft.com/office/powerpoint/2010/main" val="20828918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95"/>
        <p:cNvGrpSpPr/>
        <p:nvPr/>
      </p:nvGrpSpPr>
      <p:grpSpPr>
        <a:xfrm>
          <a:off x="0" y="0"/>
          <a:ext cx="0" cy="0"/>
          <a:chOff x="0" y="0"/>
          <a:chExt cx="0" cy="0"/>
        </a:xfrm>
      </p:grpSpPr>
      <p:sp>
        <p:nvSpPr>
          <p:cNvPr id="96" name="Google Shape;96;p21"/>
          <p:cNvSpPr txBox="1">
            <a:spLocks noGrp="1"/>
          </p:cNvSpPr>
          <p:nvPr>
            <p:ph type="title"/>
          </p:nvPr>
        </p:nvSpPr>
        <p:spPr>
          <a:xfrm>
            <a:off x="2616200" y="643572"/>
            <a:ext cx="6959600" cy="763600"/>
          </a:xfrm>
          <a:prstGeom prst="rect">
            <a:avLst/>
          </a:prstGeom>
        </p:spPr>
        <p:txBody>
          <a:bodyPr spcFirstLastPara="1">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7" name="Google Shape;97;p21"/>
          <p:cNvSpPr txBox="1">
            <a:spLocks noGrp="1"/>
          </p:cNvSpPr>
          <p:nvPr>
            <p:ph type="subTitle" idx="1"/>
          </p:nvPr>
        </p:nvSpPr>
        <p:spPr>
          <a:xfrm>
            <a:off x="1828800" y="4152900"/>
            <a:ext cx="1989200" cy="546400"/>
          </a:xfrm>
          <a:prstGeom prst="rect">
            <a:avLst/>
          </a:prstGeom>
        </p:spPr>
        <p:txBody>
          <a:bodyPr spcFirstLastPara="1" lIns="0" rIns="0" anchor="ctr">
            <a:noAutofit/>
          </a:bodyPr>
          <a:lstStyle>
            <a:lvl1pPr lvl="0" algn="ctr" rtl="0">
              <a:spcBef>
                <a:spcPts val="0"/>
              </a:spcBef>
              <a:spcAft>
                <a:spcPts val="0"/>
              </a:spcAft>
              <a:buNone/>
              <a:defRPr sz="2000" b="1">
                <a:solidFill>
                  <a:schemeClr val="accent3"/>
                </a:solidFill>
                <a:latin typeface="Patrick Hand SC"/>
                <a:ea typeface="Patrick Hand SC"/>
                <a:cs typeface="Patrick Hand SC"/>
                <a:sym typeface="Patrick Hand SC"/>
              </a:defRPr>
            </a:lvl1pPr>
            <a:lvl2pPr lvl="1" algn="ctr" rtl="0">
              <a:spcBef>
                <a:spcPts val="0"/>
              </a:spcBef>
              <a:spcAft>
                <a:spcPts val="0"/>
              </a:spcAft>
              <a:buNone/>
              <a:defRPr sz="2000" b="1">
                <a:solidFill>
                  <a:schemeClr val="accent3"/>
                </a:solidFill>
                <a:latin typeface="Patrick Hand SC"/>
                <a:ea typeface="Patrick Hand SC"/>
                <a:cs typeface="Patrick Hand SC"/>
                <a:sym typeface="Patrick Hand SC"/>
              </a:defRPr>
            </a:lvl2pPr>
            <a:lvl3pPr lvl="2" algn="ctr" rtl="0">
              <a:spcBef>
                <a:spcPts val="0"/>
              </a:spcBef>
              <a:spcAft>
                <a:spcPts val="0"/>
              </a:spcAft>
              <a:buNone/>
              <a:defRPr sz="2000" b="1">
                <a:solidFill>
                  <a:schemeClr val="accent3"/>
                </a:solidFill>
                <a:latin typeface="Patrick Hand SC"/>
                <a:ea typeface="Patrick Hand SC"/>
                <a:cs typeface="Patrick Hand SC"/>
                <a:sym typeface="Patrick Hand SC"/>
              </a:defRPr>
            </a:lvl3pPr>
            <a:lvl4pPr lvl="3" algn="ctr" rtl="0">
              <a:spcBef>
                <a:spcPts val="0"/>
              </a:spcBef>
              <a:spcAft>
                <a:spcPts val="0"/>
              </a:spcAft>
              <a:buNone/>
              <a:defRPr sz="2000" b="1">
                <a:solidFill>
                  <a:schemeClr val="accent3"/>
                </a:solidFill>
                <a:latin typeface="Patrick Hand SC"/>
                <a:ea typeface="Patrick Hand SC"/>
                <a:cs typeface="Patrick Hand SC"/>
                <a:sym typeface="Patrick Hand SC"/>
              </a:defRPr>
            </a:lvl4pPr>
            <a:lvl5pPr lvl="4" algn="ctr" rtl="0">
              <a:spcBef>
                <a:spcPts val="0"/>
              </a:spcBef>
              <a:spcAft>
                <a:spcPts val="0"/>
              </a:spcAft>
              <a:buNone/>
              <a:defRPr sz="2000" b="1">
                <a:solidFill>
                  <a:schemeClr val="accent3"/>
                </a:solidFill>
                <a:latin typeface="Patrick Hand SC"/>
                <a:ea typeface="Patrick Hand SC"/>
                <a:cs typeface="Patrick Hand SC"/>
                <a:sym typeface="Patrick Hand SC"/>
              </a:defRPr>
            </a:lvl5pPr>
            <a:lvl6pPr lvl="5" algn="ctr" rtl="0">
              <a:spcBef>
                <a:spcPts val="0"/>
              </a:spcBef>
              <a:spcAft>
                <a:spcPts val="0"/>
              </a:spcAft>
              <a:buNone/>
              <a:defRPr sz="2000" b="1">
                <a:solidFill>
                  <a:schemeClr val="accent3"/>
                </a:solidFill>
                <a:latin typeface="Patrick Hand SC"/>
                <a:ea typeface="Patrick Hand SC"/>
                <a:cs typeface="Patrick Hand SC"/>
                <a:sym typeface="Patrick Hand SC"/>
              </a:defRPr>
            </a:lvl6pPr>
            <a:lvl7pPr lvl="6" algn="ctr" rtl="0">
              <a:spcBef>
                <a:spcPts val="0"/>
              </a:spcBef>
              <a:spcAft>
                <a:spcPts val="0"/>
              </a:spcAft>
              <a:buNone/>
              <a:defRPr sz="2000" b="1">
                <a:solidFill>
                  <a:schemeClr val="accent3"/>
                </a:solidFill>
                <a:latin typeface="Patrick Hand SC"/>
                <a:ea typeface="Patrick Hand SC"/>
                <a:cs typeface="Patrick Hand SC"/>
                <a:sym typeface="Patrick Hand SC"/>
              </a:defRPr>
            </a:lvl7pPr>
            <a:lvl8pPr lvl="7" algn="ctr" rtl="0">
              <a:spcBef>
                <a:spcPts val="0"/>
              </a:spcBef>
              <a:spcAft>
                <a:spcPts val="0"/>
              </a:spcAft>
              <a:buNone/>
              <a:defRPr sz="2000" b="1">
                <a:solidFill>
                  <a:schemeClr val="accent3"/>
                </a:solidFill>
                <a:latin typeface="Patrick Hand SC"/>
                <a:ea typeface="Patrick Hand SC"/>
                <a:cs typeface="Patrick Hand SC"/>
                <a:sym typeface="Patrick Hand SC"/>
              </a:defRPr>
            </a:lvl8pPr>
            <a:lvl9pPr lvl="8" algn="ctr" rtl="0">
              <a:spcBef>
                <a:spcPts val="0"/>
              </a:spcBef>
              <a:spcAft>
                <a:spcPts val="0"/>
              </a:spcAft>
              <a:buNone/>
              <a:defRPr sz="2000" b="1">
                <a:solidFill>
                  <a:schemeClr val="accent3"/>
                </a:solidFill>
                <a:latin typeface="Patrick Hand SC"/>
                <a:ea typeface="Patrick Hand SC"/>
                <a:cs typeface="Patrick Hand SC"/>
                <a:sym typeface="Patrick Hand SC"/>
              </a:defRPr>
            </a:lvl9pPr>
          </a:lstStyle>
          <a:p>
            <a:endParaRPr/>
          </a:p>
        </p:txBody>
      </p:sp>
      <p:sp>
        <p:nvSpPr>
          <p:cNvPr id="98" name="Google Shape;98;p21"/>
          <p:cNvSpPr txBox="1">
            <a:spLocks noGrp="1"/>
          </p:cNvSpPr>
          <p:nvPr>
            <p:ph type="subTitle" idx="2"/>
          </p:nvPr>
        </p:nvSpPr>
        <p:spPr>
          <a:xfrm>
            <a:off x="1828800" y="4621667"/>
            <a:ext cx="1989200" cy="1182400"/>
          </a:xfrm>
          <a:prstGeom prst="rect">
            <a:avLst/>
          </a:prstGeom>
        </p:spPr>
        <p:txBody>
          <a:bodyPr spcFirstLastPara="1" lIns="0" rIns="0">
            <a:noAutofit/>
          </a:bodyPr>
          <a:lstStyle>
            <a:lvl1pPr lvl="0" algn="ctr" rtl="0">
              <a:spcBef>
                <a:spcPts val="0"/>
              </a:spcBef>
              <a:spcAft>
                <a:spcPts val="0"/>
              </a:spcAft>
              <a:buNone/>
              <a:defRPr sz="1400"/>
            </a:lvl1pPr>
            <a:lvl2pPr lvl="1" algn="ctr" rtl="0">
              <a:spcBef>
                <a:spcPts val="1600"/>
              </a:spcBef>
              <a:spcAft>
                <a:spcPts val="0"/>
              </a:spcAft>
              <a:buNone/>
              <a:defRPr sz="1400"/>
            </a:lvl2pPr>
            <a:lvl3pPr lvl="2" algn="ctr" rtl="0">
              <a:spcBef>
                <a:spcPts val="1600"/>
              </a:spcBef>
              <a:spcAft>
                <a:spcPts val="0"/>
              </a:spcAft>
              <a:buNone/>
              <a:defRPr sz="1400"/>
            </a:lvl3pPr>
            <a:lvl4pPr lvl="3" algn="ctr" rtl="0">
              <a:spcBef>
                <a:spcPts val="1600"/>
              </a:spcBef>
              <a:spcAft>
                <a:spcPts val="0"/>
              </a:spcAft>
              <a:buNone/>
              <a:defRPr sz="1400"/>
            </a:lvl4pPr>
            <a:lvl5pPr lvl="4" algn="ctr" rtl="0">
              <a:spcBef>
                <a:spcPts val="1600"/>
              </a:spcBef>
              <a:spcAft>
                <a:spcPts val="0"/>
              </a:spcAft>
              <a:buNone/>
              <a:defRPr sz="1400"/>
            </a:lvl5pPr>
            <a:lvl6pPr lvl="5" algn="ctr" rtl="0">
              <a:spcBef>
                <a:spcPts val="1600"/>
              </a:spcBef>
              <a:spcAft>
                <a:spcPts val="0"/>
              </a:spcAft>
              <a:buNone/>
              <a:defRPr sz="1400"/>
            </a:lvl6pPr>
            <a:lvl7pPr lvl="6" algn="ctr" rtl="0">
              <a:spcBef>
                <a:spcPts val="1600"/>
              </a:spcBef>
              <a:spcAft>
                <a:spcPts val="0"/>
              </a:spcAft>
              <a:buNone/>
              <a:defRPr sz="1400"/>
            </a:lvl7pPr>
            <a:lvl8pPr lvl="7" algn="ctr" rtl="0">
              <a:spcBef>
                <a:spcPts val="1600"/>
              </a:spcBef>
              <a:spcAft>
                <a:spcPts val="0"/>
              </a:spcAft>
              <a:buNone/>
              <a:defRPr sz="1400"/>
            </a:lvl8pPr>
            <a:lvl9pPr lvl="8" algn="ctr" rtl="0">
              <a:spcBef>
                <a:spcPts val="1600"/>
              </a:spcBef>
              <a:spcAft>
                <a:spcPts val="1600"/>
              </a:spcAft>
              <a:buNone/>
              <a:defRPr sz="1400"/>
            </a:lvl9pPr>
          </a:lstStyle>
          <a:p>
            <a:endParaRPr/>
          </a:p>
        </p:txBody>
      </p:sp>
      <p:sp>
        <p:nvSpPr>
          <p:cNvPr id="99" name="Google Shape;99;p21"/>
          <p:cNvSpPr txBox="1">
            <a:spLocks noGrp="1"/>
          </p:cNvSpPr>
          <p:nvPr>
            <p:ph type="subTitle" idx="3"/>
          </p:nvPr>
        </p:nvSpPr>
        <p:spPr>
          <a:xfrm>
            <a:off x="8513600" y="4152900"/>
            <a:ext cx="1989200" cy="546400"/>
          </a:xfrm>
          <a:prstGeom prst="rect">
            <a:avLst/>
          </a:prstGeom>
        </p:spPr>
        <p:txBody>
          <a:bodyPr spcFirstLastPara="1" lIns="0" rIns="0" anchor="ctr">
            <a:noAutofit/>
          </a:bodyPr>
          <a:lstStyle>
            <a:lvl1pPr lvl="0" algn="ctr" rtl="0">
              <a:spcBef>
                <a:spcPts val="0"/>
              </a:spcBef>
              <a:spcAft>
                <a:spcPts val="0"/>
              </a:spcAft>
              <a:buNone/>
              <a:defRPr sz="2000" b="1">
                <a:solidFill>
                  <a:schemeClr val="accent3"/>
                </a:solidFill>
                <a:latin typeface="Patrick Hand SC"/>
                <a:ea typeface="Patrick Hand SC"/>
                <a:cs typeface="Patrick Hand SC"/>
                <a:sym typeface="Patrick Hand SC"/>
              </a:defRPr>
            </a:lvl1pPr>
            <a:lvl2pPr lvl="1" algn="ctr" rtl="0">
              <a:spcBef>
                <a:spcPts val="0"/>
              </a:spcBef>
              <a:spcAft>
                <a:spcPts val="0"/>
              </a:spcAft>
              <a:buNone/>
              <a:defRPr sz="2000" b="1">
                <a:solidFill>
                  <a:schemeClr val="accent3"/>
                </a:solidFill>
                <a:latin typeface="Patrick Hand SC"/>
                <a:ea typeface="Patrick Hand SC"/>
                <a:cs typeface="Patrick Hand SC"/>
                <a:sym typeface="Patrick Hand SC"/>
              </a:defRPr>
            </a:lvl2pPr>
            <a:lvl3pPr lvl="2" algn="ctr" rtl="0">
              <a:spcBef>
                <a:spcPts val="0"/>
              </a:spcBef>
              <a:spcAft>
                <a:spcPts val="0"/>
              </a:spcAft>
              <a:buNone/>
              <a:defRPr sz="2000" b="1">
                <a:solidFill>
                  <a:schemeClr val="accent3"/>
                </a:solidFill>
                <a:latin typeface="Patrick Hand SC"/>
                <a:ea typeface="Patrick Hand SC"/>
                <a:cs typeface="Patrick Hand SC"/>
                <a:sym typeface="Patrick Hand SC"/>
              </a:defRPr>
            </a:lvl3pPr>
            <a:lvl4pPr lvl="3" algn="ctr" rtl="0">
              <a:spcBef>
                <a:spcPts val="0"/>
              </a:spcBef>
              <a:spcAft>
                <a:spcPts val="0"/>
              </a:spcAft>
              <a:buNone/>
              <a:defRPr sz="2000" b="1">
                <a:solidFill>
                  <a:schemeClr val="accent3"/>
                </a:solidFill>
                <a:latin typeface="Patrick Hand SC"/>
                <a:ea typeface="Patrick Hand SC"/>
                <a:cs typeface="Patrick Hand SC"/>
                <a:sym typeface="Patrick Hand SC"/>
              </a:defRPr>
            </a:lvl4pPr>
            <a:lvl5pPr lvl="4" algn="ctr" rtl="0">
              <a:spcBef>
                <a:spcPts val="0"/>
              </a:spcBef>
              <a:spcAft>
                <a:spcPts val="0"/>
              </a:spcAft>
              <a:buNone/>
              <a:defRPr sz="2000" b="1">
                <a:solidFill>
                  <a:schemeClr val="accent3"/>
                </a:solidFill>
                <a:latin typeface="Patrick Hand SC"/>
                <a:ea typeface="Patrick Hand SC"/>
                <a:cs typeface="Patrick Hand SC"/>
                <a:sym typeface="Patrick Hand SC"/>
              </a:defRPr>
            </a:lvl5pPr>
            <a:lvl6pPr lvl="5" algn="ctr" rtl="0">
              <a:spcBef>
                <a:spcPts val="0"/>
              </a:spcBef>
              <a:spcAft>
                <a:spcPts val="0"/>
              </a:spcAft>
              <a:buNone/>
              <a:defRPr sz="2000" b="1">
                <a:solidFill>
                  <a:schemeClr val="accent3"/>
                </a:solidFill>
                <a:latin typeface="Patrick Hand SC"/>
                <a:ea typeface="Patrick Hand SC"/>
                <a:cs typeface="Patrick Hand SC"/>
                <a:sym typeface="Patrick Hand SC"/>
              </a:defRPr>
            </a:lvl6pPr>
            <a:lvl7pPr lvl="6" algn="ctr" rtl="0">
              <a:spcBef>
                <a:spcPts val="0"/>
              </a:spcBef>
              <a:spcAft>
                <a:spcPts val="0"/>
              </a:spcAft>
              <a:buNone/>
              <a:defRPr sz="2000" b="1">
                <a:solidFill>
                  <a:schemeClr val="accent3"/>
                </a:solidFill>
                <a:latin typeface="Patrick Hand SC"/>
                <a:ea typeface="Patrick Hand SC"/>
                <a:cs typeface="Patrick Hand SC"/>
                <a:sym typeface="Patrick Hand SC"/>
              </a:defRPr>
            </a:lvl7pPr>
            <a:lvl8pPr lvl="7" algn="ctr" rtl="0">
              <a:spcBef>
                <a:spcPts val="0"/>
              </a:spcBef>
              <a:spcAft>
                <a:spcPts val="0"/>
              </a:spcAft>
              <a:buNone/>
              <a:defRPr sz="2000" b="1">
                <a:solidFill>
                  <a:schemeClr val="accent3"/>
                </a:solidFill>
                <a:latin typeface="Patrick Hand SC"/>
                <a:ea typeface="Patrick Hand SC"/>
                <a:cs typeface="Patrick Hand SC"/>
                <a:sym typeface="Patrick Hand SC"/>
              </a:defRPr>
            </a:lvl8pPr>
            <a:lvl9pPr lvl="8" algn="ctr" rtl="0">
              <a:spcBef>
                <a:spcPts val="0"/>
              </a:spcBef>
              <a:spcAft>
                <a:spcPts val="0"/>
              </a:spcAft>
              <a:buNone/>
              <a:defRPr sz="2000" b="1">
                <a:solidFill>
                  <a:schemeClr val="accent3"/>
                </a:solidFill>
                <a:latin typeface="Patrick Hand SC"/>
                <a:ea typeface="Patrick Hand SC"/>
                <a:cs typeface="Patrick Hand SC"/>
                <a:sym typeface="Patrick Hand SC"/>
              </a:defRPr>
            </a:lvl9pPr>
          </a:lstStyle>
          <a:p>
            <a:endParaRPr/>
          </a:p>
        </p:txBody>
      </p:sp>
      <p:sp>
        <p:nvSpPr>
          <p:cNvPr id="100" name="Google Shape;100;p21"/>
          <p:cNvSpPr txBox="1">
            <a:spLocks noGrp="1"/>
          </p:cNvSpPr>
          <p:nvPr>
            <p:ph type="subTitle" idx="4"/>
          </p:nvPr>
        </p:nvSpPr>
        <p:spPr>
          <a:xfrm>
            <a:off x="8513600" y="4621667"/>
            <a:ext cx="1989200" cy="1182400"/>
          </a:xfrm>
          <a:prstGeom prst="rect">
            <a:avLst/>
          </a:prstGeom>
        </p:spPr>
        <p:txBody>
          <a:bodyPr spcFirstLastPara="1" lIns="0" rIns="0">
            <a:noAutofit/>
          </a:bodyPr>
          <a:lstStyle>
            <a:lvl1pPr lvl="0" algn="ctr" rtl="0">
              <a:spcBef>
                <a:spcPts val="0"/>
              </a:spcBef>
              <a:spcAft>
                <a:spcPts val="0"/>
              </a:spcAft>
              <a:buNone/>
              <a:defRPr sz="1400"/>
            </a:lvl1pPr>
            <a:lvl2pPr lvl="1" algn="ctr" rtl="0">
              <a:spcBef>
                <a:spcPts val="1600"/>
              </a:spcBef>
              <a:spcAft>
                <a:spcPts val="0"/>
              </a:spcAft>
              <a:buNone/>
              <a:defRPr sz="1400"/>
            </a:lvl2pPr>
            <a:lvl3pPr lvl="2" algn="ctr" rtl="0">
              <a:spcBef>
                <a:spcPts val="1600"/>
              </a:spcBef>
              <a:spcAft>
                <a:spcPts val="0"/>
              </a:spcAft>
              <a:buNone/>
              <a:defRPr sz="1400"/>
            </a:lvl3pPr>
            <a:lvl4pPr lvl="3" algn="ctr" rtl="0">
              <a:spcBef>
                <a:spcPts val="1600"/>
              </a:spcBef>
              <a:spcAft>
                <a:spcPts val="0"/>
              </a:spcAft>
              <a:buNone/>
              <a:defRPr sz="1400"/>
            </a:lvl4pPr>
            <a:lvl5pPr lvl="4" algn="ctr" rtl="0">
              <a:spcBef>
                <a:spcPts val="1600"/>
              </a:spcBef>
              <a:spcAft>
                <a:spcPts val="0"/>
              </a:spcAft>
              <a:buNone/>
              <a:defRPr sz="1400"/>
            </a:lvl5pPr>
            <a:lvl6pPr lvl="5" algn="ctr" rtl="0">
              <a:spcBef>
                <a:spcPts val="1600"/>
              </a:spcBef>
              <a:spcAft>
                <a:spcPts val="0"/>
              </a:spcAft>
              <a:buNone/>
              <a:defRPr sz="1400"/>
            </a:lvl6pPr>
            <a:lvl7pPr lvl="6" algn="ctr" rtl="0">
              <a:spcBef>
                <a:spcPts val="1600"/>
              </a:spcBef>
              <a:spcAft>
                <a:spcPts val="0"/>
              </a:spcAft>
              <a:buNone/>
              <a:defRPr sz="1400"/>
            </a:lvl7pPr>
            <a:lvl8pPr lvl="7" algn="ctr" rtl="0">
              <a:spcBef>
                <a:spcPts val="1600"/>
              </a:spcBef>
              <a:spcAft>
                <a:spcPts val="0"/>
              </a:spcAft>
              <a:buNone/>
              <a:defRPr sz="1400"/>
            </a:lvl8pPr>
            <a:lvl9pPr lvl="8" algn="ctr" rtl="0">
              <a:spcBef>
                <a:spcPts val="1600"/>
              </a:spcBef>
              <a:spcAft>
                <a:spcPts val="1600"/>
              </a:spcAft>
              <a:buNone/>
              <a:defRPr sz="1400"/>
            </a:lvl9pPr>
          </a:lstStyle>
          <a:p>
            <a:endParaRPr/>
          </a:p>
        </p:txBody>
      </p:sp>
      <p:sp>
        <p:nvSpPr>
          <p:cNvPr id="101" name="Google Shape;101;p21"/>
          <p:cNvSpPr txBox="1">
            <a:spLocks noGrp="1"/>
          </p:cNvSpPr>
          <p:nvPr>
            <p:ph type="subTitle" idx="5"/>
          </p:nvPr>
        </p:nvSpPr>
        <p:spPr>
          <a:xfrm>
            <a:off x="5171200" y="4152900"/>
            <a:ext cx="1989200" cy="546400"/>
          </a:xfrm>
          <a:prstGeom prst="rect">
            <a:avLst/>
          </a:prstGeom>
        </p:spPr>
        <p:txBody>
          <a:bodyPr spcFirstLastPara="1" lIns="0" rIns="0" anchor="ctr">
            <a:noAutofit/>
          </a:bodyPr>
          <a:lstStyle>
            <a:lvl1pPr lvl="0" algn="ctr" rtl="0">
              <a:spcBef>
                <a:spcPts val="0"/>
              </a:spcBef>
              <a:spcAft>
                <a:spcPts val="0"/>
              </a:spcAft>
              <a:buNone/>
              <a:defRPr sz="2000" b="1">
                <a:solidFill>
                  <a:schemeClr val="accent3"/>
                </a:solidFill>
                <a:latin typeface="Patrick Hand SC"/>
                <a:ea typeface="Patrick Hand SC"/>
                <a:cs typeface="Patrick Hand SC"/>
                <a:sym typeface="Patrick Hand SC"/>
              </a:defRPr>
            </a:lvl1pPr>
            <a:lvl2pPr lvl="1" algn="ctr" rtl="0">
              <a:spcBef>
                <a:spcPts val="0"/>
              </a:spcBef>
              <a:spcAft>
                <a:spcPts val="0"/>
              </a:spcAft>
              <a:buNone/>
              <a:defRPr sz="2000" b="1">
                <a:solidFill>
                  <a:schemeClr val="accent3"/>
                </a:solidFill>
                <a:latin typeface="Patrick Hand SC"/>
                <a:ea typeface="Patrick Hand SC"/>
                <a:cs typeface="Patrick Hand SC"/>
                <a:sym typeface="Patrick Hand SC"/>
              </a:defRPr>
            </a:lvl2pPr>
            <a:lvl3pPr lvl="2" algn="ctr" rtl="0">
              <a:spcBef>
                <a:spcPts val="0"/>
              </a:spcBef>
              <a:spcAft>
                <a:spcPts val="0"/>
              </a:spcAft>
              <a:buNone/>
              <a:defRPr sz="2000" b="1">
                <a:solidFill>
                  <a:schemeClr val="accent3"/>
                </a:solidFill>
                <a:latin typeface="Patrick Hand SC"/>
                <a:ea typeface="Patrick Hand SC"/>
                <a:cs typeface="Patrick Hand SC"/>
                <a:sym typeface="Patrick Hand SC"/>
              </a:defRPr>
            </a:lvl3pPr>
            <a:lvl4pPr lvl="3" algn="ctr" rtl="0">
              <a:spcBef>
                <a:spcPts val="0"/>
              </a:spcBef>
              <a:spcAft>
                <a:spcPts val="0"/>
              </a:spcAft>
              <a:buNone/>
              <a:defRPr sz="2000" b="1">
                <a:solidFill>
                  <a:schemeClr val="accent3"/>
                </a:solidFill>
                <a:latin typeface="Patrick Hand SC"/>
                <a:ea typeface="Patrick Hand SC"/>
                <a:cs typeface="Patrick Hand SC"/>
                <a:sym typeface="Patrick Hand SC"/>
              </a:defRPr>
            </a:lvl4pPr>
            <a:lvl5pPr lvl="4" algn="ctr" rtl="0">
              <a:spcBef>
                <a:spcPts val="0"/>
              </a:spcBef>
              <a:spcAft>
                <a:spcPts val="0"/>
              </a:spcAft>
              <a:buNone/>
              <a:defRPr sz="2000" b="1">
                <a:solidFill>
                  <a:schemeClr val="accent3"/>
                </a:solidFill>
                <a:latin typeface="Patrick Hand SC"/>
                <a:ea typeface="Patrick Hand SC"/>
                <a:cs typeface="Patrick Hand SC"/>
                <a:sym typeface="Patrick Hand SC"/>
              </a:defRPr>
            </a:lvl5pPr>
            <a:lvl6pPr lvl="5" algn="ctr" rtl="0">
              <a:spcBef>
                <a:spcPts val="0"/>
              </a:spcBef>
              <a:spcAft>
                <a:spcPts val="0"/>
              </a:spcAft>
              <a:buNone/>
              <a:defRPr sz="2000" b="1">
                <a:solidFill>
                  <a:schemeClr val="accent3"/>
                </a:solidFill>
                <a:latin typeface="Patrick Hand SC"/>
                <a:ea typeface="Patrick Hand SC"/>
                <a:cs typeface="Patrick Hand SC"/>
                <a:sym typeface="Patrick Hand SC"/>
              </a:defRPr>
            </a:lvl6pPr>
            <a:lvl7pPr lvl="6" algn="ctr" rtl="0">
              <a:spcBef>
                <a:spcPts val="0"/>
              </a:spcBef>
              <a:spcAft>
                <a:spcPts val="0"/>
              </a:spcAft>
              <a:buNone/>
              <a:defRPr sz="2000" b="1">
                <a:solidFill>
                  <a:schemeClr val="accent3"/>
                </a:solidFill>
                <a:latin typeface="Patrick Hand SC"/>
                <a:ea typeface="Patrick Hand SC"/>
                <a:cs typeface="Patrick Hand SC"/>
                <a:sym typeface="Patrick Hand SC"/>
              </a:defRPr>
            </a:lvl7pPr>
            <a:lvl8pPr lvl="7" algn="ctr" rtl="0">
              <a:spcBef>
                <a:spcPts val="0"/>
              </a:spcBef>
              <a:spcAft>
                <a:spcPts val="0"/>
              </a:spcAft>
              <a:buNone/>
              <a:defRPr sz="2000" b="1">
                <a:solidFill>
                  <a:schemeClr val="accent3"/>
                </a:solidFill>
                <a:latin typeface="Patrick Hand SC"/>
                <a:ea typeface="Patrick Hand SC"/>
                <a:cs typeface="Patrick Hand SC"/>
                <a:sym typeface="Patrick Hand SC"/>
              </a:defRPr>
            </a:lvl8pPr>
            <a:lvl9pPr lvl="8" algn="ctr" rtl="0">
              <a:spcBef>
                <a:spcPts val="0"/>
              </a:spcBef>
              <a:spcAft>
                <a:spcPts val="0"/>
              </a:spcAft>
              <a:buNone/>
              <a:defRPr sz="2000" b="1">
                <a:solidFill>
                  <a:schemeClr val="accent3"/>
                </a:solidFill>
                <a:latin typeface="Patrick Hand SC"/>
                <a:ea typeface="Patrick Hand SC"/>
                <a:cs typeface="Patrick Hand SC"/>
                <a:sym typeface="Patrick Hand SC"/>
              </a:defRPr>
            </a:lvl9pPr>
          </a:lstStyle>
          <a:p>
            <a:endParaRPr/>
          </a:p>
        </p:txBody>
      </p:sp>
      <p:sp>
        <p:nvSpPr>
          <p:cNvPr id="102" name="Google Shape;102;p21"/>
          <p:cNvSpPr txBox="1">
            <a:spLocks noGrp="1"/>
          </p:cNvSpPr>
          <p:nvPr>
            <p:ph type="subTitle" idx="6"/>
          </p:nvPr>
        </p:nvSpPr>
        <p:spPr>
          <a:xfrm>
            <a:off x="5171201" y="4621667"/>
            <a:ext cx="1989200" cy="1182400"/>
          </a:xfrm>
          <a:prstGeom prst="rect">
            <a:avLst/>
          </a:prstGeom>
        </p:spPr>
        <p:txBody>
          <a:bodyPr spcFirstLastPara="1" lIns="0" rIns="0">
            <a:noAutofit/>
          </a:bodyPr>
          <a:lstStyle>
            <a:lvl1pPr lvl="0" algn="ctr" rtl="0">
              <a:spcBef>
                <a:spcPts val="0"/>
              </a:spcBef>
              <a:spcAft>
                <a:spcPts val="0"/>
              </a:spcAft>
              <a:buNone/>
              <a:defRPr sz="1400"/>
            </a:lvl1pPr>
            <a:lvl2pPr lvl="1" algn="ctr" rtl="0">
              <a:spcBef>
                <a:spcPts val="1600"/>
              </a:spcBef>
              <a:spcAft>
                <a:spcPts val="0"/>
              </a:spcAft>
              <a:buNone/>
              <a:defRPr sz="1400"/>
            </a:lvl2pPr>
            <a:lvl3pPr lvl="2" algn="ctr" rtl="0">
              <a:spcBef>
                <a:spcPts val="1600"/>
              </a:spcBef>
              <a:spcAft>
                <a:spcPts val="0"/>
              </a:spcAft>
              <a:buNone/>
              <a:defRPr sz="1400"/>
            </a:lvl3pPr>
            <a:lvl4pPr lvl="3" algn="ctr" rtl="0">
              <a:spcBef>
                <a:spcPts val="1600"/>
              </a:spcBef>
              <a:spcAft>
                <a:spcPts val="0"/>
              </a:spcAft>
              <a:buNone/>
              <a:defRPr sz="1400"/>
            </a:lvl4pPr>
            <a:lvl5pPr lvl="4" algn="ctr" rtl="0">
              <a:spcBef>
                <a:spcPts val="1600"/>
              </a:spcBef>
              <a:spcAft>
                <a:spcPts val="0"/>
              </a:spcAft>
              <a:buNone/>
              <a:defRPr sz="1400"/>
            </a:lvl5pPr>
            <a:lvl6pPr lvl="5" algn="ctr" rtl="0">
              <a:spcBef>
                <a:spcPts val="1600"/>
              </a:spcBef>
              <a:spcAft>
                <a:spcPts val="0"/>
              </a:spcAft>
              <a:buNone/>
              <a:defRPr sz="1400"/>
            </a:lvl6pPr>
            <a:lvl7pPr lvl="6" algn="ctr" rtl="0">
              <a:spcBef>
                <a:spcPts val="1600"/>
              </a:spcBef>
              <a:spcAft>
                <a:spcPts val="0"/>
              </a:spcAft>
              <a:buNone/>
              <a:defRPr sz="1400"/>
            </a:lvl7pPr>
            <a:lvl8pPr lvl="7" algn="ctr" rtl="0">
              <a:spcBef>
                <a:spcPts val="1600"/>
              </a:spcBef>
              <a:spcAft>
                <a:spcPts val="0"/>
              </a:spcAft>
              <a:buNone/>
              <a:defRPr sz="1400"/>
            </a:lvl8pPr>
            <a:lvl9pPr lvl="8" algn="ctr" rtl="0">
              <a:spcBef>
                <a:spcPts val="1600"/>
              </a:spcBef>
              <a:spcAft>
                <a:spcPts val="1600"/>
              </a:spcAft>
              <a:buNone/>
              <a:defRPr sz="1400"/>
            </a:lvl9pPr>
          </a:lstStyle>
          <a:p>
            <a:endParaRPr/>
          </a:p>
        </p:txBody>
      </p:sp>
    </p:spTree>
    <p:extLst>
      <p:ext uri="{BB962C8B-B14F-4D97-AF65-F5344CB8AC3E}">
        <p14:creationId xmlns:p14="http://schemas.microsoft.com/office/powerpoint/2010/main" val="316012557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03"/>
        <p:cNvGrpSpPr/>
        <p:nvPr/>
      </p:nvGrpSpPr>
      <p:grpSpPr>
        <a:xfrm>
          <a:off x="0" y="0"/>
          <a:ext cx="0" cy="0"/>
          <a:chOff x="0" y="0"/>
          <a:chExt cx="0" cy="0"/>
        </a:xfrm>
      </p:grpSpPr>
      <p:sp>
        <p:nvSpPr>
          <p:cNvPr id="104" name="Google Shape;104;p22"/>
          <p:cNvSpPr txBox="1">
            <a:spLocks noGrp="1"/>
          </p:cNvSpPr>
          <p:nvPr>
            <p:ph type="title"/>
          </p:nvPr>
        </p:nvSpPr>
        <p:spPr>
          <a:xfrm>
            <a:off x="2616200" y="643572"/>
            <a:ext cx="6959600" cy="763600"/>
          </a:xfrm>
          <a:prstGeom prst="rect">
            <a:avLst/>
          </a:prstGeom>
        </p:spPr>
        <p:txBody>
          <a:bodyPr spcFirstLastPara="1">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5" name="Google Shape;105;p22"/>
          <p:cNvSpPr txBox="1">
            <a:spLocks noGrp="1"/>
          </p:cNvSpPr>
          <p:nvPr>
            <p:ph type="subTitle" idx="1"/>
          </p:nvPr>
        </p:nvSpPr>
        <p:spPr>
          <a:xfrm>
            <a:off x="1415800" y="2121667"/>
            <a:ext cx="2309600" cy="763600"/>
          </a:xfrm>
          <a:prstGeom prst="rect">
            <a:avLst/>
          </a:prstGeom>
        </p:spPr>
        <p:txBody>
          <a:bodyPr spcFirstLastPara="1" lIns="0" rIns="0">
            <a:noAutofit/>
          </a:bodyPr>
          <a:lstStyle>
            <a:lvl1pPr lvl="0" rtl="0">
              <a:lnSpc>
                <a:spcPct val="80000"/>
              </a:lnSpc>
              <a:spcBef>
                <a:spcPts val="0"/>
              </a:spcBef>
              <a:spcAft>
                <a:spcPts val="0"/>
              </a:spcAft>
              <a:buNone/>
              <a:defRPr sz="2000" b="1">
                <a:solidFill>
                  <a:schemeClr val="accent3"/>
                </a:solidFill>
                <a:latin typeface="Patrick Hand SC"/>
                <a:ea typeface="Patrick Hand SC"/>
                <a:cs typeface="Patrick Hand SC"/>
                <a:sym typeface="Patrick Hand SC"/>
              </a:defRPr>
            </a:lvl1pPr>
            <a:lvl2pPr lvl="1" rtl="0">
              <a:lnSpc>
                <a:spcPct val="80000"/>
              </a:lnSpc>
              <a:spcBef>
                <a:spcPts val="0"/>
              </a:spcBef>
              <a:spcAft>
                <a:spcPts val="0"/>
              </a:spcAft>
              <a:buNone/>
              <a:defRPr sz="2000" b="1">
                <a:solidFill>
                  <a:schemeClr val="accent3"/>
                </a:solidFill>
                <a:latin typeface="Patrick Hand SC"/>
                <a:ea typeface="Patrick Hand SC"/>
                <a:cs typeface="Patrick Hand SC"/>
                <a:sym typeface="Patrick Hand SC"/>
              </a:defRPr>
            </a:lvl2pPr>
            <a:lvl3pPr lvl="2" rtl="0">
              <a:lnSpc>
                <a:spcPct val="80000"/>
              </a:lnSpc>
              <a:spcBef>
                <a:spcPts val="0"/>
              </a:spcBef>
              <a:spcAft>
                <a:spcPts val="0"/>
              </a:spcAft>
              <a:buNone/>
              <a:defRPr sz="2000" b="1">
                <a:solidFill>
                  <a:schemeClr val="accent3"/>
                </a:solidFill>
                <a:latin typeface="Patrick Hand SC"/>
                <a:ea typeface="Patrick Hand SC"/>
                <a:cs typeface="Patrick Hand SC"/>
                <a:sym typeface="Patrick Hand SC"/>
              </a:defRPr>
            </a:lvl3pPr>
            <a:lvl4pPr lvl="3" rtl="0">
              <a:lnSpc>
                <a:spcPct val="80000"/>
              </a:lnSpc>
              <a:spcBef>
                <a:spcPts val="0"/>
              </a:spcBef>
              <a:spcAft>
                <a:spcPts val="0"/>
              </a:spcAft>
              <a:buNone/>
              <a:defRPr sz="2000" b="1">
                <a:solidFill>
                  <a:schemeClr val="accent3"/>
                </a:solidFill>
                <a:latin typeface="Patrick Hand SC"/>
                <a:ea typeface="Patrick Hand SC"/>
                <a:cs typeface="Patrick Hand SC"/>
                <a:sym typeface="Patrick Hand SC"/>
              </a:defRPr>
            </a:lvl4pPr>
            <a:lvl5pPr lvl="4" rtl="0">
              <a:lnSpc>
                <a:spcPct val="80000"/>
              </a:lnSpc>
              <a:spcBef>
                <a:spcPts val="0"/>
              </a:spcBef>
              <a:spcAft>
                <a:spcPts val="0"/>
              </a:spcAft>
              <a:buNone/>
              <a:defRPr sz="2000" b="1">
                <a:solidFill>
                  <a:schemeClr val="accent3"/>
                </a:solidFill>
                <a:latin typeface="Patrick Hand SC"/>
                <a:ea typeface="Patrick Hand SC"/>
                <a:cs typeface="Patrick Hand SC"/>
                <a:sym typeface="Patrick Hand SC"/>
              </a:defRPr>
            </a:lvl5pPr>
            <a:lvl6pPr lvl="5" rtl="0">
              <a:lnSpc>
                <a:spcPct val="80000"/>
              </a:lnSpc>
              <a:spcBef>
                <a:spcPts val="0"/>
              </a:spcBef>
              <a:spcAft>
                <a:spcPts val="0"/>
              </a:spcAft>
              <a:buNone/>
              <a:defRPr sz="2000" b="1">
                <a:solidFill>
                  <a:schemeClr val="accent3"/>
                </a:solidFill>
                <a:latin typeface="Patrick Hand SC"/>
                <a:ea typeface="Patrick Hand SC"/>
                <a:cs typeface="Patrick Hand SC"/>
                <a:sym typeface="Patrick Hand SC"/>
              </a:defRPr>
            </a:lvl6pPr>
            <a:lvl7pPr lvl="6" rtl="0">
              <a:lnSpc>
                <a:spcPct val="80000"/>
              </a:lnSpc>
              <a:spcBef>
                <a:spcPts val="0"/>
              </a:spcBef>
              <a:spcAft>
                <a:spcPts val="0"/>
              </a:spcAft>
              <a:buNone/>
              <a:defRPr sz="2000" b="1">
                <a:solidFill>
                  <a:schemeClr val="accent3"/>
                </a:solidFill>
                <a:latin typeface="Patrick Hand SC"/>
                <a:ea typeface="Patrick Hand SC"/>
                <a:cs typeface="Patrick Hand SC"/>
                <a:sym typeface="Patrick Hand SC"/>
              </a:defRPr>
            </a:lvl7pPr>
            <a:lvl8pPr lvl="7" rtl="0">
              <a:lnSpc>
                <a:spcPct val="80000"/>
              </a:lnSpc>
              <a:spcBef>
                <a:spcPts val="0"/>
              </a:spcBef>
              <a:spcAft>
                <a:spcPts val="0"/>
              </a:spcAft>
              <a:buNone/>
              <a:defRPr sz="2000" b="1">
                <a:solidFill>
                  <a:schemeClr val="accent3"/>
                </a:solidFill>
                <a:latin typeface="Patrick Hand SC"/>
                <a:ea typeface="Patrick Hand SC"/>
                <a:cs typeface="Patrick Hand SC"/>
                <a:sym typeface="Patrick Hand SC"/>
              </a:defRPr>
            </a:lvl8pPr>
            <a:lvl9pPr lvl="8" rtl="0">
              <a:lnSpc>
                <a:spcPct val="80000"/>
              </a:lnSpc>
              <a:spcBef>
                <a:spcPts val="0"/>
              </a:spcBef>
              <a:spcAft>
                <a:spcPts val="0"/>
              </a:spcAft>
              <a:buNone/>
              <a:defRPr sz="2000" b="1">
                <a:solidFill>
                  <a:schemeClr val="accent3"/>
                </a:solidFill>
                <a:latin typeface="Patrick Hand SC"/>
                <a:ea typeface="Patrick Hand SC"/>
                <a:cs typeface="Patrick Hand SC"/>
                <a:sym typeface="Patrick Hand SC"/>
              </a:defRPr>
            </a:lvl9pPr>
          </a:lstStyle>
          <a:p>
            <a:endParaRPr/>
          </a:p>
        </p:txBody>
      </p:sp>
      <p:sp>
        <p:nvSpPr>
          <p:cNvPr id="106" name="Google Shape;106;p22"/>
          <p:cNvSpPr txBox="1">
            <a:spLocks noGrp="1"/>
          </p:cNvSpPr>
          <p:nvPr>
            <p:ph type="subTitle" idx="2"/>
          </p:nvPr>
        </p:nvSpPr>
        <p:spPr>
          <a:xfrm>
            <a:off x="1415800" y="2909133"/>
            <a:ext cx="2309600" cy="763600"/>
          </a:xfrm>
          <a:prstGeom prst="rect">
            <a:avLst/>
          </a:prstGeom>
        </p:spPr>
        <p:txBody>
          <a:bodyPr spcFirstLastPara="1" lIns="0" rIns="0">
            <a:noAutofit/>
          </a:bodyPr>
          <a:lstStyle>
            <a:lvl1pPr lvl="0" rtl="0">
              <a:spcBef>
                <a:spcPts val="0"/>
              </a:spcBef>
              <a:spcAft>
                <a:spcPts val="0"/>
              </a:spcAft>
              <a:buNone/>
              <a:defRPr sz="1400"/>
            </a:lvl1pPr>
            <a:lvl2pPr lvl="1" rtl="0">
              <a:spcBef>
                <a:spcPts val="1600"/>
              </a:spcBef>
              <a:spcAft>
                <a:spcPts val="0"/>
              </a:spcAft>
              <a:buNone/>
              <a:defRPr sz="1400"/>
            </a:lvl2pPr>
            <a:lvl3pPr lvl="2" rtl="0">
              <a:spcBef>
                <a:spcPts val="1600"/>
              </a:spcBef>
              <a:spcAft>
                <a:spcPts val="0"/>
              </a:spcAft>
              <a:buNone/>
              <a:defRPr sz="1400"/>
            </a:lvl3pPr>
            <a:lvl4pPr lvl="3" rtl="0">
              <a:spcBef>
                <a:spcPts val="1600"/>
              </a:spcBef>
              <a:spcAft>
                <a:spcPts val="0"/>
              </a:spcAft>
              <a:buNone/>
              <a:defRPr sz="1400"/>
            </a:lvl4pPr>
            <a:lvl5pPr lvl="4" rtl="0">
              <a:spcBef>
                <a:spcPts val="1600"/>
              </a:spcBef>
              <a:spcAft>
                <a:spcPts val="0"/>
              </a:spcAft>
              <a:buNone/>
              <a:defRPr sz="1400"/>
            </a:lvl5pPr>
            <a:lvl6pPr lvl="5" rtl="0">
              <a:spcBef>
                <a:spcPts val="1600"/>
              </a:spcBef>
              <a:spcAft>
                <a:spcPts val="0"/>
              </a:spcAft>
              <a:buNone/>
              <a:defRPr sz="1400"/>
            </a:lvl6pPr>
            <a:lvl7pPr lvl="6" rtl="0">
              <a:spcBef>
                <a:spcPts val="1600"/>
              </a:spcBef>
              <a:spcAft>
                <a:spcPts val="0"/>
              </a:spcAft>
              <a:buNone/>
              <a:defRPr sz="1400"/>
            </a:lvl7pPr>
            <a:lvl8pPr lvl="7" rtl="0">
              <a:spcBef>
                <a:spcPts val="1600"/>
              </a:spcBef>
              <a:spcAft>
                <a:spcPts val="0"/>
              </a:spcAft>
              <a:buNone/>
              <a:defRPr sz="1400"/>
            </a:lvl8pPr>
            <a:lvl9pPr lvl="8" rtl="0">
              <a:spcBef>
                <a:spcPts val="1600"/>
              </a:spcBef>
              <a:spcAft>
                <a:spcPts val="1600"/>
              </a:spcAft>
              <a:buNone/>
              <a:defRPr sz="1400"/>
            </a:lvl9pPr>
          </a:lstStyle>
          <a:p>
            <a:endParaRPr/>
          </a:p>
        </p:txBody>
      </p:sp>
      <p:sp>
        <p:nvSpPr>
          <p:cNvPr id="107" name="Google Shape;107;p22"/>
          <p:cNvSpPr txBox="1">
            <a:spLocks noGrp="1"/>
          </p:cNvSpPr>
          <p:nvPr>
            <p:ph type="subTitle" idx="3"/>
          </p:nvPr>
        </p:nvSpPr>
        <p:spPr>
          <a:xfrm>
            <a:off x="8710199" y="2121667"/>
            <a:ext cx="2309600" cy="763600"/>
          </a:xfrm>
          <a:prstGeom prst="rect">
            <a:avLst/>
          </a:prstGeom>
        </p:spPr>
        <p:txBody>
          <a:bodyPr spcFirstLastPara="1" lIns="0" rIns="0">
            <a:noAutofit/>
          </a:bodyPr>
          <a:lstStyle>
            <a:lvl1pPr lvl="0" algn="r" rtl="0">
              <a:lnSpc>
                <a:spcPct val="80000"/>
              </a:lnSpc>
              <a:spcBef>
                <a:spcPts val="0"/>
              </a:spcBef>
              <a:spcAft>
                <a:spcPts val="0"/>
              </a:spcAft>
              <a:buNone/>
              <a:defRPr sz="2000" b="1">
                <a:solidFill>
                  <a:schemeClr val="accent3"/>
                </a:solidFill>
                <a:latin typeface="Patrick Hand SC"/>
                <a:ea typeface="Patrick Hand SC"/>
                <a:cs typeface="Patrick Hand SC"/>
                <a:sym typeface="Patrick Hand SC"/>
              </a:defRPr>
            </a:lvl1pPr>
            <a:lvl2pPr lvl="1" algn="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2pPr>
            <a:lvl3pPr lvl="2" algn="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3pPr>
            <a:lvl4pPr lvl="3" algn="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4pPr>
            <a:lvl5pPr lvl="4" algn="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5pPr>
            <a:lvl6pPr lvl="5" algn="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6pPr>
            <a:lvl7pPr lvl="6" algn="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7pPr>
            <a:lvl8pPr lvl="7" algn="r"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8pPr>
            <a:lvl9pPr lvl="8" algn="r" rtl="0">
              <a:lnSpc>
                <a:spcPct val="80000"/>
              </a:lnSpc>
              <a:spcBef>
                <a:spcPts val="1600"/>
              </a:spcBef>
              <a:spcAft>
                <a:spcPts val="1600"/>
              </a:spcAft>
              <a:buNone/>
              <a:defRPr sz="2000" b="1">
                <a:solidFill>
                  <a:schemeClr val="accent3"/>
                </a:solidFill>
                <a:latin typeface="Patrick Hand SC"/>
                <a:ea typeface="Patrick Hand SC"/>
                <a:cs typeface="Patrick Hand SC"/>
                <a:sym typeface="Patrick Hand SC"/>
              </a:defRPr>
            </a:lvl9pPr>
          </a:lstStyle>
          <a:p>
            <a:endParaRPr/>
          </a:p>
        </p:txBody>
      </p:sp>
      <p:sp>
        <p:nvSpPr>
          <p:cNvPr id="108" name="Google Shape;108;p22"/>
          <p:cNvSpPr txBox="1">
            <a:spLocks noGrp="1"/>
          </p:cNvSpPr>
          <p:nvPr>
            <p:ph type="subTitle" idx="4"/>
          </p:nvPr>
        </p:nvSpPr>
        <p:spPr>
          <a:xfrm>
            <a:off x="8710201" y="2909133"/>
            <a:ext cx="2309600" cy="763600"/>
          </a:xfrm>
          <a:prstGeom prst="rect">
            <a:avLst/>
          </a:prstGeom>
        </p:spPr>
        <p:txBody>
          <a:bodyPr spcFirstLastPara="1" lIns="0" rIns="0">
            <a:noAutofit/>
          </a:bodyPr>
          <a:lstStyle>
            <a:lvl1pPr lvl="0" algn="r" rtl="0">
              <a:spcBef>
                <a:spcPts val="0"/>
              </a:spcBef>
              <a:spcAft>
                <a:spcPts val="0"/>
              </a:spcAft>
              <a:buNone/>
              <a:defRPr sz="1400"/>
            </a:lvl1pPr>
            <a:lvl2pPr lvl="1" algn="r" rtl="0">
              <a:spcBef>
                <a:spcPts val="1600"/>
              </a:spcBef>
              <a:spcAft>
                <a:spcPts val="0"/>
              </a:spcAft>
              <a:buNone/>
              <a:defRPr sz="1400"/>
            </a:lvl2pPr>
            <a:lvl3pPr lvl="2" algn="r" rtl="0">
              <a:spcBef>
                <a:spcPts val="1600"/>
              </a:spcBef>
              <a:spcAft>
                <a:spcPts val="0"/>
              </a:spcAft>
              <a:buNone/>
              <a:defRPr sz="1400"/>
            </a:lvl3pPr>
            <a:lvl4pPr lvl="3" algn="r" rtl="0">
              <a:spcBef>
                <a:spcPts val="1600"/>
              </a:spcBef>
              <a:spcAft>
                <a:spcPts val="0"/>
              </a:spcAft>
              <a:buNone/>
              <a:defRPr sz="1400"/>
            </a:lvl4pPr>
            <a:lvl5pPr lvl="4" algn="r" rtl="0">
              <a:spcBef>
                <a:spcPts val="1600"/>
              </a:spcBef>
              <a:spcAft>
                <a:spcPts val="0"/>
              </a:spcAft>
              <a:buNone/>
              <a:defRPr sz="1400"/>
            </a:lvl5pPr>
            <a:lvl6pPr lvl="5" algn="r" rtl="0">
              <a:spcBef>
                <a:spcPts val="1600"/>
              </a:spcBef>
              <a:spcAft>
                <a:spcPts val="0"/>
              </a:spcAft>
              <a:buNone/>
              <a:defRPr sz="1400"/>
            </a:lvl6pPr>
            <a:lvl7pPr lvl="6" algn="r" rtl="0">
              <a:spcBef>
                <a:spcPts val="1600"/>
              </a:spcBef>
              <a:spcAft>
                <a:spcPts val="0"/>
              </a:spcAft>
              <a:buNone/>
              <a:defRPr sz="1400"/>
            </a:lvl7pPr>
            <a:lvl8pPr lvl="7" algn="r" rtl="0">
              <a:spcBef>
                <a:spcPts val="1600"/>
              </a:spcBef>
              <a:spcAft>
                <a:spcPts val="0"/>
              </a:spcAft>
              <a:buNone/>
              <a:defRPr sz="1400"/>
            </a:lvl8pPr>
            <a:lvl9pPr lvl="8" algn="r" rtl="0">
              <a:spcBef>
                <a:spcPts val="1600"/>
              </a:spcBef>
              <a:spcAft>
                <a:spcPts val="1600"/>
              </a:spcAft>
              <a:buNone/>
              <a:defRPr sz="1400"/>
            </a:lvl9pPr>
          </a:lstStyle>
          <a:p>
            <a:endParaRPr/>
          </a:p>
        </p:txBody>
      </p:sp>
      <p:sp>
        <p:nvSpPr>
          <p:cNvPr id="109" name="Google Shape;109;p22"/>
          <p:cNvSpPr txBox="1">
            <a:spLocks noGrp="1"/>
          </p:cNvSpPr>
          <p:nvPr>
            <p:ph type="subTitle" idx="5"/>
          </p:nvPr>
        </p:nvSpPr>
        <p:spPr>
          <a:xfrm>
            <a:off x="1415800" y="4058667"/>
            <a:ext cx="2309600" cy="763600"/>
          </a:xfrm>
          <a:prstGeom prst="rect">
            <a:avLst/>
          </a:prstGeom>
        </p:spPr>
        <p:txBody>
          <a:bodyPr spcFirstLastPara="1" lIns="0" rIns="0">
            <a:noAutofit/>
          </a:bodyPr>
          <a:lstStyle>
            <a:lvl1pPr lvl="0" rtl="0">
              <a:lnSpc>
                <a:spcPct val="80000"/>
              </a:lnSpc>
              <a:spcBef>
                <a:spcPts val="0"/>
              </a:spcBef>
              <a:spcAft>
                <a:spcPts val="0"/>
              </a:spcAft>
              <a:buNone/>
              <a:defRPr sz="2000" b="1">
                <a:solidFill>
                  <a:schemeClr val="accent3"/>
                </a:solidFill>
                <a:latin typeface="Patrick Hand SC"/>
                <a:ea typeface="Patrick Hand SC"/>
                <a:cs typeface="Patrick Hand SC"/>
                <a:sym typeface="Patrick Hand SC"/>
              </a:defRPr>
            </a:lvl1pPr>
            <a:lvl2pPr lvl="1"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2pPr>
            <a:lvl3pPr lvl="2"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3pPr>
            <a:lvl4pPr lvl="3"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4pPr>
            <a:lvl5pPr lvl="4"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5pPr>
            <a:lvl6pPr lvl="5"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6pPr>
            <a:lvl7pPr lvl="6"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7pPr>
            <a:lvl8pPr lvl="7" rtl="0">
              <a:lnSpc>
                <a:spcPct val="80000"/>
              </a:lnSpc>
              <a:spcBef>
                <a:spcPts val="1600"/>
              </a:spcBef>
              <a:spcAft>
                <a:spcPts val="0"/>
              </a:spcAft>
              <a:buNone/>
              <a:defRPr sz="2000" b="1">
                <a:solidFill>
                  <a:schemeClr val="accent3"/>
                </a:solidFill>
                <a:latin typeface="Patrick Hand SC"/>
                <a:ea typeface="Patrick Hand SC"/>
                <a:cs typeface="Patrick Hand SC"/>
                <a:sym typeface="Patrick Hand SC"/>
              </a:defRPr>
            </a:lvl8pPr>
            <a:lvl9pPr lvl="8" rtl="0">
              <a:lnSpc>
                <a:spcPct val="80000"/>
              </a:lnSpc>
              <a:spcBef>
                <a:spcPts val="1600"/>
              </a:spcBef>
              <a:spcAft>
                <a:spcPts val="1600"/>
              </a:spcAft>
              <a:buNone/>
              <a:defRPr sz="2000" b="1">
                <a:solidFill>
                  <a:schemeClr val="accent3"/>
                </a:solidFill>
                <a:latin typeface="Patrick Hand SC"/>
                <a:ea typeface="Patrick Hand SC"/>
                <a:cs typeface="Patrick Hand SC"/>
                <a:sym typeface="Patrick Hand SC"/>
              </a:defRPr>
            </a:lvl9pPr>
          </a:lstStyle>
          <a:p>
            <a:endParaRPr/>
          </a:p>
        </p:txBody>
      </p:sp>
      <p:sp>
        <p:nvSpPr>
          <p:cNvPr id="110" name="Google Shape;110;p22"/>
          <p:cNvSpPr txBox="1">
            <a:spLocks noGrp="1"/>
          </p:cNvSpPr>
          <p:nvPr>
            <p:ph type="subTitle" idx="6"/>
          </p:nvPr>
        </p:nvSpPr>
        <p:spPr>
          <a:xfrm>
            <a:off x="1415800" y="4846133"/>
            <a:ext cx="2309600" cy="763600"/>
          </a:xfrm>
          <a:prstGeom prst="rect">
            <a:avLst/>
          </a:prstGeom>
        </p:spPr>
        <p:txBody>
          <a:bodyPr spcFirstLastPara="1" lIns="0" rIns="0">
            <a:noAutofit/>
          </a:bodyPr>
          <a:lstStyle>
            <a:lvl1pPr lvl="0" rtl="0">
              <a:spcBef>
                <a:spcPts val="0"/>
              </a:spcBef>
              <a:spcAft>
                <a:spcPts val="0"/>
              </a:spcAft>
              <a:buNone/>
              <a:defRPr sz="1400"/>
            </a:lvl1pPr>
            <a:lvl2pPr lvl="1" rtl="0">
              <a:spcBef>
                <a:spcPts val="1600"/>
              </a:spcBef>
              <a:spcAft>
                <a:spcPts val="0"/>
              </a:spcAft>
              <a:buNone/>
              <a:defRPr sz="1400"/>
            </a:lvl2pPr>
            <a:lvl3pPr lvl="2" rtl="0">
              <a:spcBef>
                <a:spcPts val="1600"/>
              </a:spcBef>
              <a:spcAft>
                <a:spcPts val="0"/>
              </a:spcAft>
              <a:buNone/>
              <a:defRPr sz="1400"/>
            </a:lvl3pPr>
            <a:lvl4pPr lvl="3" rtl="0">
              <a:spcBef>
                <a:spcPts val="1600"/>
              </a:spcBef>
              <a:spcAft>
                <a:spcPts val="0"/>
              </a:spcAft>
              <a:buNone/>
              <a:defRPr sz="1400"/>
            </a:lvl4pPr>
            <a:lvl5pPr lvl="4" rtl="0">
              <a:spcBef>
                <a:spcPts val="1600"/>
              </a:spcBef>
              <a:spcAft>
                <a:spcPts val="0"/>
              </a:spcAft>
              <a:buNone/>
              <a:defRPr sz="1400"/>
            </a:lvl5pPr>
            <a:lvl6pPr lvl="5" rtl="0">
              <a:spcBef>
                <a:spcPts val="1600"/>
              </a:spcBef>
              <a:spcAft>
                <a:spcPts val="0"/>
              </a:spcAft>
              <a:buNone/>
              <a:defRPr sz="1400"/>
            </a:lvl6pPr>
            <a:lvl7pPr lvl="6" rtl="0">
              <a:spcBef>
                <a:spcPts val="1600"/>
              </a:spcBef>
              <a:spcAft>
                <a:spcPts val="0"/>
              </a:spcAft>
              <a:buNone/>
              <a:defRPr sz="1400"/>
            </a:lvl7pPr>
            <a:lvl8pPr lvl="7" rtl="0">
              <a:spcBef>
                <a:spcPts val="1600"/>
              </a:spcBef>
              <a:spcAft>
                <a:spcPts val="0"/>
              </a:spcAft>
              <a:buNone/>
              <a:defRPr sz="1400"/>
            </a:lvl8pPr>
            <a:lvl9pPr lvl="8" rtl="0">
              <a:spcBef>
                <a:spcPts val="1600"/>
              </a:spcBef>
              <a:spcAft>
                <a:spcPts val="1600"/>
              </a:spcAft>
              <a:buNone/>
              <a:defRPr sz="1400"/>
            </a:lvl9pPr>
          </a:lstStyle>
          <a:p>
            <a:endParaRPr/>
          </a:p>
        </p:txBody>
      </p:sp>
      <p:sp>
        <p:nvSpPr>
          <p:cNvPr id="111" name="Google Shape;111;p22"/>
          <p:cNvSpPr txBox="1">
            <a:spLocks noGrp="1"/>
          </p:cNvSpPr>
          <p:nvPr>
            <p:ph type="subTitle" idx="7"/>
          </p:nvPr>
        </p:nvSpPr>
        <p:spPr>
          <a:xfrm>
            <a:off x="8710199" y="4058667"/>
            <a:ext cx="2309600" cy="763600"/>
          </a:xfrm>
          <a:prstGeom prst="rect">
            <a:avLst/>
          </a:prstGeom>
        </p:spPr>
        <p:txBody>
          <a:bodyPr spcFirstLastPara="1" lIns="0" rIns="0" anchor="b">
            <a:noAutofit/>
          </a:bodyPr>
          <a:lstStyle>
            <a:lvl1pPr lvl="0" algn="r" rtl="0">
              <a:lnSpc>
                <a:spcPct val="80000"/>
              </a:lnSpc>
              <a:spcBef>
                <a:spcPts val="0"/>
              </a:spcBef>
              <a:spcAft>
                <a:spcPts val="0"/>
              </a:spcAft>
              <a:buNone/>
              <a:defRPr sz="2000" b="1">
                <a:solidFill>
                  <a:schemeClr val="accent3"/>
                </a:solidFill>
                <a:latin typeface="Patrick Hand SC"/>
                <a:ea typeface="Patrick Hand SC"/>
                <a:cs typeface="Patrick Hand SC"/>
                <a:sym typeface="Patrick Hand SC"/>
              </a:defRPr>
            </a:lvl1pPr>
            <a:lvl2pPr lvl="1" algn="r" rtl="0">
              <a:lnSpc>
                <a:spcPct val="80000"/>
              </a:lnSpc>
              <a:spcBef>
                <a:spcPts val="0"/>
              </a:spcBef>
              <a:spcAft>
                <a:spcPts val="0"/>
              </a:spcAft>
              <a:buNone/>
              <a:defRPr sz="2000" b="1">
                <a:solidFill>
                  <a:schemeClr val="accent3"/>
                </a:solidFill>
                <a:latin typeface="Patrick Hand SC"/>
                <a:ea typeface="Patrick Hand SC"/>
                <a:cs typeface="Patrick Hand SC"/>
                <a:sym typeface="Patrick Hand SC"/>
              </a:defRPr>
            </a:lvl2pPr>
            <a:lvl3pPr lvl="2" algn="r" rtl="0">
              <a:lnSpc>
                <a:spcPct val="80000"/>
              </a:lnSpc>
              <a:spcBef>
                <a:spcPts val="0"/>
              </a:spcBef>
              <a:spcAft>
                <a:spcPts val="0"/>
              </a:spcAft>
              <a:buNone/>
              <a:defRPr sz="2000" b="1">
                <a:solidFill>
                  <a:schemeClr val="accent3"/>
                </a:solidFill>
                <a:latin typeface="Patrick Hand SC"/>
                <a:ea typeface="Patrick Hand SC"/>
                <a:cs typeface="Patrick Hand SC"/>
                <a:sym typeface="Patrick Hand SC"/>
              </a:defRPr>
            </a:lvl3pPr>
            <a:lvl4pPr lvl="3" algn="r" rtl="0">
              <a:lnSpc>
                <a:spcPct val="80000"/>
              </a:lnSpc>
              <a:spcBef>
                <a:spcPts val="0"/>
              </a:spcBef>
              <a:spcAft>
                <a:spcPts val="0"/>
              </a:spcAft>
              <a:buNone/>
              <a:defRPr sz="2000" b="1">
                <a:solidFill>
                  <a:schemeClr val="accent3"/>
                </a:solidFill>
                <a:latin typeface="Patrick Hand SC"/>
                <a:ea typeface="Patrick Hand SC"/>
                <a:cs typeface="Patrick Hand SC"/>
                <a:sym typeface="Patrick Hand SC"/>
              </a:defRPr>
            </a:lvl4pPr>
            <a:lvl5pPr lvl="4" algn="r" rtl="0">
              <a:lnSpc>
                <a:spcPct val="80000"/>
              </a:lnSpc>
              <a:spcBef>
                <a:spcPts val="0"/>
              </a:spcBef>
              <a:spcAft>
                <a:spcPts val="0"/>
              </a:spcAft>
              <a:buNone/>
              <a:defRPr sz="2000" b="1">
                <a:solidFill>
                  <a:schemeClr val="accent3"/>
                </a:solidFill>
                <a:latin typeface="Patrick Hand SC"/>
                <a:ea typeface="Patrick Hand SC"/>
                <a:cs typeface="Patrick Hand SC"/>
                <a:sym typeface="Patrick Hand SC"/>
              </a:defRPr>
            </a:lvl5pPr>
            <a:lvl6pPr lvl="5" algn="r" rtl="0">
              <a:lnSpc>
                <a:spcPct val="80000"/>
              </a:lnSpc>
              <a:spcBef>
                <a:spcPts val="0"/>
              </a:spcBef>
              <a:spcAft>
                <a:spcPts val="0"/>
              </a:spcAft>
              <a:buNone/>
              <a:defRPr sz="2000" b="1">
                <a:solidFill>
                  <a:schemeClr val="accent3"/>
                </a:solidFill>
                <a:latin typeface="Patrick Hand SC"/>
                <a:ea typeface="Patrick Hand SC"/>
                <a:cs typeface="Patrick Hand SC"/>
                <a:sym typeface="Patrick Hand SC"/>
              </a:defRPr>
            </a:lvl6pPr>
            <a:lvl7pPr lvl="6" algn="r" rtl="0">
              <a:lnSpc>
                <a:spcPct val="80000"/>
              </a:lnSpc>
              <a:spcBef>
                <a:spcPts val="0"/>
              </a:spcBef>
              <a:spcAft>
                <a:spcPts val="0"/>
              </a:spcAft>
              <a:buNone/>
              <a:defRPr sz="2000" b="1">
                <a:solidFill>
                  <a:schemeClr val="accent3"/>
                </a:solidFill>
                <a:latin typeface="Patrick Hand SC"/>
                <a:ea typeface="Patrick Hand SC"/>
                <a:cs typeface="Patrick Hand SC"/>
                <a:sym typeface="Patrick Hand SC"/>
              </a:defRPr>
            </a:lvl7pPr>
            <a:lvl8pPr lvl="7" algn="r" rtl="0">
              <a:lnSpc>
                <a:spcPct val="80000"/>
              </a:lnSpc>
              <a:spcBef>
                <a:spcPts val="0"/>
              </a:spcBef>
              <a:spcAft>
                <a:spcPts val="0"/>
              </a:spcAft>
              <a:buNone/>
              <a:defRPr sz="2000" b="1">
                <a:solidFill>
                  <a:schemeClr val="accent3"/>
                </a:solidFill>
                <a:latin typeface="Patrick Hand SC"/>
                <a:ea typeface="Patrick Hand SC"/>
                <a:cs typeface="Patrick Hand SC"/>
                <a:sym typeface="Patrick Hand SC"/>
              </a:defRPr>
            </a:lvl8pPr>
            <a:lvl9pPr lvl="8" algn="r" rtl="0">
              <a:lnSpc>
                <a:spcPct val="80000"/>
              </a:lnSpc>
              <a:spcBef>
                <a:spcPts val="0"/>
              </a:spcBef>
              <a:spcAft>
                <a:spcPts val="0"/>
              </a:spcAft>
              <a:buNone/>
              <a:defRPr sz="2000" b="1">
                <a:solidFill>
                  <a:schemeClr val="accent3"/>
                </a:solidFill>
                <a:latin typeface="Patrick Hand SC"/>
                <a:ea typeface="Patrick Hand SC"/>
                <a:cs typeface="Patrick Hand SC"/>
                <a:sym typeface="Patrick Hand SC"/>
              </a:defRPr>
            </a:lvl9pPr>
          </a:lstStyle>
          <a:p>
            <a:endParaRPr/>
          </a:p>
        </p:txBody>
      </p:sp>
      <p:sp>
        <p:nvSpPr>
          <p:cNvPr id="112" name="Google Shape;112;p22"/>
          <p:cNvSpPr txBox="1">
            <a:spLocks noGrp="1"/>
          </p:cNvSpPr>
          <p:nvPr>
            <p:ph type="subTitle" idx="8"/>
          </p:nvPr>
        </p:nvSpPr>
        <p:spPr>
          <a:xfrm>
            <a:off x="8710201" y="4846133"/>
            <a:ext cx="2309600" cy="763600"/>
          </a:xfrm>
          <a:prstGeom prst="rect">
            <a:avLst/>
          </a:prstGeom>
        </p:spPr>
        <p:txBody>
          <a:bodyPr spcFirstLastPara="1" lIns="0" rIns="0">
            <a:noAutofit/>
          </a:bodyPr>
          <a:lstStyle>
            <a:lvl1pPr lvl="0" algn="r" rtl="0">
              <a:spcBef>
                <a:spcPts val="0"/>
              </a:spcBef>
              <a:spcAft>
                <a:spcPts val="0"/>
              </a:spcAft>
              <a:buNone/>
              <a:defRPr sz="1400"/>
            </a:lvl1pPr>
            <a:lvl2pPr lvl="1" algn="r" rtl="0">
              <a:spcBef>
                <a:spcPts val="1600"/>
              </a:spcBef>
              <a:spcAft>
                <a:spcPts val="0"/>
              </a:spcAft>
              <a:buNone/>
              <a:defRPr sz="1400"/>
            </a:lvl2pPr>
            <a:lvl3pPr lvl="2" algn="r" rtl="0">
              <a:spcBef>
                <a:spcPts val="1600"/>
              </a:spcBef>
              <a:spcAft>
                <a:spcPts val="0"/>
              </a:spcAft>
              <a:buNone/>
              <a:defRPr sz="1400"/>
            </a:lvl3pPr>
            <a:lvl4pPr lvl="3" algn="r" rtl="0">
              <a:spcBef>
                <a:spcPts val="1600"/>
              </a:spcBef>
              <a:spcAft>
                <a:spcPts val="0"/>
              </a:spcAft>
              <a:buNone/>
              <a:defRPr sz="1400"/>
            </a:lvl4pPr>
            <a:lvl5pPr lvl="4" algn="r" rtl="0">
              <a:spcBef>
                <a:spcPts val="1600"/>
              </a:spcBef>
              <a:spcAft>
                <a:spcPts val="0"/>
              </a:spcAft>
              <a:buNone/>
              <a:defRPr sz="1400"/>
            </a:lvl5pPr>
            <a:lvl6pPr lvl="5" algn="r" rtl="0">
              <a:spcBef>
                <a:spcPts val="1600"/>
              </a:spcBef>
              <a:spcAft>
                <a:spcPts val="0"/>
              </a:spcAft>
              <a:buNone/>
              <a:defRPr sz="1400"/>
            </a:lvl6pPr>
            <a:lvl7pPr lvl="6" algn="r" rtl="0">
              <a:spcBef>
                <a:spcPts val="1600"/>
              </a:spcBef>
              <a:spcAft>
                <a:spcPts val="0"/>
              </a:spcAft>
              <a:buNone/>
              <a:defRPr sz="1400"/>
            </a:lvl7pPr>
            <a:lvl8pPr lvl="7" algn="r" rtl="0">
              <a:spcBef>
                <a:spcPts val="1600"/>
              </a:spcBef>
              <a:spcAft>
                <a:spcPts val="0"/>
              </a:spcAft>
              <a:buNone/>
              <a:defRPr sz="1400"/>
            </a:lvl8pPr>
            <a:lvl9pPr lvl="8" algn="r" rtl="0">
              <a:spcBef>
                <a:spcPts val="1600"/>
              </a:spcBef>
              <a:spcAft>
                <a:spcPts val="1600"/>
              </a:spcAft>
              <a:buNone/>
              <a:defRPr sz="1400"/>
            </a:lvl9pPr>
          </a:lstStyle>
          <a:p>
            <a:endParaRPr/>
          </a:p>
        </p:txBody>
      </p:sp>
    </p:spTree>
    <p:extLst>
      <p:ext uri="{BB962C8B-B14F-4D97-AF65-F5344CB8AC3E}">
        <p14:creationId xmlns:p14="http://schemas.microsoft.com/office/powerpoint/2010/main" val="340852751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2616200" y="643572"/>
            <a:ext cx="6959600" cy="763600"/>
          </a:xfrm>
          <a:prstGeom prst="rect">
            <a:avLst/>
          </a:prstGeom>
        </p:spPr>
        <p:txBody>
          <a:bodyPr spcFirstLastPara="1">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5" name="Google Shape;115;p23"/>
          <p:cNvSpPr txBox="1">
            <a:spLocks noGrp="1"/>
          </p:cNvSpPr>
          <p:nvPr>
            <p:ph type="title" idx="2"/>
          </p:nvPr>
        </p:nvSpPr>
        <p:spPr>
          <a:xfrm>
            <a:off x="2616200" y="1846736"/>
            <a:ext cx="6959600" cy="582800"/>
          </a:xfrm>
          <a:prstGeom prst="rect">
            <a:avLst/>
          </a:prstGeom>
        </p:spPr>
        <p:txBody>
          <a:bodyPr spcFirstLastPara="1">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extLst>
      <p:ext uri="{BB962C8B-B14F-4D97-AF65-F5344CB8AC3E}">
        <p14:creationId xmlns:p14="http://schemas.microsoft.com/office/powerpoint/2010/main" val="365732656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16"/>
        <p:cNvGrpSpPr/>
        <p:nvPr/>
      </p:nvGrpSpPr>
      <p:grpSpPr>
        <a:xfrm>
          <a:off x="0" y="0"/>
          <a:ext cx="0" cy="0"/>
          <a:chOff x="0" y="0"/>
          <a:chExt cx="0" cy="0"/>
        </a:xfrm>
      </p:grpSpPr>
      <p:sp>
        <p:nvSpPr>
          <p:cNvPr id="117" name="Google Shape;117;p24"/>
          <p:cNvSpPr txBox="1">
            <a:spLocks noGrp="1"/>
          </p:cNvSpPr>
          <p:nvPr>
            <p:ph type="title"/>
          </p:nvPr>
        </p:nvSpPr>
        <p:spPr>
          <a:xfrm>
            <a:off x="3503400" y="1216151"/>
            <a:ext cx="5185200" cy="882000"/>
          </a:xfrm>
          <a:prstGeom prst="rect">
            <a:avLst/>
          </a:prstGeom>
        </p:spPr>
        <p:txBody>
          <a:bodyPr spcFirstLastPara="1">
            <a:noAutofit/>
          </a:bodyPr>
          <a:lstStyle>
            <a:lvl1pPr lvl="0" algn="ctr" rtl="0">
              <a:spcBef>
                <a:spcPts val="0"/>
              </a:spcBef>
              <a:spcAft>
                <a:spcPts val="0"/>
              </a:spcAft>
              <a:buSzPts val="5000"/>
              <a:buNone/>
              <a:defRPr sz="4500"/>
            </a:lvl1pPr>
            <a:lvl2pPr lvl="1" rtl="0">
              <a:spcBef>
                <a:spcPts val="0"/>
              </a:spcBef>
              <a:spcAft>
                <a:spcPts val="0"/>
              </a:spcAft>
              <a:buSzPts val="5000"/>
              <a:buNone/>
              <a:defRPr sz="5000"/>
            </a:lvl2pPr>
            <a:lvl3pPr lvl="2" rtl="0">
              <a:spcBef>
                <a:spcPts val="0"/>
              </a:spcBef>
              <a:spcAft>
                <a:spcPts val="0"/>
              </a:spcAft>
              <a:buSzPts val="5000"/>
              <a:buNone/>
              <a:defRPr sz="5000"/>
            </a:lvl3pPr>
            <a:lvl4pPr lvl="3" rtl="0">
              <a:spcBef>
                <a:spcPts val="0"/>
              </a:spcBef>
              <a:spcAft>
                <a:spcPts val="0"/>
              </a:spcAft>
              <a:buSzPts val="5000"/>
              <a:buNone/>
              <a:defRPr sz="5000"/>
            </a:lvl4pPr>
            <a:lvl5pPr lvl="4" rtl="0">
              <a:spcBef>
                <a:spcPts val="0"/>
              </a:spcBef>
              <a:spcAft>
                <a:spcPts val="0"/>
              </a:spcAft>
              <a:buSzPts val="5000"/>
              <a:buNone/>
              <a:defRPr sz="5000"/>
            </a:lvl5pPr>
            <a:lvl6pPr lvl="5" rtl="0">
              <a:spcBef>
                <a:spcPts val="0"/>
              </a:spcBef>
              <a:spcAft>
                <a:spcPts val="0"/>
              </a:spcAft>
              <a:buSzPts val="5000"/>
              <a:buNone/>
              <a:defRPr sz="5000"/>
            </a:lvl6pPr>
            <a:lvl7pPr lvl="6" rtl="0">
              <a:spcBef>
                <a:spcPts val="0"/>
              </a:spcBef>
              <a:spcAft>
                <a:spcPts val="0"/>
              </a:spcAft>
              <a:buSzPts val="5000"/>
              <a:buNone/>
              <a:defRPr sz="5000"/>
            </a:lvl7pPr>
            <a:lvl8pPr lvl="7" rtl="0">
              <a:spcBef>
                <a:spcPts val="0"/>
              </a:spcBef>
              <a:spcAft>
                <a:spcPts val="0"/>
              </a:spcAft>
              <a:buSzPts val="5000"/>
              <a:buNone/>
              <a:defRPr sz="5000"/>
            </a:lvl8pPr>
            <a:lvl9pPr lvl="8" rtl="0">
              <a:spcBef>
                <a:spcPts val="0"/>
              </a:spcBef>
              <a:spcAft>
                <a:spcPts val="0"/>
              </a:spcAft>
              <a:buSzPts val="5000"/>
              <a:buNone/>
              <a:defRPr sz="5000"/>
            </a:lvl9pPr>
          </a:lstStyle>
          <a:p>
            <a:r>
              <a:rPr lang="en-US" smtClean="0"/>
              <a:t>Click to edit Master title style</a:t>
            </a:r>
            <a:endParaRPr/>
          </a:p>
        </p:txBody>
      </p:sp>
      <p:sp>
        <p:nvSpPr>
          <p:cNvPr id="118" name="Google Shape;118;p24"/>
          <p:cNvSpPr txBox="1">
            <a:spLocks noGrp="1"/>
          </p:cNvSpPr>
          <p:nvPr>
            <p:ph type="subTitle" idx="1"/>
          </p:nvPr>
        </p:nvSpPr>
        <p:spPr>
          <a:xfrm>
            <a:off x="3503400" y="2088951"/>
            <a:ext cx="5185200" cy="517600"/>
          </a:xfrm>
          <a:prstGeom prst="rect">
            <a:avLst/>
          </a:prstGeom>
        </p:spPr>
        <p:txBody>
          <a:bodyPr spcFirstLastPara="1" anchor="ctr">
            <a:noAutofit/>
          </a:bodyPr>
          <a:lstStyle>
            <a:lvl1pPr lvl="0" algn="ctr" rtl="0">
              <a:spcBef>
                <a:spcPts val="0"/>
              </a:spcBef>
              <a:spcAft>
                <a:spcPts val="0"/>
              </a:spcAft>
              <a:buSzPts val="1400"/>
              <a:buNone/>
              <a:defRPr sz="1400"/>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19" name="Google Shape;119;p24"/>
          <p:cNvSpPr txBox="1">
            <a:spLocks noGrp="1"/>
          </p:cNvSpPr>
          <p:nvPr>
            <p:ph type="title" idx="2"/>
          </p:nvPr>
        </p:nvSpPr>
        <p:spPr>
          <a:xfrm>
            <a:off x="3503400" y="2790951"/>
            <a:ext cx="5185200" cy="882000"/>
          </a:xfrm>
          <a:prstGeom prst="rect">
            <a:avLst/>
          </a:prstGeom>
        </p:spPr>
        <p:txBody>
          <a:bodyPr spcFirstLastPara="1">
            <a:noAutofit/>
          </a:bodyPr>
          <a:lstStyle>
            <a:lvl1pPr lvl="0" algn="ctr" rtl="0">
              <a:spcBef>
                <a:spcPts val="0"/>
              </a:spcBef>
              <a:spcAft>
                <a:spcPts val="0"/>
              </a:spcAft>
              <a:buSzPts val="5000"/>
              <a:buNone/>
              <a:defRPr sz="4500"/>
            </a:lvl1pPr>
            <a:lvl2pPr lvl="1" rtl="0">
              <a:spcBef>
                <a:spcPts val="0"/>
              </a:spcBef>
              <a:spcAft>
                <a:spcPts val="0"/>
              </a:spcAft>
              <a:buSzPts val="5000"/>
              <a:buNone/>
              <a:defRPr sz="5000"/>
            </a:lvl2pPr>
            <a:lvl3pPr lvl="2" rtl="0">
              <a:spcBef>
                <a:spcPts val="0"/>
              </a:spcBef>
              <a:spcAft>
                <a:spcPts val="0"/>
              </a:spcAft>
              <a:buSzPts val="5000"/>
              <a:buNone/>
              <a:defRPr sz="5000"/>
            </a:lvl3pPr>
            <a:lvl4pPr lvl="3" rtl="0">
              <a:spcBef>
                <a:spcPts val="0"/>
              </a:spcBef>
              <a:spcAft>
                <a:spcPts val="0"/>
              </a:spcAft>
              <a:buSzPts val="5000"/>
              <a:buNone/>
              <a:defRPr sz="5000"/>
            </a:lvl4pPr>
            <a:lvl5pPr lvl="4" rtl="0">
              <a:spcBef>
                <a:spcPts val="0"/>
              </a:spcBef>
              <a:spcAft>
                <a:spcPts val="0"/>
              </a:spcAft>
              <a:buSzPts val="5000"/>
              <a:buNone/>
              <a:defRPr sz="5000"/>
            </a:lvl5pPr>
            <a:lvl6pPr lvl="5" rtl="0">
              <a:spcBef>
                <a:spcPts val="0"/>
              </a:spcBef>
              <a:spcAft>
                <a:spcPts val="0"/>
              </a:spcAft>
              <a:buSzPts val="5000"/>
              <a:buNone/>
              <a:defRPr sz="5000"/>
            </a:lvl6pPr>
            <a:lvl7pPr lvl="6" rtl="0">
              <a:spcBef>
                <a:spcPts val="0"/>
              </a:spcBef>
              <a:spcAft>
                <a:spcPts val="0"/>
              </a:spcAft>
              <a:buSzPts val="5000"/>
              <a:buNone/>
              <a:defRPr sz="5000"/>
            </a:lvl7pPr>
            <a:lvl8pPr lvl="7" rtl="0">
              <a:spcBef>
                <a:spcPts val="0"/>
              </a:spcBef>
              <a:spcAft>
                <a:spcPts val="0"/>
              </a:spcAft>
              <a:buSzPts val="5000"/>
              <a:buNone/>
              <a:defRPr sz="5000"/>
            </a:lvl8pPr>
            <a:lvl9pPr lvl="8" rtl="0">
              <a:spcBef>
                <a:spcPts val="0"/>
              </a:spcBef>
              <a:spcAft>
                <a:spcPts val="0"/>
              </a:spcAft>
              <a:buSzPts val="5000"/>
              <a:buNone/>
              <a:defRPr sz="5000"/>
            </a:lvl9pPr>
          </a:lstStyle>
          <a:p>
            <a:r>
              <a:rPr lang="en-US" smtClean="0"/>
              <a:t>Click to edit Master title style</a:t>
            </a:r>
            <a:endParaRPr/>
          </a:p>
        </p:txBody>
      </p:sp>
      <p:sp>
        <p:nvSpPr>
          <p:cNvPr id="120" name="Google Shape;120;p24"/>
          <p:cNvSpPr txBox="1">
            <a:spLocks noGrp="1"/>
          </p:cNvSpPr>
          <p:nvPr>
            <p:ph type="subTitle" idx="3"/>
          </p:nvPr>
        </p:nvSpPr>
        <p:spPr>
          <a:xfrm>
            <a:off x="3503400" y="3527884"/>
            <a:ext cx="5185200" cy="517600"/>
          </a:xfrm>
          <a:prstGeom prst="rect">
            <a:avLst/>
          </a:prstGeom>
        </p:spPr>
        <p:txBody>
          <a:bodyPr spcFirstLastPara="1" anchor="ctr">
            <a:noAutofit/>
          </a:bodyPr>
          <a:lstStyle>
            <a:lvl1pPr lvl="0" algn="ctr" rtl="0">
              <a:spcBef>
                <a:spcPts val="0"/>
              </a:spcBef>
              <a:spcAft>
                <a:spcPts val="0"/>
              </a:spcAft>
              <a:buSzPts val="1400"/>
              <a:buNone/>
              <a:defRPr sz="1400"/>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21" name="Google Shape;121;p24"/>
          <p:cNvSpPr txBox="1">
            <a:spLocks noGrp="1"/>
          </p:cNvSpPr>
          <p:nvPr>
            <p:ph type="title" idx="4"/>
          </p:nvPr>
        </p:nvSpPr>
        <p:spPr>
          <a:xfrm>
            <a:off x="3503400" y="4370617"/>
            <a:ext cx="5185200" cy="882000"/>
          </a:xfrm>
          <a:prstGeom prst="rect">
            <a:avLst/>
          </a:prstGeom>
        </p:spPr>
        <p:txBody>
          <a:bodyPr spcFirstLastPara="1">
            <a:noAutofit/>
          </a:bodyPr>
          <a:lstStyle>
            <a:lvl1pPr lvl="0" algn="ctr" rtl="0">
              <a:spcBef>
                <a:spcPts val="0"/>
              </a:spcBef>
              <a:spcAft>
                <a:spcPts val="0"/>
              </a:spcAft>
              <a:buSzPts val="5000"/>
              <a:buNone/>
              <a:defRPr sz="4500"/>
            </a:lvl1pPr>
            <a:lvl2pPr lvl="1" rtl="0">
              <a:spcBef>
                <a:spcPts val="0"/>
              </a:spcBef>
              <a:spcAft>
                <a:spcPts val="0"/>
              </a:spcAft>
              <a:buSzPts val="5000"/>
              <a:buNone/>
              <a:defRPr sz="5000"/>
            </a:lvl2pPr>
            <a:lvl3pPr lvl="2" rtl="0">
              <a:spcBef>
                <a:spcPts val="0"/>
              </a:spcBef>
              <a:spcAft>
                <a:spcPts val="0"/>
              </a:spcAft>
              <a:buSzPts val="5000"/>
              <a:buNone/>
              <a:defRPr sz="5000"/>
            </a:lvl3pPr>
            <a:lvl4pPr lvl="3" rtl="0">
              <a:spcBef>
                <a:spcPts val="0"/>
              </a:spcBef>
              <a:spcAft>
                <a:spcPts val="0"/>
              </a:spcAft>
              <a:buSzPts val="5000"/>
              <a:buNone/>
              <a:defRPr sz="5000"/>
            </a:lvl4pPr>
            <a:lvl5pPr lvl="4" rtl="0">
              <a:spcBef>
                <a:spcPts val="0"/>
              </a:spcBef>
              <a:spcAft>
                <a:spcPts val="0"/>
              </a:spcAft>
              <a:buSzPts val="5000"/>
              <a:buNone/>
              <a:defRPr sz="5000"/>
            </a:lvl5pPr>
            <a:lvl6pPr lvl="5" rtl="0">
              <a:spcBef>
                <a:spcPts val="0"/>
              </a:spcBef>
              <a:spcAft>
                <a:spcPts val="0"/>
              </a:spcAft>
              <a:buSzPts val="5000"/>
              <a:buNone/>
              <a:defRPr sz="5000"/>
            </a:lvl6pPr>
            <a:lvl7pPr lvl="6" rtl="0">
              <a:spcBef>
                <a:spcPts val="0"/>
              </a:spcBef>
              <a:spcAft>
                <a:spcPts val="0"/>
              </a:spcAft>
              <a:buSzPts val="5000"/>
              <a:buNone/>
              <a:defRPr sz="5000"/>
            </a:lvl7pPr>
            <a:lvl8pPr lvl="7" rtl="0">
              <a:spcBef>
                <a:spcPts val="0"/>
              </a:spcBef>
              <a:spcAft>
                <a:spcPts val="0"/>
              </a:spcAft>
              <a:buSzPts val="5000"/>
              <a:buNone/>
              <a:defRPr sz="5000"/>
            </a:lvl8pPr>
            <a:lvl9pPr lvl="8" rtl="0">
              <a:spcBef>
                <a:spcPts val="0"/>
              </a:spcBef>
              <a:spcAft>
                <a:spcPts val="0"/>
              </a:spcAft>
              <a:buSzPts val="5000"/>
              <a:buNone/>
              <a:defRPr sz="5000"/>
            </a:lvl9pPr>
          </a:lstStyle>
          <a:p>
            <a:r>
              <a:rPr lang="en-US" smtClean="0"/>
              <a:t>Click to edit Master title style</a:t>
            </a:r>
            <a:endParaRPr/>
          </a:p>
        </p:txBody>
      </p:sp>
      <p:sp>
        <p:nvSpPr>
          <p:cNvPr id="122" name="Google Shape;122;p24"/>
          <p:cNvSpPr txBox="1">
            <a:spLocks noGrp="1"/>
          </p:cNvSpPr>
          <p:nvPr>
            <p:ph type="subTitle" idx="5"/>
          </p:nvPr>
        </p:nvSpPr>
        <p:spPr>
          <a:xfrm>
            <a:off x="3503400" y="5102783"/>
            <a:ext cx="5185200" cy="517600"/>
          </a:xfrm>
          <a:prstGeom prst="rect">
            <a:avLst/>
          </a:prstGeom>
        </p:spPr>
        <p:txBody>
          <a:bodyPr spcFirstLastPara="1" anchor="ctr">
            <a:noAutofit/>
          </a:bodyPr>
          <a:lstStyle>
            <a:lvl1pPr lvl="0" algn="ctr" rtl="0">
              <a:spcBef>
                <a:spcPts val="0"/>
              </a:spcBef>
              <a:spcAft>
                <a:spcPts val="0"/>
              </a:spcAft>
              <a:buSzPts val="1400"/>
              <a:buNone/>
              <a:defRPr sz="1400"/>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extLst>
      <p:ext uri="{BB962C8B-B14F-4D97-AF65-F5344CB8AC3E}">
        <p14:creationId xmlns:p14="http://schemas.microsoft.com/office/powerpoint/2010/main" val="428751551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123"/>
        <p:cNvGrpSpPr/>
        <p:nvPr/>
      </p:nvGrpSpPr>
      <p:grpSpPr>
        <a:xfrm>
          <a:off x="0" y="0"/>
          <a:ext cx="0" cy="0"/>
          <a:chOff x="0" y="0"/>
          <a:chExt cx="0" cy="0"/>
        </a:xfrm>
      </p:grpSpPr>
      <p:sp>
        <p:nvSpPr>
          <p:cNvPr id="124" name="Google Shape;124;p25"/>
          <p:cNvSpPr txBox="1">
            <a:spLocks noGrp="1"/>
          </p:cNvSpPr>
          <p:nvPr>
            <p:ph type="title"/>
          </p:nvPr>
        </p:nvSpPr>
        <p:spPr>
          <a:xfrm>
            <a:off x="1328300" y="1939733"/>
            <a:ext cx="2919200" cy="1514800"/>
          </a:xfrm>
          <a:prstGeom prst="rect">
            <a:avLst/>
          </a:prstGeom>
        </p:spPr>
        <p:txBody>
          <a:bodyPr spcFirstLastPara="1">
            <a:noAutofit/>
          </a:bodyPr>
          <a:lstStyle>
            <a:lvl1pPr lvl="0"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5" name="Google Shape;125;p25"/>
          <p:cNvSpPr txBox="1">
            <a:spLocks noGrp="1"/>
          </p:cNvSpPr>
          <p:nvPr>
            <p:ph type="subTitle" idx="1"/>
          </p:nvPr>
        </p:nvSpPr>
        <p:spPr>
          <a:xfrm>
            <a:off x="1328300" y="3537067"/>
            <a:ext cx="3317600" cy="1381200"/>
          </a:xfrm>
          <a:prstGeom prst="rect">
            <a:avLst/>
          </a:prstGeom>
        </p:spPr>
        <p:txBody>
          <a:bodyPr spcFirstLastPara="1" lIns="90000" rIns="0">
            <a:noAutofit/>
          </a:bodyPr>
          <a:lstStyle>
            <a:lvl1pPr lvl="0" rtl="0">
              <a:spcBef>
                <a:spcPts val="0"/>
              </a:spcBef>
              <a:spcAft>
                <a:spcPts val="0"/>
              </a:spcAft>
              <a:buNone/>
              <a:defRPr sz="1400"/>
            </a:lvl1pPr>
            <a:lvl2pPr lvl="1" rtl="0">
              <a:spcBef>
                <a:spcPts val="1600"/>
              </a:spcBef>
              <a:spcAft>
                <a:spcPts val="0"/>
              </a:spcAft>
              <a:buNone/>
              <a:defRPr sz="1400"/>
            </a:lvl2pPr>
            <a:lvl3pPr lvl="2" rtl="0">
              <a:spcBef>
                <a:spcPts val="1600"/>
              </a:spcBef>
              <a:spcAft>
                <a:spcPts val="0"/>
              </a:spcAft>
              <a:buNone/>
              <a:defRPr sz="1400"/>
            </a:lvl3pPr>
            <a:lvl4pPr lvl="3" rtl="0">
              <a:spcBef>
                <a:spcPts val="1600"/>
              </a:spcBef>
              <a:spcAft>
                <a:spcPts val="0"/>
              </a:spcAft>
              <a:buNone/>
              <a:defRPr sz="1400"/>
            </a:lvl4pPr>
            <a:lvl5pPr lvl="4" rtl="0">
              <a:spcBef>
                <a:spcPts val="1600"/>
              </a:spcBef>
              <a:spcAft>
                <a:spcPts val="0"/>
              </a:spcAft>
              <a:buNone/>
              <a:defRPr sz="1400"/>
            </a:lvl5pPr>
            <a:lvl6pPr lvl="5" rtl="0">
              <a:spcBef>
                <a:spcPts val="1600"/>
              </a:spcBef>
              <a:spcAft>
                <a:spcPts val="0"/>
              </a:spcAft>
              <a:buNone/>
              <a:defRPr sz="1400"/>
            </a:lvl6pPr>
            <a:lvl7pPr lvl="6" rtl="0">
              <a:spcBef>
                <a:spcPts val="1600"/>
              </a:spcBef>
              <a:spcAft>
                <a:spcPts val="0"/>
              </a:spcAft>
              <a:buNone/>
              <a:defRPr sz="1400"/>
            </a:lvl7pPr>
            <a:lvl8pPr lvl="7" rtl="0">
              <a:spcBef>
                <a:spcPts val="1600"/>
              </a:spcBef>
              <a:spcAft>
                <a:spcPts val="0"/>
              </a:spcAft>
              <a:buNone/>
              <a:defRPr sz="1400"/>
            </a:lvl8pPr>
            <a:lvl9pPr lvl="8" rtl="0">
              <a:spcBef>
                <a:spcPts val="1600"/>
              </a:spcBef>
              <a:spcAft>
                <a:spcPts val="1600"/>
              </a:spcAft>
              <a:buNone/>
              <a:defRPr sz="1400"/>
            </a:lvl9pPr>
          </a:lstStyle>
          <a:p>
            <a:endParaRPr/>
          </a:p>
        </p:txBody>
      </p:sp>
    </p:spTree>
    <p:extLst>
      <p:ext uri="{BB962C8B-B14F-4D97-AF65-F5344CB8AC3E}">
        <p14:creationId xmlns:p14="http://schemas.microsoft.com/office/powerpoint/2010/main" val="63394066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Title and text 7">
  <p:cSld name="Title and text 7">
    <p:spTree>
      <p:nvGrpSpPr>
        <p:cNvPr id="1" name="Shape 126"/>
        <p:cNvGrpSpPr/>
        <p:nvPr/>
      </p:nvGrpSpPr>
      <p:grpSpPr>
        <a:xfrm>
          <a:off x="0" y="0"/>
          <a:ext cx="0" cy="0"/>
          <a:chOff x="0" y="0"/>
          <a:chExt cx="0" cy="0"/>
        </a:xfrm>
      </p:grpSpPr>
      <p:sp>
        <p:nvSpPr>
          <p:cNvPr id="127" name="Google Shape;127;p26"/>
          <p:cNvSpPr txBox="1">
            <a:spLocks noGrp="1"/>
          </p:cNvSpPr>
          <p:nvPr>
            <p:ph type="title"/>
          </p:nvPr>
        </p:nvSpPr>
        <p:spPr>
          <a:xfrm flipH="1">
            <a:off x="7944500" y="1939733"/>
            <a:ext cx="2919200" cy="1514800"/>
          </a:xfrm>
          <a:prstGeom prst="rect">
            <a:avLst/>
          </a:prstGeom>
        </p:spPr>
        <p:txBody>
          <a:bodyPr spcFirstLastPara="1" rIns="90000">
            <a:noAutofit/>
          </a:bodyPr>
          <a:lstStyle>
            <a:lvl1pPr lvl="0" algn="r" rtl="0">
              <a:lnSpc>
                <a:spcPct val="80000"/>
              </a:lnSpc>
              <a:spcBef>
                <a:spcPts val="0"/>
              </a:spcBef>
              <a:spcAft>
                <a:spcPts val="0"/>
              </a:spcAft>
              <a:buSzPts val="3500"/>
              <a:buNone/>
              <a:defRPr/>
            </a:lvl1pPr>
            <a:lvl2pPr lvl="1" algn="r" rtl="0">
              <a:spcBef>
                <a:spcPts val="0"/>
              </a:spcBef>
              <a:spcAft>
                <a:spcPts val="0"/>
              </a:spcAft>
              <a:buSzPts val="3500"/>
              <a:buNone/>
              <a:defRPr/>
            </a:lvl2pPr>
            <a:lvl3pPr lvl="2" algn="r" rtl="0">
              <a:spcBef>
                <a:spcPts val="0"/>
              </a:spcBef>
              <a:spcAft>
                <a:spcPts val="0"/>
              </a:spcAft>
              <a:buSzPts val="3500"/>
              <a:buNone/>
              <a:defRPr/>
            </a:lvl3pPr>
            <a:lvl4pPr lvl="3" algn="r" rtl="0">
              <a:spcBef>
                <a:spcPts val="0"/>
              </a:spcBef>
              <a:spcAft>
                <a:spcPts val="0"/>
              </a:spcAft>
              <a:buSzPts val="3500"/>
              <a:buNone/>
              <a:defRPr/>
            </a:lvl4pPr>
            <a:lvl5pPr lvl="4" algn="r" rtl="0">
              <a:spcBef>
                <a:spcPts val="0"/>
              </a:spcBef>
              <a:spcAft>
                <a:spcPts val="0"/>
              </a:spcAft>
              <a:buSzPts val="3500"/>
              <a:buNone/>
              <a:defRPr/>
            </a:lvl5pPr>
            <a:lvl6pPr lvl="5" algn="r" rtl="0">
              <a:spcBef>
                <a:spcPts val="0"/>
              </a:spcBef>
              <a:spcAft>
                <a:spcPts val="0"/>
              </a:spcAft>
              <a:buSzPts val="3500"/>
              <a:buNone/>
              <a:defRPr/>
            </a:lvl6pPr>
            <a:lvl7pPr lvl="6" algn="r" rtl="0">
              <a:spcBef>
                <a:spcPts val="0"/>
              </a:spcBef>
              <a:spcAft>
                <a:spcPts val="0"/>
              </a:spcAft>
              <a:buSzPts val="3500"/>
              <a:buNone/>
              <a:defRPr/>
            </a:lvl7pPr>
            <a:lvl8pPr lvl="7" algn="r" rtl="0">
              <a:spcBef>
                <a:spcPts val="0"/>
              </a:spcBef>
              <a:spcAft>
                <a:spcPts val="0"/>
              </a:spcAft>
              <a:buSzPts val="3500"/>
              <a:buNone/>
              <a:defRPr/>
            </a:lvl8pPr>
            <a:lvl9pPr lvl="8" algn="r" rtl="0">
              <a:spcBef>
                <a:spcPts val="0"/>
              </a:spcBef>
              <a:spcAft>
                <a:spcPts val="0"/>
              </a:spcAft>
              <a:buSzPts val="3500"/>
              <a:buNone/>
              <a:defRPr/>
            </a:lvl9pPr>
          </a:lstStyle>
          <a:p>
            <a:endParaRPr/>
          </a:p>
        </p:txBody>
      </p:sp>
      <p:sp>
        <p:nvSpPr>
          <p:cNvPr id="128" name="Google Shape;128;p26"/>
          <p:cNvSpPr txBox="1">
            <a:spLocks noGrp="1"/>
          </p:cNvSpPr>
          <p:nvPr>
            <p:ph type="subTitle" idx="1"/>
          </p:nvPr>
        </p:nvSpPr>
        <p:spPr>
          <a:xfrm flipH="1">
            <a:off x="7546100" y="3537067"/>
            <a:ext cx="3317600" cy="1381200"/>
          </a:xfrm>
          <a:prstGeom prst="rect">
            <a:avLst/>
          </a:prstGeom>
        </p:spPr>
        <p:txBody>
          <a:bodyPr spcFirstLastPara="1" lIns="90000" rIns="90000">
            <a:noAutofit/>
          </a:bodyPr>
          <a:lstStyle>
            <a:lvl1pPr lvl="0" algn="r" rtl="0">
              <a:spcBef>
                <a:spcPts val="0"/>
              </a:spcBef>
              <a:spcAft>
                <a:spcPts val="0"/>
              </a:spcAft>
              <a:buNone/>
              <a:defRPr sz="1400"/>
            </a:lvl1pPr>
            <a:lvl2pPr lvl="1" algn="r" rtl="0">
              <a:spcBef>
                <a:spcPts val="1600"/>
              </a:spcBef>
              <a:spcAft>
                <a:spcPts val="0"/>
              </a:spcAft>
              <a:buNone/>
              <a:defRPr sz="1400"/>
            </a:lvl2pPr>
            <a:lvl3pPr lvl="2" algn="r" rtl="0">
              <a:spcBef>
                <a:spcPts val="1600"/>
              </a:spcBef>
              <a:spcAft>
                <a:spcPts val="0"/>
              </a:spcAft>
              <a:buNone/>
              <a:defRPr sz="1400"/>
            </a:lvl3pPr>
            <a:lvl4pPr lvl="3" algn="r" rtl="0">
              <a:spcBef>
                <a:spcPts val="1600"/>
              </a:spcBef>
              <a:spcAft>
                <a:spcPts val="0"/>
              </a:spcAft>
              <a:buNone/>
              <a:defRPr sz="1400"/>
            </a:lvl4pPr>
            <a:lvl5pPr lvl="4" algn="r" rtl="0">
              <a:spcBef>
                <a:spcPts val="1600"/>
              </a:spcBef>
              <a:spcAft>
                <a:spcPts val="0"/>
              </a:spcAft>
              <a:buNone/>
              <a:defRPr sz="1400"/>
            </a:lvl5pPr>
            <a:lvl6pPr lvl="5" algn="r" rtl="0">
              <a:spcBef>
                <a:spcPts val="1600"/>
              </a:spcBef>
              <a:spcAft>
                <a:spcPts val="0"/>
              </a:spcAft>
              <a:buNone/>
              <a:defRPr sz="1400"/>
            </a:lvl6pPr>
            <a:lvl7pPr lvl="6" algn="r" rtl="0">
              <a:spcBef>
                <a:spcPts val="1600"/>
              </a:spcBef>
              <a:spcAft>
                <a:spcPts val="0"/>
              </a:spcAft>
              <a:buNone/>
              <a:defRPr sz="1400"/>
            </a:lvl7pPr>
            <a:lvl8pPr lvl="7" algn="r" rtl="0">
              <a:spcBef>
                <a:spcPts val="1600"/>
              </a:spcBef>
              <a:spcAft>
                <a:spcPts val="0"/>
              </a:spcAft>
              <a:buNone/>
              <a:defRPr sz="1400"/>
            </a:lvl8pPr>
            <a:lvl9pPr lvl="8" algn="r" rtl="0">
              <a:spcBef>
                <a:spcPts val="1600"/>
              </a:spcBef>
              <a:spcAft>
                <a:spcPts val="1600"/>
              </a:spcAft>
              <a:buNone/>
              <a:defRPr sz="1400"/>
            </a:lvl9pPr>
          </a:lstStyle>
          <a:p>
            <a:endParaRPr/>
          </a:p>
        </p:txBody>
      </p:sp>
    </p:spTree>
    <p:extLst>
      <p:ext uri="{BB962C8B-B14F-4D97-AF65-F5344CB8AC3E}">
        <p14:creationId xmlns:p14="http://schemas.microsoft.com/office/powerpoint/2010/main" val="363711521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29"/>
        <p:cNvGrpSpPr/>
        <p:nvPr/>
      </p:nvGrpSpPr>
      <p:grpSpPr>
        <a:xfrm>
          <a:off x="0" y="0"/>
          <a:ext cx="0" cy="0"/>
          <a:chOff x="0" y="0"/>
          <a:chExt cx="0" cy="0"/>
        </a:xfrm>
      </p:grpSpPr>
      <p:sp>
        <p:nvSpPr>
          <p:cNvPr id="5" name="Google Shape;133;p27"/>
          <p:cNvSpPr txBox="1"/>
          <p:nvPr/>
        </p:nvSpPr>
        <p:spPr>
          <a:xfrm>
            <a:off x="3581400" y="4624389"/>
            <a:ext cx="5029200" cy="815975"/>
          </a:xfrm>
          <a:prstGeom prst="rect">
            <a:avLst/>
          </a:prstGeom>
          <a:noFill/>
          <a:ln>
            <a:noFill/>
          </a:ln>
        </p:spPr>
        <p:txBody>
          <a:bodyPr spcFirstLastPara="1" lIns="91425" tIns="91425" rIns="91425" bIns="91425" anchor="ctr"/>
          <a:lstStyle/>
          <a:p>
            <a:pPr marL="0" marR="0" lvl="0" indent="0" algn="ctr" defTabSz="914400" rtl="0" eaLnBrk="1" fontAlgn="auto" latinLnBrk="0" hangingPunct="1">
              <a:lnSpc>
                <a:spcPct val="100000"/>
              </a:lnSpc>
              <a:spcBef>
                <a:spcPts val="300"/>
              </a:spcBef>
              <a:spcAft>
                <a:spcPts val="0"/>
              </a:spcAft>
              <a:buClr>
                <a:srgbClr val="000000"/>
              </a:buClr>
              <a:buSzTx/>
              <a:buFont typeface="Arial"/>
              <a:buNone/>
              <a:tabLst/>
              <a:defRPr/>
            </a:pPr>
            <a:r>
              <a:rPr kumimoji="0" lang="en-GB" sz="1200" b="0" i="0" u="none" strike="noStrike" kern="0" cap="none" spc="0" normalizeH="0" baseline="0" noProof="0">
                <a:ln>
                  <a:noFill/>
                </a:ln>
                <a:solidFill>
                  <a:srgbClr val="485058"/>
                </a:solidFill>
                <a:effectLst/>
                <a:uLnTx/>
                <a:uFillTx/>
                <a:latin typeface="Patrick Hand"/>
                <a:ea typeface="Patrick Hand"/>
                <a:cs typeface="Patrick Hand"/>
                <a:sym typeface="Patrick Hand"/>
              </a:rPr>
              <a:t>CREDITS: This presentation template was created by </a:t>
            </a:r>
            <a:r>
              <a:rPr kumimoji="0" lang="en-GB" sz="1200" b="1" i="0" u="none" strike="noStrike" kern="0" cap="none" spc="0" normalizeH="0" baseline="0" noProof="0">
                <a:ln>
                  <a:noFill/>
                </a:ln>
                <a:solidFill>
                  <a:srgbClr val="485058"/>
                </a:solidFill>
                <a:effectLst/>
                <a:uLnTx/>
                <a:uFill>
                  <a:noFill/>
                </a:uFill>
                <a:latin typeface="Patrick Hand"/>
                <a:ea typeface="Patrick Hand"/>
                <a:cs typeface="Patrick Hand"/>
                <a:sym typeface="Patrick Hand"/>
                <a:hlinkClick r:id="rId2"/>
              </a:rPr>
              <a:t>Slidesgo</a:t>
            </a:r>
            <a:r>
              <a:rPr kumimoji="0" lang="en-GB" sz="1200" b="0" i="0" u="none" strike="noStrike" kern="0" cap="none" spc="0" normalizeH="0" baseline="0" noProof="0">
                <a:ln>
                  <a:noFill/>
                </a:ln>
                <a:solidFill>
                  <a:srgbClr val="485058"/>
                </a:solidFill>
                <a:effectLst/>
                <a:uLnTx/>
                <a:uFillTx/>
                <a:latin typeface="Patrick Hand"/>
                <a:ea typeface="Patrick Hand"/>
                <a:cs typeface="Patrick Hand"/>
                <a:sym typeface="Patrick Hand"/>
              </a:rPr>
              <a:t>, including icons by </a:t>
            </a:r>
            <a:r>
              <a:rPr kumimoji="0" lang="en-GB" sz="1200" b="1" i="0" u="none" strike="noStrike" kern="0" cap="none" spc="0" normalizeH="0" baseline="0" noProof="0">
                <a:ln>
                  <a:noFill/>
                </a:ln>
                <a:solidFill>
                  <a:srgbClr val="485058"/>
                </a:solidFill>
                <a:effectLst/>
                <a:uLnTx/>
                <a:uFill>
                  <a:noFill/>
                </a:uFill>
                <a:latin typeface="Patrick Hand"/>
                <a:ea typeface="Patrick Hand"/>
                <a:cs typeface="Patrick Hand"/>
                <a:sym typeface="Patrick Hand"/>
                <a:hlinkClick r:id="rId3"/>
              </a:rPr>
              <a:t>Flaticon</a:t>
            </a:r>
            <a:r>
              <a:rPr kumimoji="0" lang="en-GB" sz="1200" b="0" i="0" u="none" strike="noStrike" kern="0" cap="none" spc="0" normalizeH="0" baseline="0" noProof="0">
                <a:ln>
                  <a:noFill/>
                </a:ln>
                <a:solidFill>
                  <a:srgbClr val="485058"/>
                </a:solidFill>
                <a:effectLst/>
                <a:uLnTx/>
                <a:uFillTx/>
                <a:latin typeface="Patrick Hand"/>
                <a:ea typeface="Patrick Hand"/>
                <a:cs typeface="Patrick Hand"/>
                <a:sym typeface="Patrick Hand"/>
              </a:rPr>
              <a:t>, infographics &amp; images by </a:t>
            </a:r>
            <a:r>
              <a:rPr kumimoji="0" lang="en-GB" sz="1200" b="1" i="0" u="none" strike="noStrike" kern="0" cap="none" spc="0" normalizeH="0" baseline="0" noProof="0">
                <a:ln>
                  <a:noFill/>
                </a:ln>
                <a:solidFill>
                  <a:srgbClr val="485058"/>
                </a:solidFill>
                <a:effectLst/>
                <a:uLnTx/>
                <a:uFill>
                  <a:noFill/>
                </a:uFill>
                <a:latin typeface="Patrick Hand"/>
                <a:ea typeface="Patrick Hand"/>
                <a:cs typeface="Patrick Hand"/>
                <a:sym typeface="Patrick Hand"/>
                <a:hlinkClick r:id="rId4"/>
              </a:rPr>
              <a:t>Freepik</a:t>
            </a:r>
            <a:endParaRPr kumimoji="0" sz="1200" b="1" i="0" u="none" strike="noStrike" kern="0" cap="none" spc="0" normalizeH="0" baseline="0" noProof="0">
              <a:ln>
                <a:noFill/>
              </a:ln>
              <a:solidFill>
                <a:srgbClr val="485058"/>
              </a:solidFill>
              <a:effectLst/>
              <a:uLnTx/>
              <a:uFillTx/>
              <a:latin typeface="Patrick Hand"/>
              <a:ea typeface="Patrick Hand"/>
              <a:cs typeface="Patrick Hand"/>
              <a:sym typeface="Patrick Hand"/>
            </a:endParaRPr>
          </a:p>
        </p:txBody>
      </p:sp>
      <p:sp>
        <p:nvSpPr>
          <p:cNvPr id="130" name="Google Shape;130;p27"/>
          <p:cNvSpPr txBox="1">
            <a:spLocks noGrp="1"/>
          </p:cNvSpPr>
          <p:nvPr>
            <p:ph type="subTitle" idx="1"/>
          </p:nvPr>
        </p:nvSpPr>
        <p:spPr>
          <a:xfrm>
            <a:off x="4171400" y="2783173"/>
            <a:ext cx="3849200" cy="1370000"/>
          </a:xfrm>
          <a:prstGeom prst="rect">
            <a:avLst/>
          </a:prstGeom>
          <a:noFill/>
        </p:spPr>
        <p:txBody>
          <a:bodyPr spcFirstLastPara="1">
            <a:noAutofit/>
          </a:bodyPr>
          <a:lstStyle>
            <a:lvl1pPr lvl="0" algn="ctr"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31" name="Google Shape;131;p27"/>
          <p:cNvSpPr txBox="1">
            <a:spLocks noGrp="1"/>
          </p:cNvSpPr>
          <p:nvPr>
            <p:ph type="title"/>
          </p:nvPr>
        </p:nvSpPr>
        <p:spPr>
          <a:xfrm>
            <a:off x="4000200" y="673500"/>
            <a:ext cx="4191600" cy="1760000"/>
          </a:xfrm>
          <a:prstGeom prst="rect">
            <a:avLst/>
          </a:prstGeom>
        </p:spPr>
        <p:txBody>
          <a:bodyPr spcFirstLastPara="1" anchor="t">
            <a:noAutofit/>
          </a:bodyPr>
          <a:lstStyle>
            <a:lvl1pPr lvl="0" algn="ctr" rtl="0">
              <a:spcBef>
                <a:spcPts val="0"/>
              </a:spcBef>
              <a:spcAft>
                <a:spcPts val="0"/>
              </a:spcAft>
              <a:buSzPts val="7500"/>
              <a:buNone/>
              <a:defRPr sz="7500"/>
            </a:lvl1pPr>
            <a:lvl2pPr lvl="1" algn="ctr" rtl="0">
              <a:spcBef>
                <a:spcPts val="0"/>
              </a:spcBef>
              <a:spcAft>
                <a:spcPts val="0"/>
              </a:spcAft>
              <a:buSzPts val="7500"/>
              <a:buNone/>
              <a:defRPr sz="7500">
                <a:latin typeface="Roboto Condensed"/>
                <a:ea typeface="Roboto Condensed"/>
                <a:cs typeface="Roboto Condensed"/>
                <a:sym typeface="Roboto Condensed"/>
              </a:defRPr>
            </a:lvl2pPr>
            <a:lvl3pPr lvl="2" algn="ctr" rtl="0">
              <a:spcBef>
                <a:spcPts val="0"/>
              </a:spcBef>
              <a:spcAft>
                <a:spcPts val="0"/>
              </a:spcAft>
              <a:buSzPts val="7500"/>
              <a:buNone/>
              <a:defRPr sz="7500">
                <a:latin typeface="Roboto Condensed"/>
                <a:ea typeface="Roboto Condensed"/>
                <a:cs typeface="Roboto Condensed"/>
                <a:sym typeface="Roboto Condensed"/>
              </a:defRPr>
            </a:lvl3pPr>
            <a:lvl4pPr lvl="3" algn="ctr" rtl="0">
              <a:spcBef>
                <a:spcPts val="0"/>
              </a:spcBef>
              <a:spcAft>
                <a:spcPts val="0"/>
              </a:spcAft>
              <a:buSzPts val="7500"/>
              <a:buNone/>
              <a:defRPr sz="7500">
                <a:latin typeface="Roboto Condensed"/>
                <a:ea typeface="Roboto Condensed"/>
                <a:cs typeface="Roboto Condensed"/>
                <a:sym typeface="Roboto Condensed"/>
              </a:defRPr>
            </a:lvl4pPr>
            <a:lvl5pPr lvl="4" algn="ctr" rtl="0">
              <a:spcBef>
                <a:spcPts val="0"/>
              </a:spcBef>
              <a:spcAft>
                <a:spcPts val="0"/>
              </a:spcAft>
              <a:buSzPts val="7500"/>
              <a:buNone/>
              <a:defRPr sz="7500">
                <a:latin typeface="Roboto Condensed"/>
                <a:ea typeface="Roboto Condensed"/>
                <a:cs typeface="Roboto Condensed"/>
                <a:sym typeface="Roboto Condensed"/>
              </a:defRPr>
            </a:lvl5pPr>
            <a:lvl6pPr lvl="5" algn="ctr" rtl="0">
              <a:spcBef>
                <a:spcPts val="0"/>
              </a:spcBef>
              <a:spcAft>
                <a:spcPts val="0"/>
              </a:spcAft>
              <a:buSzPts val="7500"/>
              <a:buNone/>
              <a:defRPr sz="7500">
                <a:latin typeface="Roboto Condensed"/>
                <a:ea typeface="Roboto Condensed"/>
                <a:cs typeface="Roboto Condensed"/>
                <a:sym typeface="Roboto Condensed"/>
              </a:defRPr>
            </a:lvl6pPr>
            <a:lvl7pPr lvl="6" algn="ctr" rtl="0">
              <a:spcBef>
                <a:spcPts val="0"/>
              </a:spcBef>
              <a:spcAft>
                <a:spcPts val="0"/>
              </a:spcAft>
              <a:buSzPts val="7500"/>
              <a:buNone/>
              <a:defRPr sz="7500">
                <a:latin typeface="Roboto Condensed"/>
                <a:ea typeface="Roboto Condensed"/>
                <a:cs typeface="Roboto Condensed"/>
                <a:sym typeface="Roboto Condensed"/>
              </a:defRPr>
            </a:lvl7pPr>
            <a:lvl8pPr lvl="7" algn="ctr" rtl="0">
              <a:spcBef>
                <a:spcPts val="0"/>
              </a:spcBef>
              <a:spcAft>
                <a:spcPts val="0"/>
              </a:spcAft>
              <a:buSzPts val="7500"/>
              <a:buNone/>
              <a:defRPr sz="7500">
                <a:latin typeface="Roboto Condensed"/>
                <a:ea typeface="Roboto Condensed"/>
                <a:cs typeface="Roboto Condensed"/>
                <a:sym typeface="Roboto Condensed"/>
              </a:defRPr>
            </a:lvl8pPr>
            <a:lvl9pPr lvl="8" algn="ctr" rtl="0">
              <a:spcBef>
                <a:spcPts val="0"/>
              </a:spcBef>
              <a:spcAft>
                <a:spcPts val="0"/>
              </a:spcAft>
              <a:buSzPts val="7500"/>
              <a:buNone/>
              <a:defRPr sz="7500">
                <a:latin typeface="Roboto Condensed"/>
                <a:ea typeface="Roboto Condensed"/>
                <a:cs typeface="Roboto Condensed"/>
                <a:sym typeface="Roboto Condensed"/>
              </a:defRPr>
            </a:lvl9pPr>
          </a:lstStyle>
          <a:p>
            <a:endParaRPr/>
          </a:p>
        </p:txBody>
      </p:sp>
      <p:sp>
        <p:nvSpPr>
          <p:cNvPr id="132" name="Google Shape;132;p27"/>
          <p:cNvSpPr txBox="1">
            <a:spLocks noGrp="1"/>
          </p:cNvSpPr>
          <p:nvPr>
            <p:ph type="subTitle" idx="2"/>
          </p:nvPr>
        </p:nvSpPr>
        <p:spPr>
          <a:xfrm>
            <a:off x="4096000" y="5301984"/>
            <a:ext cx="4000000" cy="482800"/>
          </a:xfrm>
          <a:prstGeom prst="rect">
            <a:avLst/>
          </a:prstGeom>
          <a:noFill/>
        </p:spPr>
        <p:txBody>
          <a:bodyPr spcFirstLastPara="1">
            <a:noAutofit/>
          </a:bodyPr>
          <a:lstStyle>
            <a:lvl1pPr lvl="0" algn="ctr" rtl="0">
              <a:spcBef>
                <a:spcPts val="0"/>
              </a:spcBef>
              <a:spcAft>
                <a:spcPts val="0"/>
              </a:spcAft>
              <a:buSzPts val="1400"/>
              <a:buNone/>
              <a:defRPr sz="12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extLst>
      <p:ext uri="{BB962C8B-B14F-4D97-AF65-F5344CB8AC3E}">
        <p14:creationId xmlns:p14="http://schemas.microsoft.com/office/powerpoint/2010/main" val="199705047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34"/>
        <p:cNvGrpSpPr/>
        <p:nvPr/>
      </p:nvGrpSpPr>
      <p:grpSpPr>
        <a:xfrm>
          <a:off x="0" y="0"/>
          <a:ext cx="0" cy="0"/>
          <a:chOff x="0" y="0"/>
          <a:chExt cx="0" cy="0"/>
        </a:xfrm>
      </p:grpSpPr>
      <p:sp>
        <p:nvSpPr>
          <p:cNvPr id="135" name="Google Shape;135;p28"/>
          <p:cNvSpPr txBox="1">
            <a:spLocks noGrp="1"/>
          </p:cNvSpPr>
          <p:nvPr>
            <p:ph type="title"/>
          </p:nvPr>
        </p:nvSpPr>
        <p:spPr>
          <a:xfrm>
            <a:off x="1335800" y="643567"/>
            <a:ext cx="9520400" cy="763600"/>
          </a:xfrm>
          <a:prstGeom prst="rect">
            <a:avLst/>
          </a:prstGeom>
        </p:spPr>
        <p:txBody>
          <a:bodyPr spcFirstLastPara="1">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419360475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36"/>
        <p:cNvGrpSpPr/>
        <p:nvPr/>
      </p:nvGrpSpPr>
      <p:grpSpPr>
        <a:xfrm>
          <a:off x="0" y="0"/>
          <a:ext cx="0" cy="0"/>
          <a:chOff x="0" y="0"/>
          <a:chExt cx="0" cy="0"/>
        </a:xfrm>
      </p:grpSpPr>
      <p:sp>
        <p:nvSpPr>
          <p:cNvPr id="137" name="Google Shape;137;p29"/>
          <p:cNvSpPr txBox="1">
            <a:spLocks noGrp="1"/>
          </p:cNvSpPr>
          <p:nvPr>
            <p:ph type="subTitle" idx="1"/>
          </p:nvPr>
        </p:nvSpPr>
        <p:spPr>
          <a:xfrm>
            <a:off x="1328300" y="1907800"/>
            <a:ext cx="4539200" cy="3805600"/>
          </a:xfrm>
          <a:prstGeom prst="rect">
            <a:avLst/>
          </a:prstGeom>
        </p:spPr>
        <p:txBody>
          <a:bodyPr spcFirstLastPara="1" lIns="0" rIns="0" anchor="ctr">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38" name="Google Shape;138;p29"/>
          <p:cNvSpPr txBox="1">
            <a:spLocks noGrp="1"/>
          </p:cNvSpPr>
          <p:nvPr>
            <p:ph type="title"/>
          </p:nvPr>
        </p:nvSpPr>
        <p:spPr>
          <a:xfrm>
            <a:off x="960000" y="643572"/>
            <a:ext cx="10272000" cy="763600"/>
          </a:xfrm>
          <a:prstGeom prst="rect">
            <a:avLst/>
          </a:prstGeom>
        </p:spPr>
        <p:txBody>
          <a:bodyPr spcFirstLastPara="1">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39" name="Google Shape;139;p29"/>
          <p:cNvSpPr txBox="1">
            <a:spLocks noGrp="1"/>
          </p:cNvSpPr>
          <p:nvPr>
            <p:ph type="subTitle" idx="2"/>
          </p:nvPr>
        </p:nvSpPr>
        <p:spPr>
          <a:xfrm>
            <a:off x="6307100" y="1907800"/>
            <a:ext cx="4539200" cy="3805600"/>
          </a:xfrm>
          <a:prstGeom prst="rect">
            <a:avLst/>
          </a:prstGeom>
        </p:spPr>
        <p:txBody>
          <a:bodyPr spcFirstLastPara="1" lIns="0" rIns="0" anchor="ctr">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extLst>
      <p:ext uri="{BB962C8B-B14F-4D97-AF65-F5344CB8AC3E}">
        <p14:creationId xmlns:p14="http://schemas.microsoft.com/office/powerpoint/2010/main" val="28518514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279059122"/>
      </p:ext>
    </p:extLst>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40"/>
        <p:cNvGrpSpPr/>
        <p:nvPr/>
      </p:nvGrpSpPr>
      <p:grpSpPr>
        <a:xfrm>
          <a:off x="0" y="0"/>
          <a:ext cx="0" cy="0"/>
          <a:chOff x="0" y="0"/>
          <a:chExt cx="0" cy="0"/>
        </a:xfrm>
      </p:grpSpPr>
    </p:spTree>
    <p:extLst>
      <p:ext uri="{BB962C8B-B14F-4D97-AF65-F5344CB8AC3E}">
        <p14:creationId xmlns:p14="http://schemas.microsoft.com/office/powerpoint/2010/main" val="251872664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7" y="198996"/>
            <a:ext cx="5980067" cy="827234"/>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332227" y="1158128"/>
            <a:ext cx="5980067" cy="3275847"/>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595722967"/>
      </p:ext>
    </p:extLst>
  </p:cSld>
  <p:clrMapOvr>
    <a:masterClrMapping/>
  </p:clrMapOvr>
  <p:transition advClick="0" advTm="0">
    <p:random/>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0" y="0"/>
            <a:ext cx="0" cy="0"/>
          </a:xfrm>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xfrm>
            <a:off x="0" y="0"/>
            <a:ext cx="0" cy="0"/>
          </a:xfrm>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xfrm>
            <a:off x="0" y="0"/>
            <a:ext cx="0" cy="0"/>
          </a:xfrm>
        </p:spPr>
        <p:txBody>
          <a:bodyPr/>
          <a:lstStyle>
            <a:lvl1pPr>
              <a:defRPr/>
            </a:lvl1pPr>
          </a:lstStyle>
          <a:p>
            <a:pPr eaLnBrk="0" fontAlgn="base" hangingPunct="0">
              <a:spcBef>
                <a:spcPct val="0"/>
              </a:spcBef>
              <a:spcAft>
                <a:spcPct val="0"/>
              </a:spcAft>
              <a:defRPr/>
            </a:pPr>
            <a:fld id="{500F0B97-B800-4D73-950B-1B5AFDFA6002}" type="slidenum">
              <a:rPr lang="en-US" altLang="en-US" smtClean="0">
                <a:solidFill>
                  <a:srgbClr val="000000"/>
                </a:solidFill>
              </a:rPr>
              <a:pPr eaLnBrk="0" fontAlgn="base" hangingPunct="0">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163153176"/>
      </p:ext>
    </p:extLst>
  </p:cSld>
  <p:clrMapOvr>
    <a:masterClrMapping/>
  </p:clrMapOvr>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0" y="0"/>
            <a:ext cx="0" cy="0"/>
          </a:xfrm>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xfrm>
            <a:off x="0" y="0"/>
            <a:ext cx="0" cy="0"/>
          </a:xfrm>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xfrm>
            <a:off x="0" y="0"/>
            <a:ext cx="0" cy="0"/>
          </a:xfrm>
        </p:spPr>
        <p:txBody>
          <a:bodyPr/>
          <a:lstStyle>
            <a:lvl1pPr>
              <a:defRPr/>
            </a:lvl1pPr>
          </a:lstStyle>
          <a:p>
            <a:pPr eaLnBrk="0" fontAlgn="base" hangingPunct="0">
              <a:spcBef>
                <a:spcPct val="0"/>
              </a:spcBef>
              <a:spcAft>
                <a:spcPct val="0"/>
              </a:spcAft>
              <a:defRPr/>
            </a:pPr>
            <a:fld id="{500F0B97-B800-4D73-950B-1B5AFDFA6002}" type="slidenum">
              <a:rPr lang="en-US" altLang="en-US" smtClean="0">
                <a:solidFill>
                  <a:srgbClr val="000000"/>
                </a:solidFill>
              </a:rPr>
              <a:pPr eaLnBrk="0" fontAlgn="base" hangingPunct="0">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786324166"/>
      </p:ext>
    </p:extLst>
  </p:cSld>
  <p:clrMapOvr>
    <a:masterClrMapping/>
  </p:clrMapOvr>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0" y="0"/>
            <a:ext cx="0" cy="0"/>
          </a:xfrm>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xfrm>
            <a:off x="0" y="0"/>
            <a:ext cx="0" cy="0"/>
          </a:xfrm>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xfrm>
            <a:off x="0" y="0"/>
            <a:ext cx="0" cy="0"/>
          </a:xfrm>
        </p:spPr>
        <p:txBody>
          <a:bodyPr/>
          <a:lstStyle>
            <a:lvl1pPr>
              <a:defRPr/>
            </a:lvl1pPr>
          </a:lstStyle>
          <a:p>
            <a:pPr eaLnBrk="0" fontAlgn="base" hangingPunct="0">
              <a:spcBef>
                <a:spcPct val="0"/>
              </a:spcBef>
              <a:spcAft>
                <a:spcPct val="0"/>
              </a:spcAft>
              <a:defRPr/>
            </a:pPr>
            <a:fld id="{500F0B97-B800-4D73-950B-1B5AFDFA6002}" type="slidenum">
              <a:rPr lang="en-US" altLang="en-US" smtClean="0">
                <a:solidFill>
                  <a:srgbClr val="000000"/>
                </a:solidFill>
              </a:rPr>
              <a:pPr eaLnBrk="0" fontAlgn="base" hangingPunct="0">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986297682"/>
      </p:ext>
    </p:extLst>
  </p:cSld>
  <p:clrMapOvr>
    <a:masterClrMapping/>
  </p:clrMapOvr>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2" name="图片 13"/>
          <p:cNvPicPr>
            <a:picLocks noChangeAspect="1"/>
          </p:cNvPicPr>
          <p:nvPr userDrawn="1"/>
        </p:nvPicPr>
        <p:blipFill>
          <a:blip r:embed="rId2">
            <a:extLst>
              <a:ext uri="{28A0092B-C50C-407E-A947-70E740481C1C}">
                <a14:useLocalDpi xmlns:a14="http://schemas.microsoft.com/office/drawing/2010/main" val="0"/>
              </a:ext>
            </a:extLst>
          </a:blip>
          <a:srcRect r="27110"/>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4611688"/>
            <a:ext cx="12192000"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5446791"/>
      </p:ext>
    </p:extLst>
  </p:cSld>
  <p:clrMapOvr>
    <a:masterClrMapping/>
  </p:clrMapOvr>
  <p:transition/>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pic>
        <p:nvPicPr>
          <p:cNvPr id="2" name="图片 13"/>
          <p:cNvPicPr>
            <a:picLocks noChangeAspect="1"/>
          </p:cNvPicPr>
          <p:nvPr userDrawn="1"/>
        </p:nvPicPr>
        <p:blipFill>
          <a:blip r:embed="rId2">
            <a:extLst>
              <a:ext uri="{28A0092B-C50C-407E-A947-70E740481C1C}">
                <a14:useLocalDpi xmlns:a14="http://schemas.microsoft.com/office/drawing/2010/main" val="0"/>
              </a:ext>
            </a:extLst>
          </a:blip>
          <a:srcRect r="27110"/>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4611688"/>
            <a:ext cx="12192000"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331450"/>
      </p:ext>
    </p:extLst>
  </p:cSld>
  <p:clrMapOvr>
    <a:masterClrMapping/>
  </p:clrMapOvr>
  <p:transition/>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pPr lvl="0"/>
            <a:endParaRPr lang="en-US" noProof="0">
              <a:sym typeface="Arial" panose="020B0604020202020204" pitchFamily="34" charset="0"/>
            </a:endParaRPr>
          </a:p>
        </p:txBody>
      </p:sp>
      <p:sp>
        <p:nvSpPr>
          <p:cNvPr id="5" name="Date Placeholder 3">
            <a:extLst>
              <a:ext uri="{FF2B5EF4-FFF2-40B4-BE49-F238E27FC236}">
                <a16:creationId xmlns:a16="http://schemas.microsoft.com/office/drawing/2014/main" id="{F1723594-4931-4D2A-B2A7-5BFACEF4AEB9}"/>
              </a:ext>
            </a:extLst>
          </p:cNvPr>
          <p:cNvSpPr>
            <a:spLocks noGrp="1"/>
          </p:cNvSpPr>
          <p:nvPr>
            <p:ph type="dt" sz="half" idx="14"/>
          </p:nvPr>
        </p:nvSpPr>
        <p:spPr>
          <a:xfrm>
            <a:off x="0" y="0"/>
            <a:ext cx="0" cy="0"/>
          </a:xfrm>
        </p:spPr>
        <p:txBody>
          <a:bodyPr/>
          <a:lstStyle>
            <a:lvl1pPr>
              <a:defRPr/>
            </a:lvl1pPr>
          </a:lstStyle>
          <a:p>
            <a:pPr eaLnBrk="0" fontAlgn="base" hangingPunct="0">
              <a:spcBef>
                <a:spcPct val="0"/>
              </a:spcBef>
              <a:spcAft>
                <a:spcPct val="0"/>
              </a:spcAft>
              <a:defRPr/>
            </a:pPr>
            <a:fld id="{6A5E3D3F-E914-47AE-83EB-F4C92EA171A6}" type="datetimeFigureOut">
              <a:rPr lang="en-US" smtClean="0">
                <a:solidFill>
                  <a:srgbClr val="000000"/>
                </a:solidFill>
              </a:rPr>
              <a:pPr eaLnBrk="0" fontAlgn="base" hangingPunct="0">
                <a:spcBef>
                  <a:spcPct val="0"/>
                </a:spcBef>
                <a:spcAft>
                  <a:spcPct val="0"/>
                </a:spcAft>
                <a:defRPr/>
              </a:pPr>
              <a:t>3/21/2022</a:t>
            </a:fld>
            <a:endParaRPr lang="en-US">
              <a:solidFill>
                <a:srgbClr val="000000"/>
              </a:solidFill>
            </a:endParaRPr>
          </a:p>
        </p:txBody>
      </p:sp>
      <p:sp>
        <p:nvSpPr>
          <p:cNvPr id="6" name="Footer Placeholder 4">
            <a:extLst>
              <a:ext uri="{FF2B5EF4-FFF2-40B4-BE49-F238E27FC236}">
                <a16:creationId xmlns:a16="http://schemas.microsoft.com/office/drawing/2014/main" id="{8E4C7B33-973D-43C2-8D47-93B89D6679D8}"/>
              </a:ext>
            </a:extLst>
          </p:cNvPr>
          <p:cNvSpPr>
            <a:spLocks noGrp="1"/>
          </p:cNvSpPr>
          <p:nvPr>
            <p:ph type="ftr" sz="quarter" idx="15"/>
          </p:nvPr>
        </p:nvSpPr>
        <p:spPr>
          <a:xfrm>
            <a:off x="0" y="0"/>
            <a:ext cx="0" cy="0"/>
          </a:xfrm>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7" name="Slide Number Placeholder 5">
            <a:extLst>
              <a:ext uri="{FF2B5EF4-FFF2-40B4-BE49-F238E27FC236}">
                <a16:creationId xmlns:a16="http://schemas.microsoft.com/office/drawing/2014/main" id="{E30A7D1E-0FD0-4AD5-87FB-DFF9DCE9D968}"/>
              </a:ext>
            </a:extLst>
          </p:cNvPr>
          <p:cNvSpPr>
            <a:spLocks noGrp="1"/>
          </p:cNvSpPr>
          <p:nvPr>
            <p:ph type="sldNum" sz="quarter" idx="16"/>
          </p:nvPr>
        </p:nvSpPr>
        <p:spPr>
          <a:xfrm>
            <a:off x="0" y="0"/>
            <a:ext cx="0" cy="0"/>
          </a:xfrm>
        </p:spPr>
        <p:txBody>
          <a:bodyPr/>
          <a:lstStyle>
            <a:lvl1pPr>
              <a:defRPr/>
            </a:lvl1pPr>
          </a:lstStyle>
          <a:p>
            <a:pPr eaLnBrk="0" fontAlgn="base" hangingPunct="0">
              <a:spcBef>
                <a:spcPct val="0"/>
              </a:spcBef>
              <a:spcAft>
                <a:spcPct val="0"/>
              </a:spcAft>
              <a:defRPr/>
            </a:pPr>
            <a:fld id="{D8A9B86B-234D-4DF7-A5F0-97362A06A697}" type="slidenum">
              <a:rPr lang="en-US" smtClean="0">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943823912"/>
      </p:ext>
    </p:extLst>
  </p:cSld>
  <p:clrMapOvr>
    <a:masterClrMapping/>
  </p:clrMapOvr>
  <p:transition spd="slow">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hanks">
  <p:cSld name="1_Thanks">
    <p:spTree>
      <p:nvGrpSpPr>
        <p:cNvPr id="1" name="Shape 1661"/>
        <p:cNvGrpSpPr/>
        <p:nvPr/>
      </p:nvGrpSpPr>
      <p:grpSpPr>
        <a:xfrm>
          <a:off x="0" y="0"/>
          <a:ext cx="0" cy="0"/>
          <a:chOff x="0" y="0"/>
          <a:chExt cx="0" cy="0"/>
        </a:xfrm>
      </p:grpSpPr>
      <p:pic>
        <p:nvPicPr>
          <p:cNvPr id="4" name="Google Shape;1662;p34"/>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36513"/>
            <a:ext cx="12344400" cy="700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oogle Shape;1663;p34"/>
          <p:cNvGrpSpPr>
            <a:grpSpLocks/>
          </p:cNvGrpSpPr>
          <p:nvPr/>
        </p:nvGrpSpPr>
        <p:grpSpPr bwMode="auto">
          <a:xfrm rot="20989849">
            <a:off x="9209618" y="-987425"/>
            <a:ext cx="3524249" cy="2843213"/>
            <a:chOff x="-729163" y="3851975"/>
            <a:chExt cx="2464103" cy="1988620"/>
          </a:xfrm>
        </p:grpSpPr>
        <p:sp>
          <p:nvSpPr>
            <p:cNvPr id="6" name="Google Shape;1664;p34"/>
            <p:cNvSpPr>
              <a:spLocks/>
            </p:cNvSpPr>
            <p:nvPr/>
          </p:nvSpPr>
          <p:spPr bwMode="auto">
            <a:xfrm rot="363082">
              <a:off x="-642946" y="3967874"/>
              <a:ext cx="2291669" cy="1756822"/>
            </a:xfrm>
            <a:custGeom>
              <a:avLst/>
              <a:gdLst>
                <a:gd name="T0" fmla="*/ 394413800 w 73153"/>
                <a:gd name="T1" fmla="*/ 0 h 56080"/>
                <a:gd name="T2" fmla="*/ 382546887 w 73153"/>
                <a:gd name="T3" fmla="*/ 8362385 h 56080"/>
                <a:gd name="T4" fmla="*/ 3105108 w 73153"/>
                <a:gd name="T5" fmla="*/ 1006218203 h 56080"/>
                <a:gd name="T6" fmla="*/ 10268230 w 73153"/>
                <a:gd name="T7" fmla="*/ 1022604390 h 56080"/>
                <a:gd name="T8" fmla="*/ 1849031753 w 73153"/>
                <a:gd name="T9" fmla="*/ 1723043557 h 56080"/>
                <a:gd name="T10" fmla="*/ 1854042705 w 73153"/>
                <a:gd name="T11" fmla="*/ 1724088722 h 56080"/>
                <a:gd name="T12" fmla="*/ 1866494525 w 73153"/>
                <a:gd name="T13" fmla="*/ 1715879432 h 56080"/>
                <a:gd name="T14" fmla="*/ 2147483646 w 73153"/>
                <a:gd name="T15" fmla="*/ 718024617 h 56080"/>
                <a:gd name="T16" fmla="*/ 2147483646 w 73153"/>
                <a:gd name="T17" fmla="*/ 701637428 h 56080"/>
                <a:gd name="T18" fmla="*/ 399978239 w 73153"/>
                <a:gd name="T19" fmla="*/ 1199263 h 56080"/>
                <a:gd name="T20" fmla="*/ 394413800 w 73153"/>
                <a:gd name="T21" fmla="*/ 0 h 560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3153" h="56080" extrusionOk="0">
                  <a:moveTo>
                    <a:pt x="12829" y="0"/>
                  </a:moveTo>
                  <a:cubicBezTo>
                    <a:pt x="12663" y="0"/>
                    <a:pt x="12517" y="100"/>
                    <a:pt x="12443" y="272"/>
                  </a:cubicBezTo>
                  <a:lnTo>
                    <a:pt x="101" y="32729"/>
                  </a:lnTo>
                  <a:cubicBezTo>
                    <a:pt x="1" y="32929"/>
                    <a:pt x="134" y="33196"/>
                    <a:pt x="334" y="33262"/>
                  </a:cubicBezTo>
                  <a:lnTo>
                    <a:pt x="60143" y="56045"/>
                  </a:lnTo>
                  <a:cubicBezTo>
                    <a:pt x="60198" y="56069"/>
                    <a:pt x="60253" y="56079"/>
                    <a:pt x="60306" y="56079"/>
                  </a:cubicBezTo>
                  <a:cubicBezTo>
                    <a:pt x="60479" y="56079"/>
                    <a:pt x="60634" y="55965"/>
                    <a:pt x="60711" y="55812"/>
                  </a:cubicBezTo>
                  <a:lnTo>
                    <a:pt x="73053" y="23355"/>
                  </a:lnTo>
                  <a:cubicBezTo>
                    <a:pt x="73153" y="23155"/>
                    <a:pt x="73053" y="22888"/>
                    <a:pt x="72819" y="22822"/>
                  </a:cubicBezTo>
                  <a:lnTo>
                    <a:pt x="13010" y="39"/>
                  </a:lnTo>
                  <a:cubicBezTo>
                    <a:pt x="12949" y="13"/>
                    <a:pt x="12888" y="0"/>
                    <a:pt x="12829"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7" name="Google Shape;1665;p34"/>
            <p:cNvSpPr>
              <a:spLocks/>
            </p:cNvSpPr>
            <p:nvPr/>
          </p:nvSpPr>
          <p:spPr bwMode="auto">
            <a:xfrm rot="363082">
              <a:off x="792956" y="4622556"/>
              <a:ext cx="778540" cy="1132818"/>
            </a:xfrm>
            <a:custGeom>
              <a:avLst/>
              <a:gdLst>
                <a:gd name="T0" fmla="*/ 366129017 w 24852"/>
                <a:gd name="T1" fmla="*/ 30419 h 36161"/>
                <a:gd name="T2" fmla="*/ 0 w 24852"/>
                <a:gd name="T3" fmla="*/ 959917224 h 36161"/>
                <a:gd name="T4" fmla="*/ 397918022 w 24852"/>
                <a:gd name="T5" fmla="*/ 1111700175 h 36161"/>
                <a:gd name="T6" fmla="*/ 764016620 w 24852"/>
                <a:gd name="T7" fmla="*/ 150768205 h 36161"/>
                <a:gd name="T8" fmla="*/ 366129017 w 24852"/>
                <a:gd name="T9" fmla="*/ 30419 h 361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852" h="36161" extrusionOk="0">
                  <a:moveTo>
                    <a:pt x="11909" y="1"/>
                  </a:moveTo>
                  <a:lnTo>
                    <a:pt x="0" y="31223"/>
                  </a:lnTo>
                  <a:lnTo>
                    <a:pt x="12943" y="36160"/>
                  </a:lnTo>
                  <a:lnTo>
                    <a:pt x="24851" y="4904"/>
                  </a:lnTo>
                  <a:lnTo>
                    <a:pt x="11909"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8" name="Google Shape;1666;p34"/>
            <p:cNvSpPr>
              <a:spLocks/>
            </p:cNvSpPr>
            <p:nvPr/>
          </p:nvSpPr>
          <p:spPr bwMode="auto">
            <a:xfrm rot="363082">
              <a:off x="289098" y="4363311"/>
              <a:ext cx="1166244" cy="1323976"/>
            </a:xfrm>
            <a:custGeom>
              <a:avLst/>
              <a:gdLst>
                <a:gd name="T0" fmla="*/ 411599768 w 37228"/>
                <a:gd name="T1" fmla="*/ 0 h 42263"/>
                <a:gd name="T2" fmla="*/ 380486917 w 37228"/>
                <a:gd name="T3" fmla="*/ 21490371 h 42263"/>
                <a:gd name="T4" fmla="*/ 192825482 w 37228"/>
                <a:gd name="T5" fmla="*/ 513762115 h 42263"/>
                <a:gd name="T6" fmla="*/ 6179796 w 37228"/>
                <a:gd name="T7" fmla="*/ 1006002439 h 42263"/>
                <a:gd name="T8" fmla="*/ 20536458 w 37228"/>
                <a:gd name="T9" fmla="*/ 1046000781 h 42263"/>
                <a:gd name="T10" fmla="*/ 361026043 w 37228"/>
                <a:gd name="T11" fmla="*/ 1203932168 h 42263"/>
                <a:gd name="T12" fmla="*/ 767122178 w 37228"/>
                <a:gd name="T13" fmla="*/ 1299300261 h 42263"/>
                <a:gd name="T14" fmla="*/ 955827806 w 37228"/>
                <a:gd name="T15" fmla="*/ 803984277 h 42263"/>
                <a:gd name="T16" fmla="*/ 1144503988 w 37228"/>
                <a:gd name="T17" fmla="*/ 308637843 h 42263"/>
                <a:gd name="T18" fmla="*/ 778405185 w 37228"/>
                <a:gd name="T19" fmla="*/ 109694339 h 42263"/>
                <a:gd name="T20" fmla="*/ 419469472 w 37228"/>
                <a:gd name="T21" fmla="*/ 983357 h 42263"/>
                <a:gd name="T22" fmla="*/ 411599768 w 37228"/>
                <a:gd name="T23" fmla="*/ 0 h 422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7228" h="42263" extrusionOk="0">
                  <a:moveTo>
                    <a:pt x="13388" y="0"/>
                  </a:moveTo>
                  <a:cubicBezTo>
                    <a:pt x="12947" y="0"/>
                    <a:pt x="12544" y="279"/>
                    <a:pt x="12376" y="699"/>
                  </a:cubicBezTo>
                  <a:lnTo>
                    <a:pt x="6272" y="16711"/>
                  </a:lnTo>
                  <a:lnTo>
                    <a:pt x="201" y="32722"/>
                  </a:lnTo>
                  <a:cubicBezTo>
                    <a:pt x="1" y="33189"/>
                    <a:pt x="201" y="33756"/>
                    <a:pt x="668" y="34023"/>
                  </a:cubicBezTo>
                  <a:cubicBezTo>
                    <a:pt x="4271" y="35924"/>
                    <a:pt x="7973" y="37659"/>
                    <a:pt x="11743" y="39160"/>
                  </a:cubicBezTo>
                  <a:cubicBezTo>
                    <a:pt x="17146" y="41262"/>
                    <a:pt x="24952" y="42262"/>
                    <a:pt x="24952" y="42262"/>
                  </a:cubicBezTo>
                  <a:lnTo>
                    <a:pt x="31090" y="26151"/>
                  </a:lnTo>
                  <a:lnTo>
                    <a:pt x="37227" y="10039"/>
                  </a:lnTo>
                  <a:cubicBezTo>
                    <a:pt x="37227" y="10039"/>
                    <a:pt x="30756" y="5636"/>
                    <a:pt x="25319" y="3568"/>
                  </a:cubicBezTo>
                  <a:cubicBezTo>
                    <a:pt x="21483" y="2167"/>
                    <a:pt x="17580" y="999"/>
                    <a:pt x="13644" y="32"/>
                  </a:cubicBezTo>
                  <a:cubicBezTo>
                    <a:pt x="13558" y="11"/>
                    <a:pt x="13472" y="0"/>
                    <a:pt x="13388" y="0"/>
                  </a:cubicBezTo>
                  <a:close/>
                </a:path>
              </a:pathLst>
            </a:custGeom>
            <a:solidFill>
              <a:schemeClr val="bg1"/>
            </a:solidFill>
            <a:ln w="19050" cap="flat" cmpd="sng">
              <a:solidFill>
                <a:schemeClr val="tx1"/>
              </a:solidFill>
              <a:prstDash val="solid"/>
              <a:round/>
              <a:headEnd type="none" w="sm" len="sm"/>
              <a:tailEnd type="none" w="sm" len="sm"/>
            </a:ln>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9" name="Google Shape;1667;p34"/>
            <p:cNvSpPr>
              <a:spLocks/>
            </p:cNvSpPr>
            <p:nvPr/>
          </p:nvSpPr>
          <p:spPr bwMode="auto">
            <a:xfrm rot="363082">
              <a:off x="1066041" y="4735131"/>
              <a:ext cx="399201" cy="988588"/>
            </a:xfrm>
            <a:custGeom>
              <a:avLst/>
              <a:gdLst>
                <a:gd name="T0" fmla="*/ 366129627 w 12743"/>
                <a:gd name="T1" fmla="*/ 30419 h 31557"/>
                <a:gd name="T2" fmla="*/ 0 w 12743"/>
                <a:gd name="T3" fmla="*/ 960962014 h 31557"/>
                <a:gd name="T4" fmla="*/ 25640684 w 12743"/>
                <a:gd name="T5" fmla="*/ 970185076 h 31557"/>
                <a:gd name="T6" fmla="*/ 391770279 w 12743"/>
                <a:gd name="T7" fmla="*/ 10268227 h 31557"/>
                <a:gd name="T8" fmla="*/ 366129627 w 12743"/>
                <a:gd name="T9" fmla="*/ 30419 h 315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743" h="31557" extrusionOk="0">
                  <a:moveTo>
                    <a:pt x="11909" y="1"/>
                  </a:moveTo>
                  <a:lnTo>
                    <a:pt x="0" y="31257"/>
                  </a:lnTo>
                  <a:lnTo>
                    <a:pt x="834" y="31557"/>
                  </a:lnTo>
                  <a:lnTo>
                    <a:pt x="12743" y="334"/>
                  </a:lnTo>
                  <a:lnTo>
                    <a:pt x="11909"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0" name="Google Shape;1668;p34"/>
            <p:cNvSpPr>
              <a:spLocks/>
            </p:cNvSpPr>
            <p:nvPr/>
          </p:nvSpPr>
          <p:spPr bwMode="auto">
            <a:xfrm rot="363082">
              <a:off x="1086646" y="4743259"/>
              <a:ext cx="390836" cy="979190"/>
            </a:xfrm>
            <a:custGeom>
              <a:avLst/>
              <a:gdLst>
                <a:gd name="T0" fmla="*/ 370216801 w 12476"/>
                <a:gd name="T1" fmla="*/ 30419 h 31257"/>
                <a:gd name="T2" fmla="*/ 0 w 12476"/>
                <a:gd name="T3" fmla="*/ 955827624 h 31257"/>
                <a:gd name="T4" fmla="*/ 13342870 w 12476"/>
                <a:gd name="T5" fmla="*/ 960931805 h 31257"/>
                <a:gd name="T6" fmla="*/ 383559671 w 12476"/>
                <a:gd name="T7" fmla="*/ 5134600 h 31257"/>
                <a:gd name="T8" fmla="*/ 370216801 w 12476"/>
                <a:gd name="T9" fmla="*/ 30419 h 312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476" h="31257" extrusionOk="0">
                  <a:moveTo>
                    <a:pt x="12042" y="1"/>
                  </a:moveTo>
                  <a:lnTo>
                    <a:pt x="0" y="31090"/>
                  </a:lnTo>
                  <a:lnTo>
                    <a:pt x="434" y="31256"/>
                  </a:lnTo>
                  <a:lnTo>
                    <a:pt x="12476" y="167"/>
                  </a:lnTo>
                  <a:lnTo>
                    <a:pt x="12042"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1" name="Google Shape;1669;p34"/>
            <p:cNvSpPr>
              <a:spLocks/>
            </p:cNvSpPr>
            <p:nvPr/>
          </p:nvSpPr>
          <p:spPr bwMode="auto">
            <a:xfrm rot="363082">
              <a:off x="-564252" y="3933299"/>
              <a:ext cx="778540" cy="1133852"/>
            </a:xfrm>
            <a:custGeom>
              <a:avLst/>
              <a:gdLst>
                <a:gd name="T0" fmla="*/ 366129017 w 24852"/>
                <a:gd name="T1" fmla="*/ 30419 h 36194"/>
                <a:gd name="T2" fmla="*/ 0 w 24852"/>
                <a:gd name="T3" fmla="*/ 960932302 h 36194"/>
                <a:gd name="T4" fmla="*/ 397918022 w 24852"/>
                <a:gd name="T5" fmla="*/ 1112715343 h 36194"/>
                <a:gd name="T6" fmla="*/ 764016620 w 24852"/>
                <a:gd name="T7" fmla="*/ 151783010 h 36194"/>
                <a:gd name="T8" fmla="*/ 366129017 w 24852"/>
                <a:gd name="T9" fmla="*/ 30419 h 361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852" h="36194" extrusionOk="0">
                  <a:moveTo>
                    <a:pt x="11909" y="1"/>
                  </a:moveTo>
                  <a:lnTo>
                    <a:pt x="0" y="31256"/>
                  </a:lnTo>
                  <a:lnTo>
                    <a:pt x="12943" y="36193"/>
                  </a:lnTo>
                  <a:lnTo>
                    <a:pt x="24851" y="4937"/>
                  </a:lnTo>
                  <a:lnTo>
                    <a:pt x="11909"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2" name="Google Shape;1670;p34"/>
            <p:cNvSpPr>
              <a:spLocks/>
            </p:cNvSpPr>
            <p:nvPr/>
          </p:nvSpPr>
          <p:spPr bwMode="auto">
            <a:xfrm rot="363082">
              <a:off x="-449612" y="4006479"/>
              <a:ext cx="1166244" cy="1323004"/>
            </a:xfrm>
            <a:custGeom>
              <a:avLst/>
              <a:gdLst>
                <a:gd name="T0" fmla="*/ 376397482 w 37228"/>
                <a:gd name="T1" fmla="*/ 0 h 42232"/>
                <a:gd name="T2" fmla="*/ 187691853 w 37228"/>
                <a:gd name="T3" fmla="*/ 495344796 h 42232"/>
                <a:gd name="T4" fmla="*/ 30419 w 37228"/>
                <a:gd name="T5" fmla="*/ 989645399 h 42232"/>
                <a:gd name="T6" fmla="*/ 366129253 w 37228"/>
                <a:gd name="T7" fmla="*/ 1189603394 h 42232"/>
                <a:gd name="T8" fmla="*/ 725064934 w 37228"/>
                <a:gd name="T9" fmla="*/ 1297299497 h 42232"/>
                <a:gd name="T10" fmla="*/ 733518574 w 37228"/>
                <a:gd name="T11" fmla="*/ 1298344662 h 42232"/>
                <a:gd name="T12" fmla="*/ 764047520 w 37228"/>
                <a:gd name="T13" fmla="*/ 1277807242 h 42232"/>
                <a:gd name="T14" fmla="*/ 950694178 w 37228"/>
                <a:gd name="T15" fmla="*/ 785567552 h 42232"/>
                <a:gd name="T16" fmla="*/ 1138354641 w 37228"/>
                <a:gd name="T17" fmla="*/ 293296441 h 42232"/>
                <a:gd name="T18" fmla="*/ 1123997948 w 37228"/>
                <a:gd name="T19" fmla="*/ 253299159 h 42232"/>
                <a:gd name="T20" fmla="*/ 783539785 w 37228"/>
                <a:gd name="T21" fmla="*/ 94353223 h 42232"/>
                <a:gd name="T22" fmla="*/ 376397482 w 37228"/>
                <a:gd name="T23" fmla="*/ 0 h 422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7228" h="42232" extrusionOk="0">
                  <a:moveTo>
                    <a:pt x="12243" y="0"/>
                  </a:moveTo>
                  <a:lnTo>
                    <a:pt x="6105" y="16112"/>
                  </a:lnTo>
                  <a:lnTo>
                    <a:pt x="1" y="32190"/>
                  </a:lnTo>
                  <a:cubicBezTo>
                    <a:pt x="1" y="32190"/>
                    <a:pt x="6506" y="36593"/>
                    <a:pt x="11909" y="38694"/>
                  </a:cubicBezTo>
                  <a:cubicBezTo>
                    <a:pt x="15745" y="40062"/>
                    <a:pt x="19648" y="41230"/>
                    <a:pt x="23584" y="42197"/>
                  </a:cubicBezTo>
                  <a:cubicBezTo>
                    <a:pt x="23677" y="42220"/>
                    <a:pt x="23769" y="42231"/>
                    <a:pt x="23859" y="42231"/>
                  </a:cubicBezTo>
                  <a:cubicBezTo>
                    <a:pt x="24293" y="42231"/>
                    <a:pt x="24686" y="41977"/>
                    <a:pt x="24852" y="41563"/>
                  </a:cubicBezTo>
                  <a:lnTo>
                    <a:pt x="30923" y="25552"/>
                  </a:lnTo>
                  <a:lnTo>
                    <a:pt x="37027" y="9540"/>
                  </a:lnTo>
                  <a:cubicBezTo>
                    <a:pt x="37227" y="9040"/>
                    <a:pt x="37027" y="8473"/>
                    <a:pt x="36560" y="8239"/>
                  </a:cubicBezTo>
                  <a:cubicBezTo>
                    <a:pt x="32958" y="6305"/>
                    <a:pt x="29255" y="4603"/>
                    <a:pt x="25486" y="3069"/>
                  </a:cubicBezTo>
                  <a:cubicBezTo>
                    <a:pt x="20049" y="1001"/>
                    <a:pt x="12243" y="0"/>
                    <a:pt x="12243" y="0"/>
                  </a:cubicBezTo>
                  <a:close/>
                </a:path>
              </a:pathLst>
            </a:custGeom>
            <a:solidFill>
              <a:schemeClr val="bg1"/>
            </a:solidFill>
            <a:ln w="19050" cap="flat" cmpd="sng">
              <a:solidFill>
                <a:schemeClr val="tx1"/>
              </a:solidFill>
              <a:prstDash val="solid"/>
              <a:round/>
              <a:headEnd type="none" w="sm" len="sm"/>
              <a:tailEnd type="none" w="sm" len="sm"/>
            </a:ln>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3" name="Google Shape;1671;p34"/>
            <p:cNvSpPr>
              <a:spLocks/>
            </p:cNvSpPr>
            <p:nvPr/>
          </p:nvSpPr>
          <p:spPr bwMode="auto">
            <a:xfrm rot="363082">
              <a:off x="-458078" y="3966041"/>
              <a:ext cx="400266" cy="988588"/>
            </a:xfrm>
            <a:custGeom>
              <a:avLst/>
              <a:gdLst>
                <a:gd name="T0" fmla="*/ 366129391 w 12777"/>
                <a:gd name="T1" fmla="*/ 0 h 31557"/>
                <a:gd name="T2" fmla="*/ 30419 w 12777"/>
                <a:gd name="T3" fmla="*/ 959916849 h 31557"/>
                <a:gd name="T4" fmla="*/ 26685841 w 12777"/>
                <a:gd name="T5" fmla="*/ 970154626 h 31557"/>
                <a:gd name="T6" fmla="*/ 392815232 w 12777"/>
                <a:gd name="T7" fmla="*/ 9223062 h 31557"/>
                <a:gd name="T8" fmla="*/ 366129391 w 12777"/>
                <a:gd name="T9" fmla="*/ 0 h 315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777" h="31557" extrusionOk="0">
                  <a:moveTo>
                    <a:pt x="11909" y="0"/>
                  </a:moveTo>
                  <a:lnTo>
                    <a:pt x="1" y="31223"/>
                  </a:lnTo>
                  <a:lnTo>
                    <a:pt x="868" y="31556"/>
                  </a:lnTo>
                  <a:lnTo>
                    <a:pt x="12777" y="300"/>
                  </a:lnTo>
                  <a:lnTo>
                    <a:pt x="11909"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4" name="Google Shape;1672;p34"/>
            <p:cNvSpPr>
              <a:spLocks/>
            </p:cNvSpPr>
            <p:nvPr/>
          </p:nvSpPr>
          <p:spPr bwMode="auto">
            <a:xfrm rot="363082">
              <a:off x="-486520" y="3948733"/>
              <a:ext cx="386701" cy="983356"/>
            </a:xfrm>
            <a:custGeom>
              <a:avLst/>
              <a:gdLst>
                <a:gd name="T0" fmla="*/ 366128688 w 12344"/>
                <a:gd name="T1" fmla="*/ 0 h 31390"/>
                <a:gd name="T2" fmla="*/ 30419 w 12344"/>
                <a:gd name="T3" fmla="*/ 959915099 h 31390"/>
                <a:gd name="T4" fmla="*/ 13373326 w 12344"/>
                <a:gd name="T5" fmla="*/ 965019277 h 31390"/>
                <a:gd name="T6" fmla="*/ 379471565 w 12344"/>
                <a:gd name="T7" fmla="*/ 5134597 h 31390"/>
                <a:gd name="T8" fmla="*/ 366128688 w 12344"/>
                <a:gd name="T9" fmla="*/ 0 h 313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344" h="31390" extrusionOk="0">
                  <a:moveTo>
                    <a:pt x="11909" y="0"/>
                  </a:moveTo>
                  <a:lnTo>
                    <a:pt x="1" y="31223"/>
                  </a:lnTo>
                  <a:lnTo>
                    <a:pt x="435" y="31389"/>
                  </a:lnTo>
                  <a:lnTo>
                    <a:pt x="12343" y="167"/>
                  </a:lnTo>
                  <a:lnTo>
                    <a:pt x="11909"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5" name="Google Shape;1673;p34"/>
            <p:cNvSpPr>
              <a:spLocks/>
            </p:cNvSpPr>
            <p:nvPr/>
          </p:nvSpPr>
          <p:spPr bwMode="auto">
            <a:xfrm rot="363082">
              <a:off x="-536791" y="3924334"/>
              <a:ext cx="403367" cy="990687"/>
            </a:xfrm>
            <a:custGeom>
              <a:avLst/>
              <a:gdLst>
                <a:gd name="T0" fmla="*/ 366128701 w 12876"/>
                <a:gd name="T1" fmla="*/ 0 h 31624"/>
                <a:gd name="T2" fmla="*/ 0 w 12876"/>
                <a:gd name="T3" fmla="*/ 959916996 h 31624"/>
                <a:gd name="T4" fmla="*/ 29729050 w 12876"/>
                <a:gd name="T5" fmla="*/ 972214747 h 31624"/>
                <a:gd name="T6" fmla="*/ 395857751 w 12876"/>
                <a:gd name="T7" fmla="*/ 11282974 h 31624"/>
                <a:gd name="T8" fmla="*/ 366128701 w 12876"/>
                <a:gd name="T9" fmla="*/ 0 h 316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76" h="31624" extrusionOk="0">
                  <a:moveTo>
                    <a:pt x="11909" y="0"/>
                  </a:moveTo>
                  <a:lnTo>
                    <a:pt x="0" y="31223"/>
                  </a:lnTo>
                  <a:lnTo>
                    <a:pt x="967" y="31623"/>
                  </a:lnTo>
                  <a:lnTo>
                    <a:pt x="12876" y="367"/>
                  </a:lnTo>
                  <a:lnTo>
                    <a:pt x="11909"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6" name="Google Shape;1674;p34"/>
            <p:cNvSpPr>
              <a:spLocks/>
            </p:cNvSpPr>
            <p:nvPr/>
          </p:nvSpPr>
          <p:spPr bwMode="auto">
            <a:xfrm rot="363082">
              <a:off x="633267" y="4549023"/>
              <a:ext cx="365775" cy="364741"/>
            </a:xfrm>
            <a:custGeom>
              <a:avLst/>
              <a:gdLst>
                <a:gd name="T0" fmla="*/ 99518430 w 11676"/>
                <a:gd name="T1" fmla="*/ 30419 h 11643"/>
                <a:gd name="T2" fmla="*/ 358966466 w 11676"/>
                <a:gd name="T3" fmla="*/ 98473147 h 11643"/>
                <a:gd name="T4" fmla="*/ 259479457 w 11676"/>
                <a:gd name="T5" fmla="*/ 357951298 h 11643"/>
                <a:gd name="T6" fmla="*/ 30419 w 11676"/>
                <a:gd name="T7" fmla="*/ 258464407 h 11643"/>
                <a:gd name="T8" fmla="*/ 99518430 w 11676"/>
                <a:gd name="T9" fmla="*/ 30419 h 116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76" h="11643" fill="none" extrusionOk="0">
                  <a:moveTo>
                    <a:pt x="3237" y="1"/>
                  </a:moveTo>
                  <a:lnTo>
                    <a:pt x="11676" y="3203"/>
                  </a:lnTo>
                  <a:lnTo>
                    <a:pt x="8440" y="11643"/>
                  </a:lnTo>
                  <a:lnTo>
                    <a:pt x="1" y="8407"/>
                  </a:lnTo>
                  <a:lnTo>
                    <a:pt x="3237" y="1"/>
                  </a:lnTo>
                  <a:close/>
                </a:path>
              </a:pathLst>
            </a:custGeom>
            <a:noFill/>
            <a:ln w="19050" cap="flat" cmpd="sng">
              <a:solidFill>
                <a:schemeClr val="tx1"/>
              </a:solidFill>
              <a:prstDash val="solid"/>
              <a:miter lim="33357"/>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7" name="Google Shape;1675;p34"/>
            <p:cNvSpPr>
              <a:spLocks/>
            </p:cNvSpPr>
            <p:nvPr/>
          </p:nvSpPr>
          <p:spPr bwMode="auto">
            <a:xfrm rot="363082">
              <a:off x="-56388" y="4232909"/>
              <a:ext cx="499541" cy="423260"/>
            </a:xfrm>
            <a:custGeom>
              <a:avLst/>
              <a:gdLst>
                <a:gd name="T0" fmla="*/ 101546698 w 15946"/>
                <a:gd name="T1" fmla="*/ 30419 h 13511"/>
                <a:gd name="T2" fmla="*/ 490210867 w 15946"/>
                <a:gd name="T3" fmla="*/ 147693556 h 13511"/>
                <a:gd name="T4" fmla="*/ 85130107 w 15946"/>
                <a:gd name="T5" fmla="*/ 44117188 h 13511"/>
                <a:gd name="T6" fmla="*/ 472778559 w 15946"/>
                <a:gd name="T7" fmla="*/ 192825490 h 13511"/>
                <a:gd name="T8" fmla="*/ 67697799 w 15946"/>
                <a:gd name="T9" fmla="*/ 89249122 h 13511"/>
                <a:gd name="T10" fmla="*/ 456392418 w 15946"/>
                <a:gd name="T11" fmla="*/ 237957424 h 13511"/>
                <a:gd name="T12" fmla="*/ 438929660 w 15946"/>
                <a:gd name="T13" fmla="*/ 282045164 h 13511"/>
                <a:gd name="T14" fmla="*/ 50266462 w 15946"/>
                <a:gd name="T15" fmla="*/ 133335891 h 13511"/>
                <a:gd name="T16" fmla="*/ 33848899 w 15946"/>
                <a:gd name="T17" fmla="*/ 178468796 h 13511"/>
                <a:gd name="T18" fmla="*/ 421498323 w 15946"/>
                <a:gd name="T19" fmla="*/ 326131933 h 13511"/>
                <a:gd name="T20" fmla="*/ 16417563 w 15946"/>
                <a:gd name="T21" fmla="*/ 222555565 h 13511"/>
                <a:gd name="T22" fmla="*/ 405111179 w 15946"/>
                <a:gd name="T23" fmla="*/ 371263867 h 13511"/>
                <a:gd name="T24" fmla="*/ 30419 w 15946"/>
                <a:gd name="T25" fmla="*/ 267687499 h 13511"/>
                <a:gd name="T26" fmla="*/ 388694619 w 15946"/>
                <a:gd name="T27" fmla="*/ 415381055 h 13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946" h="13511" fill="none" extrusionOk="0">
                  <a:moveTo>
                    <a:pt x="3303" y="1"/>
                  </a:moveTo>
                  <a:lnTo>
                    <a:pt x="15945" y="4804"/>
                  </a:lnTo>
                  <a:moveTo>
                    <a:pt x="2769" y="1435"/>
                  </a:moveTo>
                  <a:lnTo>
                    <a:pt x="15378" y="6272"/>
                  </a:lnTo>
                  <a:moveTo>
                    <a:pt x="2202" y="2903"/>
                  </a:moveTo>
                  <a:lnTo>
                    <a:pt x="14845" y="7740"/>
                  </a:lnTo>
                  <a:moveTo>
                    <a:pt x="14277" y="9174"/>
                  </a:moveTo>
                  <a:lnTo>
                    <a:pt x="1635" y="4337"/>
                  </a:lnTo>
                  <a:moveTo>
                    <a:pt x="1101" y="5805"/>
                  </a:moveTo>
                  <a:lnTo>
                    <a:pt x="13710" y="10608"/>
                  </a:lnTo>
                  <a:moveTo>
                    <a:pt x="534" y="7239"/>
                  </a:moveTo>
                  <a:lnTo>
                    <a:pt x="13177" y="12076"/>
                  </a:lnTo>
                  <a:moveTo>
                    <a:pt x="1" y="8707"/>
                  </a:moveTo>
                  <a:lnTo>
                    <a:pt x="12643" y="13511"/>
                  </a:lnTo>
                </a:path>
              </a:pathLst>
            </a:custGeom>
            <a:noFill/>
            <a:ln w="19050" cap="flat" cmpd="sng">
              <a:solidFill>
                <a:schemeClr val="tx1"/>
              </a:solidFill>
              <a:prstDash val="solid"/>
              <a:miter lim="33357"/>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8" name="Google Shape;1676;p34"/>
            <p:cNvSpPr>
              <a:spLocks/>
            </p:cNvSpPr>
            <p:nvPr/>
          </p:nvSpPr>
          <p:spPr bwMode="auto">
            <a:xfrm rot="363082">
              <a:off x="940056" y="4735937"/>
              <a:ext cx="406531" cy="311454"/>
            </a:xfrm>
            <a:custGeom>
              <a:avLst/>
              <a:gdLst>
                <a:gd name="T0" fmla="*/ 398962794 w 12977"/>
                <a:gd name="T1" fmla="*/ 119994185 h 9942"/>
                <a:gd name="T2" fmla="*/ 82085867 w 12977"/>
                <a:gd name="T3" fmla="*/ 30419 h 9942"/>
                <a:gd name="T4" fmla="*/ 61549426 w 12977"/>
                <a:gd name="T5" fmla="*/ 54386503 h 9942"/>
                <a:gd name="T6" fmla="*/ 377411608 w 12977"/>
                <a:gd name="T7" fmla="*/ 174349299 h 9942"/>
                <a:gd name="T8" fmla="*/ 41043404 w 12977"/>
                <a:gd name="T9" fmla="*/ 107696420 h 9942"/>
                <a:gd name="T10" fmla="*/ 356905616 w 12977"/>
                <a:gd name="T11" fmla="*/ 228704381 h 9942"/>
                <a:gd name="T12" fmla="*/ 20536441 w 12977"/>
                <a:gd name="T13" fmla="*/ 162051534 h 9942"/>
                <a:gd name="T14" fmla="*/ 336398623 w 12977"/>
                <a:gd name="T15" fmla="*/ 282045719 h 9942"/>
                <a:gd name="T16" fmla="*/ 236911838 w 12977"/>
                <a:gd name="T17" fmla="*/ 305626502 h 9942"/>
                <a:gd name="T18" fmla="*/ 30419 w 12977"/>
                <a:gd name="T19" fmla="*/ 215392871 h 99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977" h="9942" fill="none" extrusionOk="0">
                  <a:moveTo>
                    <a:pt x="12977" y="3903"/>
                  </a:moveTo>
                  <a:lnTo>
                    <a:pt x="2670" y="1"/>
                  </a:lnTo>
                  <a:moveTo>
                    <a:pt x="2002" y="1769"/>
                  </a:moveTo>
                  <a:lnTo>
                    <a:pt x="12276" y="5671"/>
                  </a:lnTo>
                  <a:moveTo>
                    <a:pt x="1335" y="3503"/>
                  </a:moveTo>
                  <a:lnTo>
                    <a:pt x="11609" y="7439"/>
                  </a:lnTo>
                  <a:moveTo>
                    <a:pt x="668" y="5271"/>
                  </a:moveTo>
                  <a:lnTo>
                    <a:pt x="10942" y="9174"/>
                  </a:lnTo>
                  <a:moveTo>
                    <a:pt x="7706" y="9941"/>
                  </a:moveTo>
                  <a:lnTo>
                    <a:pt x="1" y="7006"/>
                  </a:lnTo>
                </a:path>
              </a:pathLst>
            </a:custGeom>
            <a:noFill/>
            <a:ln w="19050" cap="flat" cmpd="sng">
              <a:solidFill>
                <a:schemeClr val="tx1"/>
              </a:solidFill>
              <a:prstDash val="solid"/>
              <a:miter lim="33357"/>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9" name="Google Shape;1677;p34"/>
            <p:cNvSpPr>
              <a:spLocks/>
            </p:cNvSpPr>
            <p:nvPr/>
          </p:nvSpPr>
          <p:spPr bwMode="auto">
            <a:xfrm rot="363082">
              <a:off x="407066" y="4979342"/>
              <a:ext cx="760778" cy="501609"/>
            </a:xfrm>
            <a:custGeom>
              <a:avLst/>
              <a:gdLst>
                <a:gd name="T0" fmla="*/ 746616565 w 24285"/>
                <a:gd name="T1" fmla="*/ 208197903 h 16012"/>
                <a:gd name="T2" fmla="*/ 198974946 w 24285"/>
                <a:gd name="T3" fmla="*/ 0 h 16012"/>
                <a:gd name="T4" fmla="*/ 96413269 w 24285"/>
                <a:gd name="T5" fmla="*/ 32803794 h 16012"/>
                <a:gd name="T6" fmla="*/ 723005411 w 24285"/>
                <a:gd name="T7" fmla="*/ 270730802 h 16012"/>
                <a:gd name="T8" fmla="*/ 71817788 w 24285"/>
                <a:gd name="T9" fmla="*/ 94353305 h 16012"/>
                <a:gd name="T10" fmla="*/ 698409930 w 24285"/>
                <a:gd name="T11" fmla="*/ 333295090 h 16012"/>
                <a:gd name="T12" fmla="*/ 48206635 w 24285"/>
                <a:gd name="T13" fmla="*/ 157931368 h 16012"/>
                <a:gd name="T14" fmla="*/ 674829196 w 24285"/>
                <a:gd name="T15" fmla="*/ 396873122 h 16012"/>
                <a:gd name="T16" fmla="*/ 24625900 w 24285"/>
                <a:gd name="T17" fmla="*/ 220495656 h 16012"/>
                <a:gd name="T18" fmla="*/ 651218042 w 24285"/>
                <a:gd name="T19" fmla="*/ 459437411 h 16012"/>
                <a:gd name="T20" fmla="*/ 30419 w 24285"/>
                <a:gd name="T21" fmla="*/ 284073720 h 16012"/>
                <a:gd name="T22" fmla="*/ 548686784 w 24285"/>
                <a:gd name="T23" fmla="*/ 492241204 h 160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4285" h="16012" fill="none" extrusionOk="0">
                  <a:moveTo>
                    <a:pt x="24285" y="6772"/>
                  </a:moveTo>
                  <a:lnTo>
                    <a:pt x="6472" y="0"/>
                  </a:lnTo>
                  <a:moveTo>
                    <a:pt x="3136" y="1067"/>
                  </a:moveTo>
                  <a:lnTo>
                    <a:pt x="23517" y="8806"/>
                  </a:lnTo>
                  <a:moveTo>
                    <a:pt x="2336" y="3069"/>
                  </a:moveTo>
                  <a:lnTo>
                    <a:pt x="22717" y="10841"/>
                  </a:lnTo>
                  <a:moveTo>
                    <a:pt x="1568" y="5137"/>
                  </a:moveTo>
                  <a:lnTo>
                    <a:pt x="21950" y="12909"/>
                  </a:lnTo>
                  <a:moveTo>
                    <a:pt x="801" y="7172"/>
                  </a:moveTo>
                  <a:lnTo>
                    <a:pt x="21182" y="14944"/>
                  </a:lnTo>
                  <a:moveTo>
                    <a:pt x="1" y="9240"/>
                  </a:moveTo>
                  <a:lnTo>
                    <a:pt x="17847" y="16011"/>
                  </a:lnTo>
                </a:path>
              </a:pathLst>
            </a:custGeom>
            <a:noFill/>
            <a:ln w="19050" cap="flat" cmpd="sng">
              <a:solidFill>
                <a:schemeClr val="tx1"/>
              </a:solidFill>
              <a:prstDash val="solid"/>
              <a:miter lim="33357"/>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grpSp>
      <p:grpSp>
        <p:nvGrpSpPr>
          <p:cNvPr id="20" name="Google Shape;1678;p34"/>
          <p:cNvGrpSpPr>
            <a:grpSpLocks/>
          </p:cNvGrpSpPr>
          <p:nvPr/>
        </p:nvGrpSpPr>
        <p:grpSpPr bwMode="auto">
          <a:xfrm rot="19775990" flipH="1">
            <a:off x="10219267" y="2568575"/>
            <a:ext cx="2053167" cy="3003550"/>
            <a:chOff x="-2055400" y="2385325"/>
            <a:chExt cx="1520600" cy="2222875"/>
          </a:xfrm>
        </p:grpSpPr>
        <p:grpSp>
          <p:nvGrpSpPr>
            <p:cNvPr id="21" name="Google Shape;1679;p34"/>
            <p:cNvGrpSpPr>
              <a:grpSpLocks/>
            </p:cNvGrpSpPr>
            <p:nvPr/>
          </p:nvGrpSpPr>
          <p:grpSpPr bwMode="auto">
            <a:xfrm>
              <a:off x="-1858600" y="2385325"/>
              <a:ext cx="523125" cy="1635025"/>
              <a:chOff x="-1858600" y="2385325"/>
              <a:chExt cx="523125" cy="1635025"/>
            </a:xfrm>
          </p:grpSpPr>
          <p:sp>
            <p:nvSpPr>
              <p:cNvPr id="32" name="Google Shape;1680;p34"/>
              <p:cNvSpPr>
                <a:spLocks/>
              </p:cNvSpPr>
              <p:nvPr/>
            </p:nvSpPr>
            <p:spPr bwMode="auto">
              <a:xfrm>
                <a:off x="-1804750" y="2385325"/>
                <a:ext cx="469275" cy="1635025"/>
              </a:xfrm>
              <a:custGeom>
                <a:avLst/>
                <a:gdLst>
                  <a:gd name="T0" fmla="*/ 188468750 w 18771"/>
                  <a:gd name="T1" fmla="*/ 15625 h 65401"/>
                  <a:gd name="T2" fmla="*/ 88546875 w 18771"/>
                  <a:gd name="T3" fmla="*/ 48671875 h 65401"/>
                  <a:gd name="T4" fmla="*/ 29250000 w 18771"/>
                  <a:gd name="T5" fmla="*/ 193703125 h 65401"/>
                  <a:gd name="T6" fmla="*/ 29250000 w 18771"/>
                  <a:gd name="T7" fmla="*/ 193312500 h 65401"/>
                  <a:gd name="T8" fmla="*/ 15234375 w 18771"/>
                  <a:gd name="T9" fmla="*/ 615203125 h 65401"/>
                  <a:gd name="T10" fmla="*/ 22843750 w 18771"/>
                  <a:gd name="T11" fmla="*/ 749828125 h 65401"/>
                  <a:gd name="T12" fmla="*/ 94984375 w 18771"/>
                  <a:gd name="T13" fmla="*/ 1021593750 h 65401"/>
                  <a:gd name="T14" fmla="*/ 94984375 w 18771"/>
                  <a:gd name="T15" fmla="*/ 1021593750 h 65401"/>
                  <a:gd name="T16" fmla="*/ 260843750 w 18771"/>
                  <a:gd name="T17" fmla="*/ 261812500 h 65401"/>
                  <a:gd name="T18" fmla="*/ 292890625 w 18771"/>
                  <a:gd name="T19" fmla="*/ 126390625 h 65401"/>
                  <a:gd name="T20" fmla="*/ 229984375 w 18771"/>
                  <a:gd name="T21" fmla="*/ 9406250 h 65401"/>
                  <a:gd name="T22" fmla="*/ 188468750 w 18771"/>
                  <a:gd name="T23" fmla="*/ 15625 h 65401"/>
                  <a:gd name="T24" fmla="*/ 94984375 w 18771"/>
                  <a:gd name="T25" fmla="*/ 1021593750 h 65401"/>
                  <a:gd name="T26" fmla="*/ 94984375 w 18771"/>
                  <a:gd name="T27" fmla="*/ 1021593750 h 65401"/>
                  <a:gd name="T28" fmla="*/ 94968750 w 18771"/>
                  <a:gd name="T29" fmla="*/ 1021875000 h 65401"/>
                  <a:gd name="T30" fmla="*/ 94984375 w 18771"/>
                  <a:gd name="T31" fmla="*/ 1021593750 h 6540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3" name="Google Shape;1681;p34"/>
              <p:cNvSpPr/>
              <p:nvPr/>
            </p:nvSpPr>
            <p:spPr>
              <a:xfrm>
                <a:off x="-1853483" y="2374827"/>
                <a:ext cx="468721" cy="1636610"/>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4" name="Google Shape;1682;p34"/>
              <p:cNvSpPr>
                <a:spLocks/>
              </p:cNvSpPr>
              <p:nvPr/>
            </p:nvSpPr>
            <p:spPr bwMode="auto">
              <a:xfrm>
                <a:off x="-1766300" y="2414375"/>
                <a:ext cx="329125" cy="283550"/>
              </a:xfrm>
              <a:custGeom>
                <a:avLst/>
                <a:gdLst>
                  <a:gd name="T0" fmla="*/ 112203125 w 13165"/>
                  <a:gd name="T1" fmla="*/ 62500 h 11342"/>
                  <a:gd name="T2" fmla="*/ 112203125 w 13165"/>
                  <a:gd name="T3" fmla="*/ 5671875 h 11342"/>
                  <a:gd name="T4" fmla="*/ 112718750 w 13165"/>
                  <a:gd name="T5" fmla="*/ 15625 h 11342"/>
                  <a:gd name="T6" fmla="*/ 156265625 w 13165"/>
                  <a:gd name="T7" fmla="*/ 14484375 h 11342"/>
                  <a:gd name="T8" fmla="*/ 156265625 w 13165"/>
                  <a:gd name="T9" fmla="*/ 25703125 h 11342"/>
                  <a:gd name="T10" fmla="*/ 163078125 w 13165"/>
                  <a:gd name="T11" fmla="*/ 22093750 h 11342"/>
                  <a:gd name="T12" fmla="*/ 75609375 w 13165"/>
                  <a:gd name="T13" fmla="*/ 23968750 h 11342"/>
                  <a:gd name="T14" fmla="*/ 70937500 w 13165"/>
                  <a:gd name="T15" fmla="*/ 29312500 h 11342"/>
                  <a:gd name="T16" fmla="*/ 80140625 w 13165"/>
                  <a:gd name="T17" fmla="*/ 26109375 h 11342"/>
                  <a:gd name="T18" fmla="*/ 123015625 w 13165"/>
                  <a:gd name="T19" fmla="*/ 22406250 h 11342"/>
                  <a:gd name="T20" fmla="*/ 117000000 w 13165"/>
                  <a:gd name="T21" fmla="*/ 37718750 h 11342"/>
                  <a:gd name="T22" fmla="*/ 120218750 w 13165"/>
                  <a:gd name="T23" fmla="*/ 38921875 h 11342"/>
                  <a:gd name="T24" fmla="*/ 130234375 w 13165"/>
                  <a:gd name="T25" fmla="*/ 33718750 h 11342"/>
                  <a:gd name="T26" fmla="*/ 195640625 w 13165"/>
                  <a:gd name="T27" fmla="*/ 28265625 h 11342"/>
                  <a:gd name="T28" fmla="*/ 190328125 w 13165"/>
                  <a:gd name="T29" fmla="*/ 43734375 h 11342"/>
                  <a:gd name="T30" fmla="*/ 195281250 w 13165"/>
                  <a:gd name="T31" fmla="*/ 44703125 h 11342"/>
                  <a:gd name="T32" fmla="*/ 195640625 w 13165"/>
                  <a:gd name="T33" fmla="*/ 28265625 h 11342"/>
                  <a:gd name="T34" fmla="*/ 163484375 w 13165"/>
                  <a:gd name="T35" fmla="*/ 42125000 h 11342"/>
                  <a:gd name="T36" fmla="*/ 163078125 w 13165"/>
                  <a:gd name="T37" fmla="*/ 47734375 h 11342"/>
                  <a:gd name="T38" fmla="*/ 164000000 w 13165"/>
                  <a:gd name="T39" fmla="*/ 42078125 h 11342"/>
                  <a:gd name="T40" fmla="*/ 48500000 w 13165"/>
                  <a:gd name="T41" fmla="*/ 48937500 h 11342"/>
                  <a:gd name="T42" fmla="*/ 48093750 w 13165"/>
                  <a:gd name="T43" fmla="*/ 52140625 h 11342"/>
                  <a:gd name="T44" fmla="*/ 50500000 w 13165"/>
                  <a:gd name="T45" fmla="*/ 50937500 h 11342"/>
                  <a:gd name="T46" fmla="*/ 97171875 w 13165"/>
                  <a:gd name="T47" fmla="*/ 55250000 h 11342"/>
                  <a:gd name="T48" fmla="*/ 92562500 w 13165"/>
                  <a:gd name="T49" fmla="*/ 58953125 h 11342"/>
                  <a:gd name="T50" fmla="*/ 97375000 w 13165"/>
                  <a:gd name="T51" fmla="*/ 65375000 h 11342"/>
                  <a:gd name="T52" fmla="*/ 101781250 w 13165"/>
                  <a:gd name="T53" fmla="*/ 57359375 h 11342"/>
                  <a:gd name="T54" fmla="*/ 47015625 w 13165"/>
                  <a:gd name="T55" fmla="*/ 76093750 h 11342"/>
                  <a:gd name="T56" fmla="*/ 42484375 w 13165"/>
                  <a:gd name="T57" fmla="*/ 79796875 h 11342"/>
                  <a:gd name="T58" fmla="*/ 47296875 w 13165"/>
                  <a:gd name="T59" fmla="*/ 86203125 h 11342"/>
                  <a:gd name="T60" fmla="*/ 51296875 w 13165"/>
                  <a:gd name="T61" fmla="*/ 78187500 h 11342"/>
                  <a:gd name="T62" fmla="*/ 98078125 w 13165"/>
                  <a:gd name="T63" fmla="*/ 83437500 h 11342"/>
                  <a:gd name="T64" fmla="*/ 92562500 w 13165"/>
                  <a:gd name="T65" fmla="*/ 98625000 h 11342"/>
                  <a:gd name="T66" fmla="*/ 96781250 w 13165"/>
                  <a:gd name="T67" fmla="*/ 99875000 h 11342"/>
                  <a:gd name="T68" fmla="*/ 98078125 w 13165"/>
                  <a:gd name="T69" fmla="*/ 83437500 h 11342"/>
                  <a:gd name="T70" fmla="*/ 17640625 w 13165"/>
                  <a:gd name="T71" fmla="*/ 107843750 h 11342"/>
                  <a:gd name="T72" fmla="*/ 17640625 w 13165"/>
                  <a:gd name="T73" fmla="*/ 113453125 h 11342"/>
                  <a:gd name="T74" fmla="*/ 18171875 w 13165"/>
                  <a:gd name="T75" fmla="*/ 107781250 h 11342"/>
                  <a:gd name="T76" fmla="*/ 77343750 w 13165"/>
                  <a:gd name="T77" fmla="*/ 125875000 h 11342"/>
                  <a:gd name="T78" fmla="*/ 80140625 w 13165"/>
                  <a:gd name="T79" fmla="*/ 125062500 h 11342"/>
                  <a:gd name="T80" fmla="*/ 45937500 w 13165"/>
                  <a:gd name="T81" fmla="*/ 118718750 h 11342"/>
                  <a:gd name="T82" fmla="*/ 42078125 w 13165"/>
                  <a:gd name="T83" fmla="*/ 128671875 h 11342"/>
                  <a:gd name="T84" fmla="*/ 44843750 w 13165"/>
                  <a:gd name="T85" fmla="*/ 129531250 h 11342"/>
                  <a:gd name="T86" fmla="*/ 45937500 w 13165"/>
                  <a:gd name="T87" fmla="*/ 118718750 h 11342"/>
                  <a:gd name="T88" fmla="*/ 99781250 w 13165"/>
                  <a:gd name="T89" fmla="*/ 127078125 h 11342"/>
                  <a:gd name="T90" fmla="*/ 100187500 w 13165"/>
                  <a:gd name="T91" fmla="*/ 129078125 h 11342"/>
                  <a:gd name="T92" fmla="*/ 109390625 w 13165"/>
                  <a:gd name="T93" fmla="*/ 125875000 h 11342"/>
                  <a:gd name="T94" fmla="*/ 67453125 w 13165"/>
                  <a:gd name="T95" fmla="*/ 154343750 h 11342"/>
                  <a:gd name="T96" fmla="*/ 61718750 w 13165"/>
                  <a:gd name="T97" fmla="*/ 169546875 h 11342"/>
                  <a:gd name="T98" fmla="*/ 65625000 w 13165"/>
                  <a:gd name="T99" fmla="*/ 170796875 h 11342"/>
                  <a:gd name="T100" fmla="*/ 67453125 w 13165"/>
                  <a:gd name="T101" fmla="*/ 154343750 h 11342"/>
                  <a:gd name="T102" fmla="*/ 9234375 w 13165"/>
                  <a:gd name="T103" fmla="*/ 161125000 h 11342"/>
                  <a:gd name="T104" fmla="*/ 6031250 w 13165"/>
                  <a:gd name="T105" fmla="*/ 175953125 h 11342"/>
                  <a:gd name="T106" fmla="*/ 9937500 w 13165"/>
                  <a:gd name="T107" fmla="*/ 177203125 h 11342"/>
                  <a:gd name="T108" fmla="*/ 11656250 w 13165"/>
                  <a:gd name="T109" fmla="*/ 160765625 h 1134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5" name="Google Shape;1683;p34"/>
              <p:cNvSpPr>
                <a:spLocks/>
              </p:cNvSpPr>
              <p:nvPr/>
            </p:nvSpPr>
            <p:spPr bwMode="auto">
              <a:xfrm>
                <a:off x="-1809250" y="2563500"/>
                <a:ext cx="247275" cy="1438900"/>
              </a:xfrm>
              <a:custGeom>
                <a:avLst/>
                <a:gdLst>
                  <a:gd name="T0" fmla="*/ 147578125 w 9891"/>
                  <a:gd name="T1" fmla="*/ 0 h 57556"/>
                  <a:gd name="T2" fmla="*/ 142250000 w 9891"/>
                  <a:gd name="T3" fmla="*/ 4218750 h 57556"/>
                  <a:gd name="T4" fmla="*/ 52906250 w 9891"/>
                  <a:gd name="T5" fmla="*/ 894484375 h 57556"/>
                  <a:gd name="T6" fmla="*/ 58515625 w 9891"/>
                  <a:gd name="T7" fmla="*/ 899296875 h 57556"/>
                  <a:gd name="T8" fmla="*/ 59718750 w 9891"/>
                  <a:gd name="T9" fmla="*/ 899296875 h 57556"/>
                  <a:gd name="T10" fmla="*/ 64515625 w 9891"/>
                  <a:gd name="T11" fmla="*/ 892484375 h 57556"/>
                  <a:gd name="T12" fmla="*/ 153062500 w 9891"/>
                  <a:gd name="T13" fmla="*/ 7828125 h 57556"/>
                  <a:gd name="T14" fmla="*/ 147578125 w 9891"/>
                  <a:gd name="T15" fmla="*/ 0 h 575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grpSp>
        <p:grpSp>
          <p:nvGrpSpPr>
            <p:cNvPr id="22" name="Google Shape;1684;p34"/>
            <p:cNvGrpSpPr>
              <a:grpSpLocks/>
            </p:cNvGrpSpPr>
            <p:nvPr/>
          </p:nvGrpSpPr>
          <p:grpSpPr bwMode="auto">
            <a:xfrm>
              <a:off x="-1779100" y="2408800"/>
              <a:ext cx="1032750" cy="1807075"/>
              <a:chOff x="-1779100" y="2408800"/>
              <a:chExt cx="1032750" cy="1807075"/>
            </a:xfrm>
          </p:grpSpPr>
          <p:sp>
            <p:nvSpPr>
              <p:cNvPr id="28" name="Google Shape;1685;p34"/>
              <p:cNvSpPr>
                <a:spLocks/>
              </p:cNvSpPr>
              <p:nvPr/>
            </p:nvSpPr>
            <p:spPr bwMode="auto">
              <a:xfrm>
                <a:off x="-1779100" y="2498825"/>
                <a:ext cx="1032750" cy="1717050"/>
              </a:xfrm>
              <a:custGeom>
                <a:avLst/>
                <a:gdLst>
                  <a:gd name="T0" fmla="*/ 513171875 w 41310"/>
                  <a:gd name="T1" fmla="*/ 0 h 68682"/>
                  <a:gd name="T2" fmla="*/ 438328125 w 41310"/>
                  <a:gd name="T3" fmla="*/ 17390625 h 68682"/>
                  <a:gd name="T4" fmla="*/ 308109375 w 41310"/>
                  <a:gd name="T5" fmla="*/ 147203125 h 68682"/>
                  <a:gd name="T6" fmla="*/ 308109375 w 41310"/>
                  <a:gd name="T7" fmla="*/ 146812500 h 68682"/>
                  <a:gd name="T8" fmla="*/ 99765625 w 41310"/>
                  <a:gd name="T9" fmla="*/ 596359375 h 68682"/>
                  <a:gd name="T10" fmla="*/ 46078125 w 41310"/>
                  <a:gd name="T11" fmla="*/ 745796875 h 68682"/>
                  <a:gd name="T12" fmla="*/ 0 w 41310"/>
                  <a:gd name="T13" fmla="*/ 1073140625 h 68682"/>
                  <a:gd name="T14" fmla="*/ 527265625 w 41310"/>
                  <a:gd name="T15" fmla="*/ 327109375 h 68682"/>
                  <a:gd name="T16" fmla="*/ 624234375 w 41310"/>
                  <a:gd name="T17" fmla="*/ 194890625 h 68682"/>
                  <a:gd name="T18" fmla="*/ 609406250 w 41310"/>
                  <a:gd name="T19" fmla="*/ 39828125 h 68682"/>
                  <a:gd name="T20" fmla="*/ 513171875 w 41310"/>
                  <a:gd name="T21" fmla="*/ 0 h 6868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9" name="Google Shape;1686;p34"/>
              <p:cNvSpPr>
                <a:spLocks/>
              </p:cNvSpPr>
              <p:nvPr/>
            </p:nvSpPr>
            <p:spPr bwMode="auto">
              <a:xfrm>
                <a:off x="-1776550" y="2408800"/>
                <a:ext cx="973150" cy="1753225"/>
              </a:xfrm>
              <a:custGeom>
                <a:avLst/>
                <a:gdLst>
                  <a:gd name="T0" fmla="*/ 477218750 w 38926"/>
                  <a:gd name="T1" fmla="*/ 0 h 70129"/>
                  <a:gd name="T2" fmla="*/ 395468750 w 38926"/>
                  <a:gd name="T3" fmla="*/ 21171875 h 70129"/>
                  <a:gd name="T4" fmla="*/ 271265625 w 38926"/>
                  <a:gd name="T5" fmla="*/ 156593750 h 70129"/>
                  <a:gd name="T6" fmla="*/ 84156250 w 38926"/>
                  <a:gd name="T7" fmla="*/ 614953125 h 70129"/>
                  <a:gd name="T8" fmla="*/ 37671875 w 38926"/>
                  <a:gd name="T9" fmla="*/ 766812500 h 70129"/>
                  <a:gd name="T10" fmla="*/ 6421875 w 38926"/>
                  <a:gd name="T11" fmla="*/ 1095750000 h 70129"/>
                  <a:gd name="T12" fmla="*/ 498828125 w 38926"/>
                  <a:gd name="T13" fmla="*/ 326078125 h 70129"/>
                  <a:gd name="T14" fmla="*/ 589390625 w 38926"/>
                  <a:gd name="T15" fmla="*/ 189859375 h 70129"/>
                  <a:gd name="T16" fmla="*/ 567750000 w 38926"/>
                  <a:gd name="T17" fmla="*/ 35203125 h 70129"/>
                  <a:gd name="T18" fmla="*/ 477218750 w 38926"/>
                  <a:gd name="T19" fmla="*/ 0 h 701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0" name="Google Shape;1687;p34"/>
              <p:cNvSpPr>
                <a:spLocks/>
              </p:cNvSpPr>
              <p:nvPr/>
            </p:nvSpPr>
            <p:spPr bwMode="auto">
              <a:xfrm>
                <a:off x="-1311125" y="2430900"/>
                <a:ext cx="402150" cy="319125"/>
              </a:xfrm>
              <a:custGeom>
                <a:avLst/>
                <a:gdLst>
                  <a:gd name="T0" fmla="*/ 146234375 w 16086"/>
                  <a:gd name="T1" fmla="*/ 156250 h 12765"/>
                  <a:gd name="T2" fmla="*/ 145437500 w 16086"/>
                  <a:gd name="T3" fmla="*/ 6156250 h 12765"/>
                  <a:gd name="T4" fmla="*/ 149843750 w 16086"/>
                  <a:gd name="T5" fmla="*/ 4562500 h 12765"/>
                  <a:gd name="T6" fmla="*/ 196250000 w 16086"/>
                  <a:gd name="T7" fmla="*/ 19625000 h 12765"/>
                  <a:gd name="T8" fmla="*/ 191515625 w 16086"/>
                  <a:gd name="T9" fmla="*/ 32203125 h 12765"/>
                  <a:gd name="T10" fmla="*/ 195593750 w 16086"/>
                  <a:gd name="T11" fmla="*/ 33203125 h 12765"/>
                  <a:gd name="T12" fmla="*/ 196250000 w 16086"/>
                  <a:gd name="T13" fmla="*/ 19625000 h 12765"/>
                  <a:gd name="T14" fmla="*/ 94562500 w 16086"/>
                  <a:gd name="T15" fmla="*/ 28203125 h 12765"/>
                  <a:gd name="T16" fmla="*/ 100171875 w 16086"/>
                  <a:gd name="T17" fmla="*/ 36203125 h 12765"/>
                  <a:gd name="T18" fmla="*/ 105781250 w 16086"/>
                  <a:gd name="T19" fmla="*/ 27390625 h 12765"/>
                  <a:gd name="T20" fmla="*/ 154609375 w 16086"/>
                  <a:gd name="T21" fmla="*/ 26390625 h 12765"/>
                  <a:gd name="T22" fmla="*/ 147437500 w 16086"/>
                  <a:gd name="T23" fmla="*/ 44218750 h 12765"/>
                  <a:gd name="T24" fmla="*/ 153562500 w 16086"/>
                  <a:gd name="T25" fmla="*/ 45734375 h 12765"/>
                  <a:gd name="T26" fmla="*/ 154609375 w 16086"/>
                  <a:gd name="T27" fmla="*/ 26390625 h 12765"/>
                  <a:gd name="T28" fmla="*/ 66906250 w 16086"/>
                  <a:gd name="T29" fmla="*/ 56234375 h 12765"/>
                  <a:gd name="T30" fmla="*/ 68421875 w 16086"/>
                  <a:gd name="T31" fmla="*/ 56406250 h 12765"/>
                  <a:gd name="T32" fmla="*/ 68109375 w 16086"/>
                  <a:gd name="T33" fmla="*/ 52640625 h 12765"/>
                  <a:gd name="T34" fmla="*/ 237593750 w 16086"/>
                  <a:gd name="T35" fmla="*/ 39015625 h 12765"/>
                  <a:gd name="T36" fmla="*/ 236390625 w 16086"/>
                  <a:gd name="T37" fmla="*/ 57843750 h 12765"/>
                  <a:gd name="T38" fmla="*/ 248406250 w 16086"/>
                  <a:gd name="T39" fmla="*/ 52640625 h 12765"/>
                  <a:gd name="T40" fmla="*/ 203984375 w 16086"/>
                  <a:gd name="T41" fmla="*/ 52890625 h 12765"/>
                  <a:gd name="T42" fmla="*/ 201531250 w 16086"/>
                  <a:gd name="T43" fmla="*/ 59046875 h 12765"/>
                  <a:gd name="T44" fmla="*/ 203562500 w 16086"/>
                  <a:gd name="T45" fmla="*/ 59546875 h 12765"/>
                  <a:gd name="T46" fmla="*/ 203984375 w 16086"/>
                  <a:gd name="T47" fmla="*/ 52890625 h 12765"/>
                  <a:gd name="T48" fmla="*/ 117796875 w 16086"/>
                  <a:gd name="T49" fmla="*/ 66656250 h 12765"/>
                  <a:gd name="T50" fmla="*/ 123406250 w 16086"/>
                  <a:gd name="T51" fmla="*/ 75078125 h 12765"/>
                  <a:gd name="T52" fmla="*/ 129015625 w 16086"/>
                  <a:gd name="T53" fmla="*/ 65859375 h 12765"/>
                  <a:gd name="T54" fmla="*/ 63765625 w 16086"/>
                  <a:gd name="T55" fmla="*/ 83718750 h 12765"/>
                  <a:gd name="T56" fmla="*/ 58093750 w 16086"/>
                  <a:gd name="T57" fmla="*/ 89890625 h 12765"/>
                  <a:gd name="T58" fmla="*/ 64218750 w 16086"/>
                  <a:gd name="T59" fmla="*/ 95531250 h 12765"/>
                  <a:gd name="T60" fmla="*/ 63765625 w 16086"/>
                  <a:gd name="T61" fmla="*/ 83718750 h 12765"/>
                  <a:gd name="T62" fmla="*/ 119000000 w 16086"/>
                  <a:gd name="T63" fmla="*/ 95906250 h 12765"/>
                  <a:gd name="T64" fmla="*/ 117796875 w 16086"/>
                  <a:gd name="T65" fmla="*/ 114734375 h 12765"/>
                  <a:gd name="T66" fmla="*/ 129812500 w 16086"/>
                  <a:gd name="T67" fmla="*/ 109531250 h 12765"/>
                  <a:gd name="T68" fmla="*/ 28078125 w 16086"/>
                  <a:gd name="T69" fmla="*/ 119000000 h 12765"/>
                  <a:gd name="T70" fmla="*/ 25234375 w 16086"/>
                  <a:gd name="T71" fmla="*/ 124750000 h 12765"/>
                  <a:gd name="T72" fmla="*/ 26437500 w 16086"/>
                  <a:gd name="T73" fmla="*/ 125562500 h 12765"/>
                  <a:gd name="T74" fmla="*/ 28078125 w 16086"/>
                  <a:gd name="T75" fmla="*/ 119000000 h 12765"/>
                  <a:gd name="T76" fmla="*/ 96953125 w 16086"/>
                  <a:gd name="T77" fmla="*/ 141578125 h 12765"/>
                  <a:gd name="T78" fmla="*/ 96953125 w 16086"/>
                  <a:gd name="T79" fmla="*/ 145187500 h 12765"/>
                  <a:gd name="T80" fmla="*/ 98968750 w 16086"/>
                  <a:gd name="T81" fmla="*/ 144390625 h 12765"/>
                  <a:gd name="T82" fmla="*/ 57093750 w 16086"/>
                  <a:gd name="T83" fmla="*/ 133796875 h 12765"/>
                  <a:gd name="T84" fmla="*/ 52484375 w 16086"/>
                  <a:gd name="T85" fmla="*/ 145187500 h 12765"/>
                  <a:gd name="T86" fmla="*/ 55953125 w 16086"/>
                  <a:gd name="T87" fmla="*/ 146062500 h 12765"/>
                  <a:gd name="T88" fmla="*/ 57093750 w 16086"/>
                  <a:gd name="T89" fmla="*/ 133796875 h 12765"/>
                  <a:gd name="T90" fmla="*/ 121796875 w 16086"/>
                  <a:gd name="T91" fmla="*/ 147593750 h 12765"/>
                  <a:gd name="T92" fmla="*/ 127406250 w 16086"/>
                  <a:gd name="T93" fmla="*/ 155609375 h 12765"/>
                  <a:gd name="T94" fmla="*/ 133015625 w 16086"/>
                  <a:gd name="T95" fmla="*/ 146390625 h 12765"/>
                  <a:gd name="T96" fmla="*/ 79375000 w 16086"/>
                  <a:gd name="T97" fmla="*/ 176640625 h 12765"/>
                  <a:gd name="T98" fmla="*/ 72515625 w 16086"/>
                  <a:gd name="T99" fmla="*/ 194468750 h 12765"/>
                  <a:gd name="T100" fmla="*/ 78468750 w 16086"/>
                  <a:gd name="T101" fmla="*/ 195984375 h 12765"/>
                  <a:gd name="T102" fmla="*/ 79375000 w 16086"/>
                  <a:gd name="T103" fmla="*/ 176640625 h 12765"/>
                  <a:gd name="T104" fmla="*/ 11625000 w 16086"/>
                  <a:gd name="T105" fmla="*/ 180453125 h 12765"/>
                  <a:gd name="T106" fmla="*/ 10421875 w 16086"/>
                  <a:gd name="T107" fmla="*/ 199281250 h 12765"/>
                  <a:gd name="T108" fmla="*/ 22437500 w 16086"/>
                  <a:gd name="T109" fmla="*/ 194062500 h 1276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31" name="Google Shape;1688;p34"/>
              <p:cNvSpPr>
                <a:spLocks/>
              </p:cNvSpPr>
              <p:nvPr/>
            </p:nvSpPr>
            <p:spPr bwMode="auto">
              <a:xfrm>
                <a:off x="-1775275" y="2546100"/>
                <a:ext cx="795475" cy="1591550"/>
              </a:xfrm>
              <a:custGeom>
                <a:avLst/>
                <a:gdLst>
                  <a:gd name="T0" fmla="*/ 488843750 w 31819"/>
                  <a:gd name="T1" fmla="*/ 15625 h 63662"/>
                  <a:gd name="T2" fmla="*/ 484421875 w 31819"/>
                  <a:gd name="T3" fmla="*/ 2265625 h 63662"/>
                  <a:gd name="T4" fmla="*/ 812500 w 31819"/>
                  <a:gd name="T5" fmla="*/ 987500000 h 63662"/>
                  <a:gd name="T6" fmla="*/ 5218750 w 31819"/>
                  <a:gd name="T7" fmla="*/ 994718750 h 63662"/>
                  <a:gd name="T8" fmla="*/ 6421875 w 31819"/>
                  <a:gd name="T9" fmla="*/ 994718750 h 63662"/>
                  <a:gd name="T10" fmla="*/ 12437500 w 31819"/>
                  <a:gd name="T11" fmla="*/ 989906250 h 63662"/>
                  <a:gd name="T12" fmla="*/ 493625000 w 31819"/>
                  <a:gd name="T13" fmla="*/ 9484375 h 63662"/>
                  <a:gd name="T14" fmla="*/ 488843750 w 31819"/>
                  <a:gd name="T15" fmla="*/ 15625 h 6366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grpSp>
        <p:grpSp>
          <p:nvGrpSpPr>
            <p:cNvPr id="23" name="Google Shape;1689;p34"/>
            <p:cNvGrpSpPr>
              <a:grpSpLocks/>
            </p:cNvGrpSpPr>
            <p:nvPr/>
          </p:nvGrpSpPr>
          <p:grpSpPr bwMode="auto">
            <a:xfrm>
              <a:off x="-2055400" y="3174000"/>
              <a:ext cx="1520600" cy="1434200"/>
              <a:chOff x="-2055400" y="3174000"/>
              <a:chExt cx="1520600" cy="1434200"/>
            </a:xfrm>
          </p:grpSpPr>
          <p:sp>
            <p:nvSpPr>
              <p:cNvPr id="25" name="Google Shape;1690;p34"/>
              <p:cNvSpPr>
                <a:spLocks/>
              </p:cNvSpPr>
              <p:nvPr/>
            </p:nvSpPr>
            <p:spPr bwMode="auto">
              <a:xfrm>
                <a:off x="-2007975" y="3215025"/>
                <a:ext cx="1473175" cy="1393175"/>
              </a:xfrm>
              <a:custGeom>
                <a:avLst/>
                <a:gdLst>
                  <a:gd name="T0" fmla="*/ 766593750 w 58927"/>
                  <a:gd name="T1" fmla="*/ 0 h 55727"/>
                  <a:gd name="T2" fmla="*/ 742843750 w 58927"/>
                  <a:gd name="T3" fmla="*/ 1687500 h 55727"/>
                  <a:gd name="T4" fmla="*/ 578968750 w 58927"/>
                  <a:gd name="T5" fmla="*/ 85015625 h 55727"/>
                  <a:gd name="T6" fmla="*/ 242015625 w 58927"/>
                  <a:gd name="T7" fmla="*/ 448031250 h 55727"/>
                  <a:gd name="T8" fmla="*/ 145453125 w 58927"/>
                  <a:gd name="T9" fmla="*/ 573828125 h 55727"/>
                  <a:gd name="T10" fmla="*/ 140625 w 58927"/>
                  <a:gd name="T11" fmla="*/ 870593750 h 55727"/>
                  <a:gd name="T12" fmla="*/ 140625 w 58927"/>
                  <a:gd name="T13" fmla="*/ 870593750 h 55727"/>
                  <a:gd name="T14" fmla="*/ 732015625 w 58927"/>
                  <a:gd name="T15" fmla="*/ 323812500 h 55727"/>
                  <a:gd name="T16" fmla="*/ 865046875 w 58927"/>
                  <a:gd name="T17" fmla="*/ 228062500 h 55727"/>
                  <a:gd name="T18" fmla="*/ 899093750 w 58927"/>
                  <a:gd name="T19" fmla="*/ 75812500 h 55727"/>
                  <a:gd name="T20" fmla="*/ 766593750 w 58927"/>
                  <a:gd name="T21" fmla="*/ 0 h 55727"/>
                  <a:gd name="T22" fmla="*/ 140625 w 58927"/>
                  <a:gd name="T23" fmla="*/ 870593750 h 55727"/>
                  <a:gd name="T24" fmla="*/ 140625 w 58927"/>
                  <a:gd name="T25" fmla="*/ 870593750 h 55727"/>
                  <a:gd name="T26" fmla="*/ 15625 w 58927"/>
                  <a:gd name="T27" fmla="*/ 870718750 h 55727"/>
                  <a:gd name="T28" fmla="*/ 140625 w 58927"/>
                  <a:gd name="T29" fmla="*/ 870593750 h 5572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26" name="Google Shape;1691;p34"/>
              <p:cNvSpPr/>
              <p:nvPr/>
            </p:nvSpPr>
            <p:spPr>
              <a:xfrm>
                <a:off x="-2055383" y="3164897"/>
                <a:ext cx="1472004" cy="1393409"/>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7" name="Google Shape;1692;p34"/>
              <p:cNvSpPr>
                <a:spLocks/>
              </p:cNvSpPr>
              <p:nvPr/>
            </p:nvSpPr>
            <p:spPr bwMode="auto">
              <a:xfrm>
                <a:off x="-1083325" y="3219875"/>
                <a:ext cx="461350" cy="203475"/>
              </a:xfrm>
              <a:custGeom>
                <a:avLst/>
                <a:gdLst>
                  <a:gd name="T0" fmla="*/ 134484375 w 18454"/>
                  <a:gd name="T1" fmla="*/ 6671875 h 8139"/>
                  <a:gd name="T2" fmla="*/ 136578125 w 18454"/>
                  <a:gd name="T3" fmla="*/ 8031250 h 8139"/>
                  <a:gd name="T4" fmla="*/ 137281250 w 18454"/>
                  <a:gd name="T5" fmla="*/ 4656250 h 8139"/>
                  <a:gd name="T6" fmla="*/ 177484375 w 18454"/>
                  <a:gd name="T7" fmla="*/ 15625 h 8139"/>
                  <a:gd name="T8" fmla="*/ 172953125 w 18454"/>
                  <a:gd name="T9" fmla="*/ 3062500 h 8139"/>
                  <a:gd name="T10" fmla="*/ 178203125 w 18454"/>
                  <a:gd name="T11" fmla="*/ 12796875 h 8139"/>
                  <a:gd name="T12" fmla="*/ 177484375 w 18454"/>
                  <a:gd name="T13" fmla="*/ 15625 h 8139"/>
                  <a:gd name="T14" fmla="*/ 227031250 w 18454"/>
                  <a:gd name="T15" fmla="*/ 13484375 h 8139"/>
                  <a:gd name="T16" fmla="*/ 230156250 w 18454"/>
                  <a:gd name="T17" fmla="*/ 15890625 h 8139"/>
                  <a:gd name="T18" fmla="*/ 231843750 w 18454"/>
                  <a:gd name="T19" fmla="*/ 9875000 h 8139"/>
                  <a:gd name="T20" fmla="*/ 111375000 w 18454"/>
                  <a:gd name="T21" fmla="*/ 25250000 h 8139"/>
                  <a:gd name="T22" fmla="*/ 106843750 w 18454"/>
                  <a:gd name="T23" fmla="*/ 28296875 h 8139"/>
                  <a:gd name="T24" fmla="*/ 111890625 w 18454"/>
                  <a:gd name="T25" fmla="*/ 37781250 h 8139"/>
                  <a:gd name="T26" fmla="*/ 111375000 w 18454"/>
                  <a:gd name="T27" fmla="*/ 25250000 h 8139"/>
                  <a:gd name="T28" fmla="*/ 59953125 w 18454"/>
                  <a:gd name="T29" fmla="*/ 36312500 h 8139"/>
                  <a:gd name="T30" fmla="*/ 63484375 w 18454"/>
                  <a:gd name="T31" fmla="*/ 38734375 h 8139"/>
                  <a:gd name="T32" fmla="*/ 65171875 w 18454"/>
                  <a:gd name="T33" fmla="*/ 32703125 h 8139"/>
                  <a:gd name="T34" fmla="*/ 216875000 w 18454"/>
                  <a:gd name="T35" fmla="*/ 33875000 h 8139"/>
                  <a:gd name="T36" fmla="*/ 205796875 w 18454"/>
                  <a:gd name="T37" fmla="*/ 45531250 h 8139"/>
                  <a:gd name="T38" fmla="*/ 207796875 w 18454"/>
                  <a:gd name="T39" fmla="*/ 49140625 h 8139"/>
                  <a:gd name="T40" fmla="*/ 220625000 w 18454"/>
                  <a:gd name="T41" fmla="*/ 51937500 h 8139"/>
                  <a:gd name="T42" fmla="*/ 216875000 w 18454"/>
                  <a:gd name="T43" fmla="*/ 33875000 h 8139"/>
                  <a:gd name="T44" fmla="*/ 169734375 w 18454"/>
                  <a:gd name="T45" fmla="*/ 45937500 h 8139"/>
                  <a:gd name="T46" fmla="*/ 169343750 w 18454"/>
                  <a:gd name="T47" fmla="*/ 55953125 h 8139"/>
                  <a:gd name="T48" fmla="*/ 179359375 w 18454"/>
                  <a:gd name="T49" fmla="*/ 51937500 h 8139"/>
                  <a:gd name="T50" fmla="*/ 255921875 w 18454"/>
                  <a:gd name="T51" fmla="*/ 54468750 h 8139"/>
                  <a:gd name="T52" fmla="*/ 249875000 w 18454"/>
                  <a:gd name="T53" fmla="*/ 65156250 h 8139"/>
                  <a:gd name="T54" fmla="*/ 258687500 w 18454"/>
                  <a:gd name="T55" fmla="*/ 67171875 h 8139"/>
                  <a:gd name="T56" fmla="*/ 255921875 w 18454"/>
                  <a:gd name="T57" fmla="*/ 54468750 h 8139"/>
                  <a:gd name="T58" fmla="*/ 69968750 w 18454"/>
                  <a:gd name="T59" fmla="*/ 68765625 h 8139"/>
                  <a:gd name="T60" fmla="*/ 76515625 w 18454"/>
                  <a:gd name="T61" fmla="*/ 73328125 h 8139"/>
                  <a:gd name="T62" fmla="*/ 79187500 w 18454"/>
                  <a:gd name="T63" fmla="*/ 61953125 h 8139"/>
                  <a:gd name="T64" fmla="*/ 149109375 w 18454"/>
                  <a:gd name="T65" fmla="*/ 69125000 h 8139"/>
                  <a:gd name="T66" fmla="*/ 138093750 w 18454"/>
                  <a:gd name="T67" fmla="*/ 80796875 h 8139"/>
                  <a:gd name="T68" fmla="*/ 148921875 w 18454"/>
                  <a:gd name="T69" fmla="*/ 87890625 h 8139"/>
                  <a:gd name="T70" fmla="*/ 152906250 w 18454"/>
                  <a:gd name="T71" fmla="*/ 69968750 h 8139"/>
                  <a:gd name="T72" fmla="*/ 12546875 w 18454"/>
                  <a:gd name="T73" fmla="*/ 71343750 h 8139"/>
                  <a:gd name="T74" fmla="*/ 1859375 w 18454"/>
                  <a:gd name="T75" fmla="*/ 83187500 h 8139"/>
                  <a:gd name="T76" fmla="*/ 12687500 w 18454"/>
                  <a:gd name="T77" fmla="*/ 90296875 h 8139"/>
                  <a:gd name="T78" fmla="*/ 16687500 w 18454"/>
                  <a:gd name="T79" fmla="*/ 72375000 h 8139"/>
                  <a:gd name="T80" fmla="*/ 243703125 w 18454"/>
                  <a:gd name="T81" fmla="*/ 86046875 h 8139"/>
                  <a:gd name="T82" fmla="*/ 241062500 w 18454"/>
                  <a:gd name="T83" fmla="*/ 91203125 h 8139"/>
                  <a:gd name="T84" fmla="*/ 245062500 w 18454"/>
                  <a:gd name="T85" fmla="*/ 92015625 h 8139"/>
                  <a:gd name="T86" fmla="*/ 243703125 w 18454"/>
                  <a:gd name="T87" fmla="*/ 86046875 h 8139"/>
                  <a:gd name="T88" fmla="*/ 104031250 w 18454"/>
                  <a:gd name="T89" fmla="*/ 94812500 h 8139"/>
                  <a:gd name="T90" fmla="*/ 106062500 w 18454"/>
                  <a:gd name="T91" fmla="*/ 96187500 h 8139"/>
                  <a:gd name="T92" fmla="*/ 106843750 w 18454"/>
                  <a:gd name="T93" fmla="*/ 92812500 h 8139"/>
                  <a:gd name="T94" fmla="*/ 277312500 w 18454"/>
                  <a:gd name="T95" fmla="*/ 95171875 h 8139"/>
                  <a:gd name="T96" fmla="*/ 266296875 w 18454"/>
                  <a:gd name="T97" fmla="*/ 106828125 h 8139"/>
                  <a:gd name="T98" fmla="*/ 276656250 w 18454"/>
                  <a:gd name="T99" fmla="*/ 114203125 h 8139"/>
                  <a:gd name="T100" fmla="*/ 281125000 w 18454"/>
                  <a:gd name="T101" fmla="*/ 96015625 h 8139"/>
                  <a:gd name="T102" fmla="*/ 126171875 w 18454"/>
                  <a:gd name="T103" fmla="*/ 111750000 h 8139"/>
                  <a:gd name="T104" fmla="*/ 122859375 w 18454"/>
                  <a:gd name="T105" fmla="*/ 112843750 h 8139"/>
                  <a:gd name="T106" fmla="*/ 122468750 w 18454"/>
                  <a:gd name="T107" fmla="*/ 122453125 h 8139"/>
                  <a:gd name="T108" fmla="*/ 132484375 w 18454"/>
                  <a:gd name="T109" fmla="*/ 118859375 h 8139"/>
                  <a:gd name="T110" fmla="*/ 65671875 w 18454"/>
                  <a:gd name="T111" fmla="*/ 108203125 h 8139"/>
                  <a:gd name="T112" fmla="*/ 57156250 w 18454"/>
                  <a:gd name="T113" fmla="*/ 123265625 h 8139"/>
                  <a:gd name="T114" fmla="*/ 69968750 w 18454"/>
                  <a:gd name="T115" fmla="*/ 126468750 h 8139"/>
                  <a:gd name="T116" fmla="*/ 65671875 w 18454"/>
                  <a:gd name="T117" fmla="*/ 108203125 h 813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grpSp>
        <p:sp>
          <p:nvSpPr>
            <p:cNvPr id="24" name="Google Shape;1693;p34"/>
            <p:cNvSpPr>
              <a:spLocks/>
            </p:cNvSpPr>
            <p:nvPr/>
          </p:nvSpPr>
          <p:spPr bwMode="auto">
            <a:xfrm>
              <a:off x="-2054775" y="3375800"/>
              <a:ext cx="1243175" cy="1169575"/>
            </a:xfrm>
            <a:custGeom>
              <a:avLst/>
              <a:gdLst>
                <a:gd name="T0" fmla="*/ 768890625 w 49727"/>
                <a:gd name="T1" fmla="*/ 0 h 46783"/>
                <a:gd name="T2" fmla="*/ 766484375 w 49727"/>
                <a:gd name="T3" fmla="*/ 562500 h 46783"/>
                <a:gd name="T4" fmla="*/ 2812500 w 49727"/>
                <a:gd name="T5" fmla="*/ 722156250 h 46783"/>
                <a:gd name="T6" fmla="*/ 7625000 w 49727"/>
                <a:gd name="T7" fmla="*/ 730968750 h 46783"/>
                <a:gd name="T8" fmla="*/ 12437500 w 49727"/>
                <a:gd name="T9" fmla="*/ 728171875 h 46783"/>
                <a:gd name="T10" fmla="*/ 772484375 w 49727"/>
                <a:gd name="T11" fmla="*/ 10578125 h 46783"/>
                <a:gd name="T12" fmla="*/ 768890625 w 49727"/>
                <a:gd name="T13" fmla="*/ 0 h 4678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grpSp>
      <p:grpSp>
        <p:nvGrpSpPr>
          <p:cNvPr id="36" name="Google Shape;1694;p34"/>
          <p:cNvGrpSpPr>
            <a:grpSpLocks/>
          </p:cNvGrpSpPr>
          <p:nvPr/>
        </p:nvGrpSpPr>
        <p:grpSpPr bwMode="auto">
          <a:xfrm rot="486688">
            <a:off x="-783166" y="-685800"/>
            <a:ext cx="3266017" cy="4030663"/>
            <a:chOff x="-623774" y="-350900"/>
            <a:chExt cx="2449210" cy="3023416"/>
          </a:xfrm>
        </p:grpSpPr>
        <p:grpSp>
          <p:nvGrpSpPr>
            <p:cNvPr id="37" name="Google Shape;1695;p34"/>
            <p:cNvGrpSpPr>
              <a:grpSpLocks/>
            </p:cNvGrpSpPr>
            <p:nvPr/>
          </p:nvGrpSpPr>
          <p:grpSpPr bwMode="auto">
            <a:xfrm rot="1413719">
              <a:off x="224827" y="-308028"/>
              <a:ext cx="616248" cy="1925931"/>
              <a:chOff x="-1858600" y="2385325"/>
              <a:chExt cx="523125" cy="1635025"/>
            </a:xfrm>
          </p:grpSpPr>
          <p:sp>
            <p:nvSpPr>
              <p:cNvPr id="49" name="Google Shape;1696;p34"/>
              <p:cNvSpPr>
                <a:spLocks/>
              </p:cNvSpPr>
              <p:nvPr/>
            </p:nvSpPr>
            <p:spPr bwMode="auto">
              <a:xfrm>
                <a:off x="-1804750" y="2385325"/>
                <a:ext cx="469275" cy="1635025"/>
              </a:xfrm>
              <a:custGeom>
                <a:avLst/>
                <a:gdLst>
                  <a:gd name="T0" fmla="*/ 188468750 w 18771"/>
                  <a:gd name="T1" fmla="*/ 15625 h 65401"/>
                  <a:gd name="T2" fmla="*/ 88546875 w 18771"/>
                  <a:gd name="T3" fmla="*/ 48671875 h 65401"/>
                  <a:gd name="T4" fmla="*/ 29250000 w 18771"/>
                  <a:gd name="T5" fmla="*/ 193703125 h 65401"/>
                  <a:gd name="T6" fmla="*/ 29250000 w 18771"/>
                  <a:gd name="T7" fmla="*/ 193312500 h 65401"/>
                  <a:gd name="T8" fmla="*/ 15234375 w 18771"/>
                  <a:gd name="T9" fmla="*/ 615203125 h 65401"/>
                  <a:gd name="T10" fmla="*/ 22843750 w 18771"/>
                  <a:gd name="T11" fmla="*/ 749828125 h 65401"/>
                  <a:gd name="T12" fmla="*/ 94984375 w 18771"/>
                  <a:gd name="T13" fmla="*/ 1021593750 h 65401"/>
                  <a:gd name="T14" fmla="*/ 94984375 w 18771"/>
                  <a:gd name="T15" fmla="*/ 1021593750 h 65401"/>
                  <a:gd name="T16" fmla="*/ 260843750 w 18771"/>
                  <a:gd name="T17" fmla="*/ 261812500 h 65401"/>
                  <a:gd name="T18" fmla="*/ 292890625 w 18771"/>
                  <a:gd name="T19" fmla="*/ 126390625 h 65401"/>
                  <a:gd name="T20" fmla="*/ 229984375 w 18771"/>
                  <a:gd name="T21" fmla="*/ 9406250 h 65401"/>
                  <a:gd name="T22" fmla="*/ 188468750 w 18771"/>
                  <a:gd name="T23" fmla="*/ 15625 h 65401"/>
                  <a:gd name="T24" fmla="*/ 94984375 w 18771"/>
                  <a:gd name="T25" fmla="*/ 1021593750 h 65401"/>
                  <a:gd name="T26" fmla="*/ 94984375 w 18771"/>
                  <a:gd name="T27" fmla="*/ 1021593750 h 65401"/>
                  <a:gd name="T28" fmla="*/ 94968750 w 18771"/>
                  <a:gd name="T29" fmla="*/ 1021875000 h 65401"/>
                  <a:gd name="T30" fmla="*/ 94984375 w 18771"/>
                  <a:gd name="T31" fmla="*/ 1021593750 h 6540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0" name="Google Shape;1697;p34"/>
              <p:cNvSpPr/>
              <p:nvPr/>
            </p:nvSpPr>
            <p:spPr>
              <a:xfrm>
                <a:off x="-1863234" y="2384195"/>
                <a:ext cx="468910" cy="1633655"/>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1" name="Google Shape;1698;p34"/>
              <p:cNvSpPr>
                <a:spLocks/>
              </p:cNvSpPr>
              <p:nvPr/>
            </p:nvSpPr>
            <p:spPr bwMode="auto">
              <a:xfrm>
                <a:off x="-1766300" y="2414375"/>
                <a:ext cx="329125" cy="283550"/>
              </a:xfrm>
              <a:custGeom>
                <a:avLst/>
                <a:gdLst>
                  <a:gd name="T0" fmla="*/ 112203125 w 13165"/>
                  <a:gd name="T1" fmla="*/ 62500 h 11342"/>
                  <a:gd name="T2" fmla="*/ 112203125 w 13165"/>
                  <a:gd name="T3" fmla="*/ 5671875 h 11342"/>
                  <a:gd name="T4" fmla="*/ 112718750 w 13165"/>
                  <a:gd name="T5" fmla="*/ 15625 h 11342"/>
                  <a:gd name="T6" fmla="*/ 156265625 w 13165"/>
                  <a:gd name="T7" fmla="*/ 14484375 h 11342"/>
                  <a:gd name="T8" fmla="*/ 156265625 w 13165"/>
                  <a:gd name="T9" fmla="*/ 25703125 h 11342"/>
                  <a:gd name="T10" fmla="*/ 163078125 w 13165"/>
                  <a:gd name="T11" fmla="*/ 22093750 h 11342"/>
                  <a:gd name="T12" fmla="*/ 75609375 w 13165"/>
                  <a:gd name="T13" fmla="*/ 23968750 h 11342"/>
                  <a:gd name="T14" fmla="*/ 70937500 w 13165"/>
                  <a:gd name="T15" fmla="*/ 29312500 h 11342"/>
                  <a:gd name="T16" fmla="*/ 80140625 w 13165"/>
                  <a:gd name="T17" fmla="*/ 26109375 h 11342"/>
                  <a:gd name="T18" fmla="*/ 123015625 w 13165"/>
                  <a:gd name="T19" fmla="*/ 22406250 h 11342"/>
                  <a:gd name="T20" fmla="*/ 117000000 w 13165"/>
                  <a:gd name="T21" fmla="*/ 37718750 h 11342"/>
                  <a:gd name="T22" fmla="*/ 120218750 w 13165"/>
                  <a:gd name="T23" fmla="*/ 38921875 h 11342"/>
                  <a:gd name="T24" fmla="*/ 130234375 w 13165"/>
                  <a:gd name="T25" fmla="*/ 33718750 h 11342"/>
                  <a:gd name="T26" fmla="*/ 195640625 w 13165"/>
                  <a:gd name="T27" fmla="*/ 28265625 h 11342"/>
                  <a:gd name="T28" fmla="*/ 190328125 w 13165"/>
                  <a:gd name="T29" fmla="*/ 43734375 h 11342"/>
                  <a:gd name="T30" fmla="*/ 195281250 w 13165"/>
                  <a:gd name="T31" fmla="*/ 44703125 h 11342"/>
                  <a:gd name="T32" fmla="*/ 195640625 w 13165"/>
                  <a:gd name="T33" fmla="*/ 28265625 h 11342"/>
                  <a:gd name="T34" fmla="*/ 163484375 w 13165"/>
                  <a:gd name="T35" fmla="*/ 42125000 h 11342"/>
                  <a:gd name="T36" fmla="*/ 163078125 w 13165"/>
                  <a:gd name="T37" fmla="*/ 47734375 h 11342"/>
                  <a:gd name="T38" fmla="*/ 164000000 w 13165"/>
                  <a:gd name="T39" fmla="*/ 42078125 h 11342"/>
                  <a:gd name="T40" fmla="*/ 48500000 w 13165"/>
                  <a:gd name="T41" fmla="*/ 48937500 h 11342"/>
                  <a:gd name="T42" fmla="*/ 48093750 w 13165"/>
                  <a:gd name="T43" fmla="*/ 52140625 h 11342"/>
                  <a:gd name="T44" fmla="*/ 50500000 w 13165"/>
                  <a:gd name="T45" fmla="*/ 50937500 h 11342"/>
                  <a:gd name="T46" fmla="*/ 97171875 w 13165"/>
                  <a:gd name="T47" fmla="*/ 55250000 h 11342"/>
                  <a:gd name="T48" fmla="*/ 92562500 w 13165"/>
                  <a:gd name="T49" fmla="*/ 58953125 h 11342"/>
                  <a:gd name="T50" fmla="*/ 97375000 w 13165"/>
                  <a:gd name="T51" fmla="*/ 65375000 h 11342"/>
                  <a:gd name="T52" fmla="*/ 101781250 w 13165"/>
                  <a:gd name="T53" fmla="*/ 57359375 h 11342"/>
                  <a:gd name="T54" fmla="*/ 47015625 w 13165"/>
                  <a:gd name="T55" fmla="*/ 76093750 h 11342"/>
                  <a:gd name="T56" fmla="*/ 42484375 w 13165"/>
                  <a:gd name="T57" fmla="*/ 79796875 h 11342"/>
                  <a:gd name="T58" fmla="*/ 47296875 w 13165"/>
                  <a:gd name="T59" fmla="*/ 86203125 h 11342"/>
                  <a:gd name="T60" fmla="*/ 51296875 w 13165"/>
                  <a:gd name="T61" fmla="*/ 78187500 h 11342"/>
                  <a:gd name="T62" fmla="*/ 98078125 w 13165"/>
                  <a:gd name="T63" fmla="*/ 83437500 h 11342"/>
                  <a:gd name="T64" fmla="*/ 92562500 w 13165"/>
                  <a:gd name="T65" fmla="*/ 98625000 h 11342"/>
                  <a:gd name="T66" fmla="*/ 96781250 w 13165"/>
                  <a:gd name="T67" fmla="*/ 99875000 h 11342"/>
                  <a:gd name="T68" fmla="*/ 98078125 w 13165"/>
                  <a:gd name="T69" fmla="*/ 83437500 h 11342"/>
                  <a:gd name="T70" fmla="*/ 17640625 w 13165"/>
                  <a:gd name="T71" fmla="*/ 107843750 h 11342"/>
                  <a:gd name="T72" fmla="*/ 17640625 w 13165"/>
                  <a:gd name="T73" fmla="*/ 113453125 h 11342"/>
                  <a:gd name="T74" fmla="*/ 18171875 w 13165"/>
                  <a:gd name="T75" fmla="*/ 107781250 h 11342"/>
                  <a:gd name="T76" fmla="*/ 77343750 w 13165"/>
                  <a:gd name="T77" fmla="*/ 125875000 h 11342"/>
                  <a:gd name="T78" fmla="*/ 80140625 w 13165"/>
                  <a:gd name="T79" fmla="*/ 125062500 h 11342"/>
                  <a:gd name="T80" fmla="*/ 45937500 w 13165"/>
                  <a:gd name="T81" fmla="*/ 118718750 h 11342"/>
                  <a:gd name="T82" fmla="*/ 42078125 w 13165"/>
                  <a:gd name="T83" fmla="*/ 128671875 h 11342"/>
                  <a:gd name="T84" fmla="*/ 44843750 w 13165"/>
                  <a:gd name="T85" fmla="*/ 129531250 h 11342"/>
                  <a:gd name="T86" fmla="*/ 45937500 w 13165"/>
                  <a:gd name="T87" fmla="*/ 118718750 h 11342"/>
                  <a:gd name="T88" fmla="*/ 99781250 w 13165"/>
                  <a:gd name="T89" fmla="*/ 127078125 h 11342"/>
                  <a:gd name="T90" fmla="*/ 100187500 w 13165"/>
                  <a:gd name="T91" fmla="*/ 129078125 h 11342"/>
                  <a:gd name="T92" fmla="*/ 109390625 w 13165"/>
                  <a:gd name="T93" fmla="*/ 125875000 h 11342"/>
                  <a:gd name="T94" fmla="*/ 67453125 w 13165"/>
                  <a:gd name="T95" fmla="*/ 154343750 h 11342"/>
                  <a:gd name="T96" fmla="*/ 61718750 w 13165"/>
                  <a:gd name="T97" fmla="*/ 169546875 h 11342"/>
                  <a:gd name="T98" fmla="*/ 65625000 w 13165"/>
                  <a:gd name="T99" fmla="*/ 170796875 h 11342"/>
                  <a:gd name="T100" fmla="*/ 67453125 w 13165"/>
                  <a:gd name="T101" fmla="*/ 154343750 h 11342"/>
                  <a:gd name="T102" fmla="*/ 9234375 w 13165"/>
                  <a:gd name="T103" fmla="*/ 161125000 h 11342"/>
                  <a:gd name="T104" fmla="*/ 6031250 w 13165"/>
                  <a:gd name="T105" fmla="*/ 175953125 h 11342"/>
                  <a:gd name="T106" fmla="*/ 9937500 w 13165"/>
                  <a:gd name="T107" fmla="*/ 177203125 h 11342"/>
                  <a:gd name="T108" fmla="*/ 11656250 w 13165"/>
                  <a:gd name="T109" fmla="*/ 160765625 h 1134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2" name="Google Shape;1699;p34"/>
              <p:cNvSpPr>
                <a:spLocks/>
              </p:cNvSpPr>
              <p:nvPr/>
            </p:nvSpPr>
            <p:spPr bwMode="auto">
              <a:xfrm>
                <a:off x="-1809250" y="2563500"/>
                <a:ext cx="247275" cy="1438900"/>
              </a:xfrm>
              <a:custGeom>
                <a:avLst/>
                <a:gdLst>
                  <a:gd name="T0" fmla="*/ 147578125 w 9891"/>
                  <a:gd name="T1" fmla="*/ 0 h 57556"/>
                  <a:gd name="T2" fmla="*/ 142250000 w 9891"/>
                  <a:gd name="T3" fmla="*/ 4218750 h 57556"/>
                  <a:gd name="T4" fmla="*/ 52906250 w 9891"/>
                  <a:gd name="T5" fmla="*/ 894484375 h 57556"/>
                  <a:gd name="T6" fmla="*/ 58515625 w 9891"/>
                  <a:gd name="T7" fmla="*/ 899296875 h 57556"/>
                  <a:gd name="T8" fmla="*/ 59718750 w 9891"/>
                  <a:gd name="T9" fmla="*/ 899296875 h 57556"/>
                  <a:gd name="T10" fmla="*/ 64515625 w 9891"/>
                  <a:gd name="T11" fmla="*/ 892484375 h 57556"/>
                  <a:gd name="T12" fmla="*/ 153062500 w 9891"/>
                  <a:gd name="T13" fmla="*/ 7828125 h 57556"/>
                  <a:gd name="T14" fmla="*/ 147578125 w 9891"/>
                  <a:gd name="T15" fmla="*/ 0 h 575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grpSp>
        <p:grpSp>
          <p:nvGrpSpPr>
            <p:cNvPr id="38" name="Google Shape;1700;p34"/>
            <p:cNvGrpSpPr>
              <a:grpSpLocks/>
            </p:cNvGrpSpPr>
            <p:nvPr/>
          </p:nvGrpSpPr>
          <p:grpSpPr bwMode="auto">
            <a:xfrm rot="1413719">
              <a:off x="234082" y="-133704"/>
              <a:ext cx="1216593" cy="2128592"/>
              <a:chOff x="-1779100" y="2408800"/>
              <a:chExt cx="1032750" cy="1807075"/>
            </a:xfrm>
          </p:grpSpPr>
          <p:sp>
            <p:nvSpPr>
              <p:cNvPr id="45" name="Google Shape;1701;p34"/>
              <p:cNvSpPr>
                <a:spLocks/>
              </p:cNvSpPr>
              <p:nvPr/>
            </p:nvSpPr>
            <p:spPr bwMode="auto">
              <a:xfrm>
                <a:off x="-1779100" y="2498825"/>
                <a:ext cx="1032750" cy="1717050"/>
              </a:xfrm>
              <a:custGeom>
                <a:avLst/>
                <a:gdLst>
                  <a:gd name="T0" fmla="*/ 513171875 w 41310"/>
                  <a:gd name="T1" fmla="*/ 0 h 68682"/>
                  <a:gd name="T2" fmla="*/ 438328125 w 41310"/>
                  <a:gd name="T3" fmla="*/ 17390625 h 68682"/>
                  <a:gd name="T4" fmla="*/ 308109375 w 41310"/>
                  <a:gd name="T5" fmla="*/ 147203125 h 68682"/>
                  <a:gd name="T6" fmla="*/ 308109375 w 41310"/>
                  <a:gd name="T7" fmla="*/ 146812500 h 68682"/>
                  <a:gd name="T8" fmla="*/ 99765625 w 41310"/>
                  <a:gd name="T9" fmla="*/ 596359375 h 68682"/>
                  <a:gd name="T10" fmla="*/ 46078125 w 41310"/>
                  <a:gd name="T11" fmla="*/ 745796875 h 68682"/>
                  <a:gd name="T12" fmla="*/ 0 w 41310"/>
                  <a:gd name="T13" fmla="*/ 1073140625 h 68682"/>
                  <a:gd name="T14" fmla="*/ 527265625 w 41310"/>
                  <a:gd name="T15" fmla="*/ 327109375 h 68682"/>
                  <a:gd name="T16" fmla="*/ 624234375 w 41310"/>
                  <a:gd name="T17" fmla="*/ 194890625 h 68682"/>
                  <a:gd name="T18" fmla="*/ 609406250 w 41310"/>
                  <a:gd name="T19" fmla="*/ 39828125 h 68682"/>
                  <a:gd name="T20" fmla="*/ 513171875 w 41310"/>
                  <a:gd name="T21" fmla="*/ 0 h 6868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46" name="Google Shape;1702;p34"/>
              <p:cNvSpPr>
                <a:spLocks/>
              </p:cNvSpPr>
              <p:nvPr/>
            </p:nvSpPr>
            <p:spPr bwMode="auto">
              <a:xfrm>
                <a:off x="-1776550" y="2408800"/>
                <a:ext cx="973150" cy="1753225"/>
              </a:xfrm>
              <a:custGeom>
                <a:avLst/>
                <a:gdLst>
                  <a:gd name="T0" fmla="*/ 477218750 w 38926"/>
                  <a:gd name="T1" fmla="*/ 0 h 70129"/>
                  <a:gd name="T2" fmla="*/ 395468750 w 38926"/>
                  <a:gd name="T3" fmla="*/ 21171875 h 70129"/>
                  <a:gd name="T4" fmla="*/ 271265625 w 38926"/>
                  <a:gd name="T5" fmla="*/ 156593750 h 70129"/>
                  <a:gd name="T6" fmla="*/ 84156250 w 38926"/>
                  <a:gd name="T7" fmla="*/ 614953125 h 70129"/>
                  <a:gd name="T8" fmla="*/ 37671875 w 38926"/>
                  <a:gd name="T9" fmla="*/ 766812500 h 70129"/>
                  <a:gd name="T10" fmla="*/ 6421875 w 38926"/>
                  <a:gd name="T11" fmla="*/ 1095750000 h 70129"/>
                  <a:gd name="T12" fmla="*/ 498828125 w 38926"/>
                  <a:gd name="T13" fmla="*/ 326078125 h 70129"/>
                  <a:gd name="T14" fmla="*/ 589390625 w 38926"/>
                  <a:gd name="T15" fmla="*/ 189859375 h 70129"/>
                  <a:gd name="T16" fmla="*/ 567750000 w 38926"/>
                  <a:gd name="T17" fmla="*/ 35203125 h 70129"/>
                  <a:gd name="T18" fmla="*/ 477218750 w 38926"/>
                  <a:gd name="T19" fmla="*/ 0 h 701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47" name="Google Shape;1703;p34"/>
              <p:cNvSpPr>
                <a:spLocks/>
              </p:cNvSpPr>
              <p:nvPr/>
            </p:nvSpPr>
            <p:spPr bwMode="auto">
              <a:xfrm>
                <a:off x="-1311125" y="2430900"/>
                <a:ext cx="402150" cy="319125"/>
              </a:xfrm>
              <a:custGeom>
                <a:avLst/>
                <a:gdLst>
                  <a:gd name="T0" fmla="*/ 146234375 w 16086"/>
                  <a:gd name="T1" fmla="*/ 156250 h 12765"/>
                  <a:gd name="T2" fmla="*/ 145437500 w 16086"/>
                  <a:gd name="T3" fmla="*/ 6156250 h 12765"/>
                  <a:gd name="T4" fmla="*/ 149843750 w 16086"/>
                  <a:gd name="T5" fmla="*/ 4562500 h 12765"/>
                  <a:gd name="T6" fmla="*/ 196250000 w 16086"/>
                  <a:gd name="T7" fmla="*/ 19625000 h 12765"/>
                  <a:gd name="T8" fmla="*/ 191515625 w 16086"/>
                  <a:gd name="T9" fmla="*/ 32203125 h 12765"/>
                  <a:gd name="T10" fmla="*/ 195593750 w 16086"/>
                  <a:gd name="T11" fmla="*/ 33203125 h 12765"/>
                  <a:gd name="T12" fmla="*/ 196250000 w 16086"/>
                  <a:gd name="T13" fmla="*/ 19625000 h 12765"/>
                  <a:gd name="T14" fmla="*/ 94562500 w 16086"/>
                  <a:gd name="T15" fmla="*/ 28203125 h 12765"/>
                  <a:gd name="T16" fmla="*/ 100171875 w 16086"/>
                  <a:gd name="T17" fmla="*/ 36203125 h 12765"/>
                  <a:gd name="T18" fmla="*/ 105781250 w 16086"/>
                  <a:gd name="T19" fmla="*/ 27390625 h 12765"/>
                  <a:gd name="T20" fmla="*/ 154609375 w 16086"/>
                  <a:gd name="T21" fmla="*/ 26390625 h 12765"/>
                  <a:gd name="T22" fmla="*/ 147437500 w 16086"/>
                  <a:gd name="T23" fmla="*/ 44218750 h 12765"/>
                  <a:gd name="T24" fmla="*/ 153562500 w 16086"/>
                  <a:gd name="T25" fmla="*/ 45734375 h 12765"/>
                  <a:gd name="T26" fmla="*/ 154609375 w 16086"/>
                  <a:gd name="T27" fmla="*/ 26390625 h 12765"/>
                  <a:gd name="T28" fmla="*/ 66906250 w 16086"/>
                  <a:gd name="T29" fmla="*/ 56234375 h 12765"/>
                  <a:gd name="T30" fmla="*/ 68421875 w 16086"/>
                  <a:gd name="T31" fmla="*/ 56406250 h 12765"/>
                  <a:gd name="T32" fmla="*/ 68109375 w 16086"/>
                  <a:gd name="T33" fmla="*/ 52640625 h 12765"/>
                  <a:gd name="T34" fmla="*/ 237593750 w 16086"/>
                  <a:gd name="T35" fmla="*/ 39015625 h 12765"/>
                  <a:gd name="T36" fmla="*/ 236390625 w 16086"/>
                  <a:gd name="T37" fmla="*/ 57843750 h 12765"/>
                  <a:gd name="T38" fmla="*/ 248406250 w 16086"/>
                  <a:gd name="T39" fmla="*/ 52640625 h 12765"/>
                  <a:gd name="T40" fmla="*/ 203984375 w 16086"/>
                  <a:gd name="T41" fmla="*/ 52890625 h 12765"/>
                  <a:gd name="T42" fmla="*/ 201531250 w 16086"/>
                  <a:gd name="T43" fmla="*/ 59046875 h 12765"/>
                  <a:gd name="T44" fmla="*/ 203562500 w 16086"/>
                  <a:gd name="T45" fmla="*/ 59546875 h 12765"/>
                  <a:gd name="T46" fmla="*/ 203984375 w 16086"/>
                  <a:gd name="T47" fmla="*/ 52890625 h 12765"/>
                  <a:gd name="T48" fmla="*/ 117796875 w 16086"/>
                  <a:gd name="T49" fmla="*/ 66656250 h 12765"/>
                  <a:gd name="T50" fmla="*/ 123406250 w 16086"/>
                  <a:gd name="T51" fmla="*/ 75078125 h 12765"/>
                  <a:gd name="T52" fmla="*/ 129015625 w 16086"/>
                  <a:gd name="T53" fmla="*/ 65859375 h 12765"/>
                  <a:gd name="T54" fmla="*/ 63765625 w 16086"/>
                  <a:gd name="T55" fmla="*/ 83718750 h 12765"/>
                  <a:gd name="T56" fmla="*/ 58093750 w 16086"/>
                  <a:gd name="T57" fmla="*/ 89890625 h 12765"/>
                  <a:gd name="T58" fmla="*/ 64218750 w 16086"/>
                  <a:gd name="T59" fmla="*/ 95531250 h 12765"/>
                  <a:gd name="T60" fmla="*/ 63765625 w 16086"/>
                  <a:gd name="T61" fmla="*/ 83718750 h 12765"/>
                  <a:gd name="T62" fmla="*/ 119000000 w 16086"/>
                  <a:gd name="T63" fmla="*/ 95906250 h 12765"/>
                  <a:gd name="T64" fmla="*/ 117796875 w 16086"/>
                  <a:gd name="T65" fmla="*/ 114734375 h 12765"/>
                  <a:gd name="T66" fmla="*/ 129812500 w 16086"/>
                  <a:gd name="T67" fmla="*/ 109531250 h 12765"/>
                  <a:gd name="T68" fmla="*/ 28078125 w 16086"/>
                  <a:gd name="T69" fmla="*/ 119000000 h 12765"/>
                  <a:gd name="T70" fmla="*/ 25234375 w 16086"/>
                  <a:gd name="T71" fmla="*/ 124750000 h 12765"/>
                  <a:gd name="T72" fmla="*/ 26437500 w 16086"/>
                  <a:gd name="T73" fmla="*/ 125562500 h 12765"/>
                  <a:gd name="T74" fmla="*/ 28078125 w 16086"/>
                  <a:gd name="T75" fmla="*/ 119000000 h 12765"/>
                  <a:gd name="T76" fmla="*/ 96953125 w 16086"/>
                  <a:gd name="T77" fmla="*/ 141578125 h 12765"/>
                  <a:gd name="T78" fmla="*/ 96953125 w 16086"/>
                  <a:gd name="T79" fmla="*/ 145187500 h 12765"/>
                  <a:gd name="T80" fmla="*/ 98968750 w 16086"/>
                  <a:gd name="T81" fmla="*/ 144390625 h 12765"/>
                  <a:gd name="T82" fmla="*/ 57093750 w 16086"/>
                  <a:gd name="T83" fmla="*/ 133796875 h 12765"/>
                  <a:gd name="T84" fmla="*/ 52484375 w 16086"/>
                  <a:gd name="T85" fmla="*/ 145187500 h 12765"/>
                  <a:gd name="T86" fmla="*/ 55953125 w 16086"/>
                  <a:gd name="T87" fmla="*/ 146062500 h 12765"/>
                  <a:gd name="T88" fmla="*/ 57093750 w 16086"/>
                  <a:gd name="T89" fmla="*/ 133796875 h 12765"/>
                  <a:gd name="T90" fmla="*/ 121796875 w 16086"/>
                  <a:gd name="T91" fmla="*/ 147593750 h 12765"/>
                  <a:gd name="T92" fmla="*/ 127406250 w 16086"/>
                  <a:gd name="T93" fmla="*/ 155609375 h 12765"/>
                  <a:gd name="T94" fmla="*/ 133015625 w 16086"/>
                  <a:gd name="T95" fmla="*/ 146390625 h 12765"/>
                  <a:gd name="T96" fmla="*/ 79375000 w 16086"/>
                  <a:gd name="T97" fmla="*/ 176640625 h 12765"/>
                  <a:gd name="T98" fmla="*/ 72515625 w 16086"/>
                  <a:gd name="T99" fmla="*/ 194468750 h 12765"/>
                  <a:gd name="T100" fmla="*/ 78468750 w 16086"/>
                  <a:gd name="T101" fmla="*/ 195984375 h 12765"/>
                  <a:gd name="T102" fmla="*/ 79375000 w 16086"/>
                  <a:gd name="T103" fmla="*/ 176640625 h 12765"/>
                  <a:gd name="T104" fmla="*/ 11625000 w 16086"/>
                  <a:gd name="T105" fmla="*/ 180453125 h 12765"/>
                  <a:gd name="T106" fmla="*/ 10421875 w 16086"/>
                  <a:gd name="T107" fmla="*/ 199281250 h 12765"/>
                  <a:gd name="T108" fmla="*/ 22437500 w 16086"/>
                  <a:gd name="T109" fmla="*/ 194062500 h 1276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48" name="Google Shape;1704;p34"/>
              <p:cNvSpPr>
                <a:spLocks/>
              </p:cNvSpPr>
              <p:nvPr/>
            </p:nvSpPr>
            <p:spPr bwMode="auto">
              <a:xfrm>
                <a:off x="-1775275" y="2546100"/>
                <a:ext cx="795475" cy="1591550"/>
              </a:xfrm>
              <a:custGeom>
                <a:avLst/>
                <a:gdLst>
                  <a:gd name="T0" fmla="*/ 488843750 w 31819"/>
                  <a:gd name="T1" fmla="*/ 15625 h 63662"/>
                  <a:gd name="T2" fmla="*/ 484421875 w 31819"/>
                  <a:gd name="T3" fmla="*/ 2265625 h 63662"/>
                  <a:gd name="T4" fmla="*/ 812500 w 31819"/>
                  <a:gd name="T5" fmla="*/ 987500000 h 63662"/>
                  <a:gd name="T6" fmla="*/ 5218750 w 31819"/>
                  <a:gd name="T7" fmla="*/ 994718750 h 63662"/>
                  <a:gd name="T8" fmla="*/ 6421875 w 31819"/>
                  <a:gd name="T9" fmla="*/ 994718750 h 63662"/>
                  <a:gd name="T10" fmla="*/ 12437500 w 31819"/>
                  <a:gd name="T11" fmla="*/ 989906250 h 63662"/>
                  <a:gd name="T12" fmla="*/ 493625000 w 31819"/>
                  <a:gd name="T13" fmla="*/ 9484375 h 63662"/>
                  <a:gd name="T14" fmla="*/ 488843750 w 31819"/>
                  <a:gd name="T15" fmla="*/ 15625 h 6366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grpSp>
        <p:grpSp>
          <p:nvGrpSpPr>
            <p:cNvPr id="39" name="Google Shape;1705;p34"/>
            <p:cNvGrpSpPr>
              <a:grpSpLocks/>
            </p:cNvGrpSpPr>
            <p:nvPr/>
          </p:nvGrpSpPr>
          <p:grpSpPr bwMode="auto">
            <a:xfrm>
              <a:off x="-623774" y="407959"/>
              <a:ext cx="2317309" cy="2264556"/>
              <a:chOff x="-623774" y="407959"/>
              <a:chExt cx="2317309" cy="2264556"/>
            </a:xfrm>
          </p:grpSpPr>
          <p:grpSp>
            <p:nvGrpSpPr>
              <p:cNvPr id="40" name="Google Shape;1706;p34"/>
              <p:cNvGrpSpPr>
                <a:grpSpLocks/>
              </p:cNvGrpSpPr>
              <p:nvPr/>
            </p:nvGrpSpPr>
            <p:grpSpPr bwMode="auto">
              <a:xfrm rot="1413719">
                <a:off x="-360763" y="695549"/>
                <a:ext cx="1791287" cy="1689375"/>
                <a:chOff x="-2055400" y="3174000"/>
                <a:chExt cx="1520600" cy="1434200"/>
              </a:xfrm>
            </p:grpSpPr>
            <p:sp>
              <p:nvSpPr>
                <p:cNvPr id="42" name="Google Shape;1707;p34"/>
                <p:cNvSpPr>
                  <a:spLocks/>
                </p:cNvSpPr>
                <p:nvPr/>
              </p:nvSpPr>
              <p:spPr bwMode="auto">
                <a:xfrm>
                  <a:off x="-2007975" y="3215025"/>
                  <a:ext cx="1473175" cy="1393175"/>
                </a:xfrm>
                <a:custGeom>
                  <a:avLst/>
                  <a:gdLst>
                    <a:gd name="T0" fmla="*/ 766593750 w 58927"/>
                    <a:gd name="T1" fmla="*/ 0 h 55727"/>
                    <a:gd name="T2" fmla="*/ 742843750 w 58927"/>
                    <a:gd name="T3" fmla="*/ 1687500 h 55727"/>
                    <a:gd name="T4" fmla="*/ 578968750 w 58927"/>
                    <a:gd name="T5" fmla="*/ 85015625 h 55727"/>
                    <a:gd name="T6" fmla="*/ 242015625 w 58927"/>
                    <a:gd name="T7" fmla="*/ 448031250 h 55727"/>
                    <a:gd name="T8" fmla="*/ 145453125 w 58927"/>
                    <a:gd name="T9" fmla="*/ 573828125 h 55727"/>
                    <a:gd name="T10" fmla="*/ 140625 w 58927"/>
                    <a:gd name="T11" fmla="*/ 870593750 h 55727"/>
                    <a:gd name="T12" fmla="*/ 140625 w 58927"/>
                    <a:gd name="T13" fmla="*/ 870593750 h 55727"/>
                    <a:gd name="T14" fmla="*/ 732015625 w 58927"/>
                    <a:gd name="T15" fmla="*/ 323812500 h 55727"/>
                    <a:gd name="T16" fmla="*/ 865046875 w 58927"/>
                    <a:gd name="T17" fmla="*/ 228062500 h 55727"/>
                    <a:gd name="T18" fmla="*/ 899093750 w 58927"/>
                    <a:gd name="T19" fmla="*/ 75812500 h 55727"/>
                    <a:gd name="T20" fmla="*/ 766593750 w 58927"/>
                    <a:gd name="T21" fmla="*/ 0 h 55727"/>
                    <a:gd name="T22" fmla="*/ 140625 w 58927"/>
                    <a:gd name="T23" fmla="*/ 870593750 h 55727"/>
                    <a:gd name="T24" fmla="*/ 140625 w 58927"/>
                    <a:gd name="T25" fmla="*/ 870593750 h 55727"/>
                    <a:gd name="T26" fmla="*/ 15625 w 58927"/>
                    <a:gd name="T27" fmla="*/ 870718750 h 55727"/>
                    <a:gd name="T28" fmla="*/ 140625 w 58927"/>
                    <a:gd name="T29" fmla="*/ 870593750 h 5572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43" name="Google Shape;1708;p34"/>
                <p:cNvSpPr/>
                <p:nvPr/>
              </p:nvSpPr>
              <p:spPr>
                <a:xfrm>
                  <a:off x="-2062945" y="3172973"/>
                  <a:ext cx="1468711" cy="1391032"/>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4" name="Google Shape;1709;p34"/>
                <p:cNvSpPr>
                  <a:spLocks/>
                </p:cNvSpPr>
                <p:nvPr/>
              </p:nvSpPr>
              <p:spPr bwMode="auto">
                <a:xfrm>
                  <a:off x="-1083325" y="3219875"/>
                  <a:ext cx="461350" cy="203475"/>
                </a:xfrm>
                <a:custGeom>
                  <a:avLst/>
                  <a:gdLst>
                    <a:gd name="T0" fmla="*/ 134484375 w 18454"/>
                    <a:gd name="T1" fmla="*/ 6671875 h 8139"/>
                    <a:gd name="T2" fmla="*/ 136578125 w 18454"/>
                    <a:gd name="T3" fmla="*/ 8031250 h 8139"/>
                    <a:gd name="T4" fmla="*/ 137281250 w 18454"/>
                    <a:gd name="T5" fmla="*/ 4656250 h 8139"/>
                    <a:gd name="T6" fmla="*/ 177484375 w 18454"/>
                    <a:gd name="T7" fmla="*/ 15625 h 8139"/>
                    <a:gd name="T8" fmla="*/ 172953125 w 18454"/>
                    <a:gd name="T9" fmla="*/ 3062500 h 8139"/>
                    <a:gd name="T10" fmla="*/ 178203125 w 18454"/>
                    <a:gd name="T11" fmla="*/ 12796875 h 8139"/>
                    <a:gd name="T12" fmla="*/ 177484375 w 18454"/>
                    <a:gd name="T13" fmla="*/ 15625 h 8139"/>
                    <a:gd name="T14" fmla="*/ 227031250 w 18454"/>
                    <a:gd name="T15" fmla="*/ 13484375 h 8139"/>
                    <a:gd name="T16" fmla="*/ 230156250 w 18454"/>
                    <a:gd name="T17" fmla="*/ 15890625 h 8139"/>
                    <a:gd name="T18" fmla="*/ 231843750 w 18454"/>
                    <a:gd name="T19" fmla="*/ 9875000 h 8139"/>
                    <a:gd name="T20" fmla="*/ 111375000 w 18454"/>
                    <a:gd name="T21" fmla="*/ 25250000 h 8139"/>
                    <a:gd name="T22" fmla="*/ 106843750 w 18454"/>
                    <a:gd name="T23" fmla="*/ 28296875 h 8139"/>
                    <a:gd name="T24" fmla="*/ 111890625 w 18454"/>
                    <a:gd name="T25" fmla="*/ 37781250 h 8139"/>
                    <a:gd name="T26" fmla="*/ 111375000 w 18454"/>
                    <a:gd name="T27" fmla="*/ 25250000 h 8139"/>
                    <a:gd name="T28" fmla="*/ 59953125 w 18454"/>
                    <a:gd name="T29" fmla="*/ 36312500 h 8139"/>
                    <a:gd name="T30" fmla="*/ 63484375 w 18454"/>
                    <a:gd name="T31" fmla="*/ 38734375 h 8139"/>
                    <a:gd name="T32" fmla="*/ 65171875 w 18454"/>
                    <a:gd name="T33" fmla="*/ 32703125 h 8139"/>
                    <a:gd name="T34" fmla="*/ 216875000 w 18454"/>
                    <a:gd name="T35" fmla="*/ 33875000 h 8139"/>
                    <a:gd name="T36" fmla="*/ 205796875 w 18454"/>
                    <a:gd name="T37" fmla="*/ 45531250 h 8139"/>
                    <a:gd name="T38" fmla="*/ 207796875 w 18454"/>
                    <a:gd name="T39" fmla="*/ 49140625 h 8139"/>
                    <a:gd name="T40" fmla="*/ 220625000 w 18454"/>
                    <a:gd name="T41" fmla="*/ 51937500 h 8139"/>
                    <a:gd name="T42" fmla="*/ 216875000 w 18454"/>
                    <a:gd name="T43" fmla="*/ 33875000 h 8139"/>
                    <a:gd name="T44" fmla="*/ 169734375 w 18454"/>
                    <a:gd name="T45" fmla="*/ 45937500 h 8139"/>
                    <a:gd name="T46" fmla="*/ 169343750 w 18454"/>
                    <a:gd name="T47" fmla="*/ 55953125 h 8139"/>
                    <a:gd name="T48" fmla="*/ 179359375 w 18454"/>
                    <a:gd name="T49" fmla="*/ 51937500 h 8139"/>
                    <a:gd name="T50" fmla="*/ 255921875 w 18454"/>
                    <a:gd name="T51" fmla="*/ 54468750 h 8139"/>
                    <a:gd name="T52" fmla="*/ 249875000 w 18454"/>
                    <a:gd name="T53" fmla="*/ 65156250 h 8139"/>
                    <a:gd name="T54" fmla="*/ 258687500 w 18454"/>
                    <a:gd name="T55" fmla="*/ 67171875 h 8139"/>
                    <a:gd name="T56" fmla="*/ 255921875 w 18454"/>
                    <a:gd name="T57" fmla="*/ 54468750 h 8139"/>
                    <a:gd name="T58" fmla="*/ 69968750 w 18454"/>
                    <a:gd name="T59" fmla="*/ 68765625 h 8139"/>
                    <a:gd name="T60" fmla="*/ 76515625 w 18454"/>
                    <a:gd name="T61" fmla="*/ 73328125 h 8139"/>
                    <a:gd name="T62" fmla="*/ 79187500 w 18454"/>
                    <a:gd name="T63" fmla="*/ 61953125 h 8139"/>
                    <a:gd name="T64" fmla="*/ 149109375 w 18454"/>
                    <a:gd name="T65" fmla="*/ 69125000 h 8139"/>
                    <a:gd name="T66" fmla="*/ 138093750 w 18454"/>
                    <a:gd name="T67" fmla="*/ 80796875 h 8139"/>
                    <a:gd name="T68" fmla="*/ 148921875 w 18454"/>
                    <a:gd name="T69" fmla="*/ 87890625 h 8139"/>
                    <a:gd name="T70" fmla="*/ 152906250 w 18454"/>
                    <a:gd name="T71" fmla="*/ 69968750 h 8139"/>
                    <a:gd name="T72" fmla="*/ 12546875 w 18454"/>
                    <a:gd name="T73" fmla="*/ 71343750 h 8139"/>
                    <a:gd name="T74" fmla="*/ 1859375 w 18454"/>
                    <a:gd name="T75" fmla="*/ 83187500 h 8139"/>
                    <a:gd name="T76" fmla="*/ 12687500 w 18454"/>
                    <a:gd name="T77" fmla="*/ 90296875 h 8139"/>
                    <a:gd name="T78" fmla="*/ 16687500 w 18454"/>
                    <a:gd name="T79" fmla="*/ 72375000 h 8139"/>
                    <a:gd name="T80" fmla="*/ 243703125 w 18454"/>
                    <a:gd name="T81" fmla="*/ 86046875 h 8139"/>
                    <a:gd name="T82" fmla="*/ 241062500 w 18454"/>
                    <a:gd name="T83" fmla="*/ 91203125 h 8139"/>
                    <a:gd name="T84" fmla="*/ 245062500 w 18454"/>
                    <a:gd name="T85" fmla="*/ 92015625 h 8139"/>
                    <a:gd name="T86" fmla="*/ 243703125 w 18454"/>
                    <a:gd name="T87" fmla="*/ 86046875 h 8139"/>
                    <a:gd name="T88" fmla="*/ 104031250 w 18454"/>
                    <a:gd name="T89" fmla="*/ 94812500 h 8139"/>
                    <a:gd name="T90" fmla="*/ 106062500 w 18454"/>
                    <a:gd name="T91" fmla="*/ 96187500 h 8139"/>
                    <a:gd name="T92" fmla="*/ 106843750 w 18454"/>
                    <a:gd name="T93" fmla="*/ 92812500 h 8139"/>
                    <a:gd name="T94" fmla="*/ 277312500 w 18454"/>
                    <a:gd name="T95" fmla="*/ 95171875 h 8139"/>
                    <a:gd name="T96" fmla="*/ 266296875 w 18454"/>
                    <a:gd name="T97" fmla="*/ 106828125 h 8139"/>
                    <a:gd name="T98" fmla="*/ 276656250 w 18454"/>
                    <a:gd name="T99" fmla="*/ 114203125 h 8139"/>
                    <a:gd name="T100" fmla="*/ 281125000 w 18454"/>
                    <a:gd name="T101" fmla="*/ 96015625 h 8139"/>
                    <a:gd name="T102" fmla="*/ 126171875 w 18454"/>
                    <a:gd name="T103" fmla="*/ 111750000 h 8139"/>
                    <a:gd name="T104" fmla="*/ 122859375 w 18454"/>
                    <a:gd name="T105" fmla="*/ 112843750 h 8139"/>
                    <a:gd name="T106" fmla="*/ 122468750 w 18454"/>
                    <a:gd name="T107" fmla="*/ 122453125 h 8139"/>
                    <a:gd name="T108" fmla="*/ 132484375 w 18454"/>
                    <a:gd name="T109" fmla="*/ 118859375 h 8139"/>
                    <a:gd name="T110" fmla="*/ 65671875 w 18454"/>
                    <a:gd name="T111" fmla="*/ 108203125 h 8139"/>
                    <a:gd name="T112" fmla="*/ 57156250 w 18454"/>
                    <a:gd name="T113" fmla="*/ 123265625 h 8139"/>
                    <a:gd name="T114" fmla="*/ 69968750 w 18454"/>
                    <a:gd name="T115" fmla="*/ 126468750 h 8139"/>
                    <a:gd name="T116" fmla="*/ 65671875 w 18454"/>
                    <a:gd name="T117" fmla="*/ 108203125 h 813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grpSp>
          <p:sp>
            <p:nvSpPr>
              <p:cNvPr id="41" name="Google Shape;1710;p34"/>
              <p:cNvSpPr>
                <a:spLocks/>
              </p:cNvSpPr>
              <p:nvPr/>
            </p:nvSpPr>
            <p:spPr bwMode="auto">
              <a:xfrm rot="1413719">
                <a:off x="-379186" y="861403"/>
                <a:ext cx="1464476" cy="1377667"/>
              </a:xfrm>
              <a:custGeom>
                <a:avLst/>
                <a:gdLst>
                  <a:gd name="T0" fmla="*/ 1256940193 w 49727"/>
                  <a:gd name="T1" fmla="*/ 0 h 46783"/>
                  <a:gd name="T2" fmla="*/ 1253006043 w 49727"/>
                  <a:gd name="T3" fmla="*/ 919220 h 46783"/>
                  <a:gd name="T4" fmla="*/ 4597666 w 49727"/>
                  <a:gd name="T5" fmla="*/ 1180265603 h 46783"/>
                  <a:gd name="T6" fmla="*/ 12465142 w 49727"/>
                  <a:gd name="T7" fmla="*/ 1194668721 h 46783"/>
                  <a:gd name="T8" fmla="*/ 20331734 w 49727"/>
                  <a:gd name="T9" fmla="*/ 1190096915 h 46783"/>
                  <a:gd name="T10" fmla="*/ 1262814560 w 49727"/>
                  <a:gd name="T11" fmla="*/ 17288229 h 46783"/>
                  <a:gd name="T12" fmla="*/ 1256940193 w 49727"/>
                  <a:gd name="T13" fmla="*/ 0 h 4678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grpSp>
      </p:grpSp>
      <p:grpSp>
        <p:nvGrpSpPr>
          <p:cNvPr id="53" name="Google Shape;1711;p34"/>
          <p:cNvGrpSpPr>
            <a:grpSpLocks/>
          </p:cNvGrpSpPr>
          <p:nvPr/>
        </p:nvGrpSpPr>
        <p:grpSpPr bwMode="auto">
          <a:xfrm rot="21199221" flipH="1">
            <a:off x="-931333" y="2732089"/>
            <a:ext cx="2844800" cy="2232025"/>
            <a:chOff x="-2415600" y="2986400"/>
            <a:chExt cx="1943075" cy="1524659"/>
          </a:xfrm>
        </p:grpSpPr>
        <p:sp>
          <p:nvSpPr>
            <p:cNvPr id="54" name="Google Shape;1712;p34"/>
            <p:cNvSpPr>
              <a:spLocks/>
            </p:cNvSpPr>
            <p:nvPr/>
          </p:nvSpPr>
          <p:spPr bwMode="auto">
            <a:xfrm>
              <a:off x="-2415600" y="2986400"/>
              <a:ext cx="1117375" cy="1251275"/>
            </a:xfrm>
            <a:custGeom>
              <a:avLst/>
              <a:gdLst>
                <a:gd name="T0" fmla="*/ 177921875 w 44695"/>
                <a:gd name="T1" fmla="*/ 15625 h 50051"/>
                <a:gd name="T2" fmla="*/ 156265625 w 44695"/>
                <a:gd name="T3" fmla="*/ 17171875 h 50051"/>
                <a:gd name="T4" fmla="*/ 2812500 w 44695"/>
                <a:gd name="T5" fmla="*/ 642609375 h 50051"/>
                <a:gd name="T6" fmla="*/ 19640625 w 44695"/>
                <a:gd name="T7" fmla="*/ 669859375 h 50051"/>
                <a:gd name="T8" fmla="*/ 525265625 w 44695"/>
                <a:gd name="T9" fmla="*/ 782046875 h 50051"/>
                <a:gd name="T10" fmla="*/ 698359375 w 44695"/>
                <a:gd name="T11" fmla="*/ 131765625 h 50051"/>
                <a:gd name="T12" fmla="*/ 183500000 w 44695"/>
                <a:gd name="T13" fmla="*/ 750000 h 50051"/>
                <a:gd name="T14" fmla="*/ 177921875 w 44695"/>
                <a:gd name="T15" fmla="*/ 15625 h 5005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695" h="50051" extrusionOk="0">
                  <a:moveTo>
                    <a:pt x="11387" y="1"/>
                  </a:moveTo>
                  <a:cubicBezTo>
                    <a:pt x="10743" y="1"/>
                    <a:pt x="10152" y="449"/>
                    <a:pt x="10001" y="1099"/>
                  </a:cubicBezTo>
                  <a:lnTo>
                    <a:pt x="180" y="41127"/>
                  </a:lnTo>
                  <a:cubicBezTo>
                    <a:pt x="0" y="41896"/>
                    <a:pt x="462" y="42665"/>
                    <a:pt x="1257" y="42871"/>
                  </a:cubicBezTo>
                  <a:lnTo>
                    <a:pt x="33617" y="50051"/>
                  </a:lnTo>
                  <a:lnTo>
                    <a:pt x="44695" y="8433"/>
                  </a:lnTo>
                  <a:lnTo>
                    <a:pt x="11744" y="48"/>
                  </a:lnTo>
                  <a:cubicBezTo>
                    <a:pt x="11625" y="16"/>
                    <a:pt x="11505" y="1"/>
                    <a:pt x="11387" y="1"/>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5" name="Google Shape;1713;p34"/>
            <p:cNvSpPr>
              <a:spLocks/>
            </p:cNvSpPr>
            <p:nvPr/>
          </p:nvSpPr>
          <p:spPr bwMode="auto">
            <a:xfrm>
              <a:off x="-1586075" y="3188225"/>
              <a:ext cx="1113550" cy="1279575"/>
            </a:xfrm>
            <a:custGeom>
              <a:avLst/>
              <a:gdLst>
                <a:gd name="T0" fmla="*/ 162671875 w 44542"/>
                <a:gd name="T1" fmla="*/ 15625 h 51183"/>
                <a:gd name="T2" fmla="*/ 0 w 44542"/>
                <a:gd name="T3" fmla="*/ 652687500 h 51183"/>
                <a:gd name="T4" fmla="*/ 496828125 w 44542"/>
                <a:gd name="T5" fmla="*/ 798937500 h 51183"/>
                <a:gd name="T6" fmla="*/ 502828125 w 44542"/>
                <a:gd name="T7" fmla="*/ 799718750 h 51183"/>
                <a:gd name="T8" fmla="*/ 524468750 w 44542"/>
                <a:gd name="T9" fmla="*/ 783312500 h 51183"/>
                <a:gd name="T10" fmla="*/ 692750000 w 44542"/>
                <a:gd name="T11" fmla="*/ 161875000 h 51183"/>
                <a:gd name="T12" fmla="*/ 676718750 w 44542"/>
                <a:gd name="T13" fmla="*/ 134234375 h 51183"/>
                <a:gd name="T14" fmla="*/ 162671875 w 44542"/>
                <a:gd name="T15" fmla="*/ 15625 h 5118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542" h="51183" extrusionOk="0">
                  <a:moveTo>
                    <a:pt x="10411" y="1"/>
                  </a:moveTo>
                  <a:lnTo>
                    <a:pt x="0" y="41772"/>
                  </a:lnTo>
                  <a:lnTo>
                    <a:pt x="31797" y="51132"/>
                  </a:lnTo>
                  <a:cubicBezTo>
                    <a:pt x="31925" y="51166"/>
                    <a:pt x="32054" y="51182"/>
                    <a:pt x="32181" y="51182"/>
                  </a:cubicBezTo>
                  <a:cubicBezTo>
                    <a:pt x="32815" y="51182"/>
                    <a:pt x="33395" y="50773"/>
                    <a:pt x="33566" y="50132"/>
                  </a:cubicBezTo>
                  <a:lnTo>
                    <a:pt x="44336" y="10360"/>
                  </a:lnTo>
                  <a:cubicBezTo>
                    <a:pt x="44541" y="9591"/>
                    <a:pt x="44080" y="8796"/>
                    <a:pt x="43310" y="8591"/>
                  </a:cubicBezTo>
                  <a:lnTo>
                    <a:pt x="10411"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6" name="Google Shape;1714;p34"/>
            <p:cNvSpPr/>
            <p:nvPr/>
          </p:nvSpPr>
          <p:spPr>
            <a:xfrm>
              <a:off x="-2401914" y="2993505"/>
              <a:ext cx="1133460" cy="1217775"/>
            </a:xfrm>
            <a:custGeom>
              <a:avLst/>
              <a:gdLst/>
              <a:ahLst/>
              <a:cxnLst/>
              <a:rect l="l" t="t" r="r" b="b"/>
              <a:pathLst>
                <a:path w="45336" h="48696" extrusionOk="0">
                  <a:moveTo>
                    <a:pt x="12283" y="0"/>
                  </a:moveTo>
                  <a:lnTo>
                    <a:pt x="0" y="41900"/>
                  </a:lnTo>
                  <a:lnTo>
                    <a:pt x="19104" y="42131"/>
                  </a:lnTo>
                  <a:cubicBezTo>
                    <a:pt x="23976" y="42823"/>
                    <a:pt x="28540" y="44874"/>
                    <a:pt x="32309" y="48054"/>
                  </a:cubicBezTo>
                  <a:lnTo>
                    <a:pt x="33053" y="48695"/>
                  </a:lnTo>
                  <a:lnTo>
                    <a:pt x="45336" y="6770"/>
                  </a:lnTo>
                  <a:lnTo>
                    <a:pt x="44567" y="6129"/>
                  </a:lnTo>
                  <a:cubicBezTo>
                    <a:pt x="40797" y="2975"/>
                    <a:pt x="36233" y="923"/>
                    <a:pt x="31361" y="231"/>
                  </a:cubicBezTo>
                  <a:lnTo>
                    <a:pt x="12283" y="0"/>
                  </a:lnTo>
                  <a:close/>
                </a:path>
              </a:pathLst>
            </a:custGeom>
            <a:solidFill>
              <a:schemeClr val="accent3"/>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7" name="Google Shape;1715;p34"/>
            <p:cNvSpPr>
              <a:spLocks/>
            </p:cNvSpPr>
            <p:nvPr/>
          </p:nvSpPr>
          <p:spPr bwMode="auto">
            <a:xfrm>
              <a:off x="-2351263" y="3014809"/>
              <a:ext cx="1085975" cy="1231500"/>
            </a:xfrm>
            <a:custGeom>
              <a:avLst/>
              <a:gdLst>
                <a:gd name="T0" fmla="*/ 191531250 w 43439"/>
                <a:gd name="T1" fmla="*/ 0 h 49260"/>
                <a:gd name="T2" fmla="*/ 15625 w 43439"/>
                <a:gd name="T3" fmla="*/ 655078125 h 49260"/>
                <a:gd name="T4" fmla="*/ 268859375 w 43439"/>
                <a:gd name="T5" fmla="*/ 667109375 h 49260"/>
                <a:gd name="T6" fmla="*/ 475187500 w 43439"/>
                <a:gd name="T7" fmla="*/ 759656250 h 49260"/>
                <a:gd name="T8" fmla="*/ 486812500 w 43439"/>
                <a:gd name="T9" fmla="*/ 769671875 h 49260"/>
                <a:gd name="T10" fmla="*/ 678734375 w 43439"/>
                <a:gd name="T11" fmla="*/ 114593750 h 49260"/>
                <a:gd name="T12" fmla="*/ 666718750 w 43439"/>
                <a:gd name="T13" fmla="*/ 104578125 h 49260"/>
                <a:gd name="T14" fmla="*/ 460375000 w 43439"/>
                <a:gd name="T15" fmla="*/ 12015625 h 49260"/>
                <a:gd name="T16" fmla="*/ 191531250 w 43439"/>
                <a:gd name="T17" fmla="*/ 0 h 49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3439" h="49260" extrusionOk="0">
                  <a:moveTo>
                    <a:pt x="12258" y="0"/>
                  </a:moveTo>
                  <a:lnTo>
                    <a:pt x="1" y="41925"/>
                  </a:lnTo>
                  <a:lnTo>
                    <a:pt x="17207" y="42695"/>
                  </a:lnTo>
                  <a:cubicBezTo>
                    <a:pt x="22079" y="43387"/>
                    <a:pt x="26643" y="45438"/>
                    <a:pt x="30412" y="48618"/>
                  </a:cubicBezTo>
                  <a:lnTo>
                    <a:pt x="31156" y="49259"/>
                  </a:lnTo>
                  <a:lnTo>
                    <a:pt x="43439" y="7334"/>
                  </a:lnTo>
                  <a:lnTo>
                    <a:pt x="42670" y="6693"/>
                  </a:lnTo>
                  <a:cubicBezTo>
                    <a:pt x="38900" y="3539"/>
                    <a:pt x="34336" y="1487"/>
                    <a:pt x="29464" y="769"/>
                  </a:cubicBezTo>
                  <a:lnTo>
                    <a:pt x="12258" y="0"/>
                  </a:lnTo>
                  <a:close/>
                </a:path>
              </a:pathLst>
            </a:custGeom>
            <a:solidFill>
              <a:schemeClr val="bg1"/>
            </a:solidFill>
            <a:ln w="9525" cap="flat" cmpd="sng">
              <a:solidFill>
                <a:schemeClr val="tx1"/>
              </a:solidFill>
              <a:prstDash val="solid"/>
              <a:round/>
              <a:headEnd type="none" w="sm" len="sm"/>
              <a:tailEnd type="none" w="sm" len="sm"/>
            </a:ln>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58" name="Google Shape;1716;p34"/>
            <p:cNvSpPr>
              <a:spLocks/>
            </p:cNvSpPr>
            <p:nvPr/>
          </p:nvSpPr>
          <p:spPr bwMode="auto">
            <a:xfrm>
              <a:off x="-1573663" y="3188659"/>
              <a:ext cx="1070600" cy="1322400"/>
            </a:xfrm>
            <a:custGeom>
              <a:avLst/>
              <a:gdLst>
                <a:gd name="T0" fmla="*/ 267734375 w 42824"/>
                <a:gd name="T1" fmla="*/ 15625 h 52896"/>
                <a:gd name="T2" fmla="*/ 206750000 w 42824"/>
                <a:gd name="T3" fmla="*/ 3937500 h 52896"/>
                <a:gd name="T4" fmla="*/ 191531250 w 42824"/>
                <a:gd name="T5" fmla="*/ 5937500 h 52896"/>
                <a:gd name="T6" fmla="*/ 15625 w 42824"/>
                <a:gd name="T7" fmla="*/ 660625000 h 52896"/>
                <a:gd name="T8" fmla="*/ 15234375 w 42824"/>
                <a:gd name="T9" fmla="*/ 658609375 h 52896"/>
                <a:gd name="T10" fmla="*/ 68656250 w 42824"/>
                <a:gd name="T11" fmla="*/ 655109375 h 52896"/>
                <a:gd name="T12" fmla="*/ 238812500 w 42824"/>
                <a:gd name="T13" fmla="*/ 691875000 h 52896"/>
                <a:gd name="T14" fmla="*/ 472000000 w 42824"/>
                <a:gd name="T15" fmla="*/ 826484375 h 52896"/>
                <a:gd name="T16" fmla="*/ 669125000 w 42824"/>
                <a:gd name="T17" fmla="*/ 142562500 h 52896"/>
                <a:gd name="T18" fmla="*/ 441937500 w 42824"/>
                <a:gd name="T19" fmla="*/ 34781250 h 52896"/>
                <a:gd name="T20" fmla="*/ 267734375 w 42824"/>
                <a:gd name="T21" fmla="*/ 15625 h 5289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2824" h="52896" extrusionOk="0">
                  <a:moveTo>
                    <a:pt x="17135" y="1"/>
                  </a:moveTo>
                  <a:cubicBezTo>
                    <a:pt x="15803" y="1"/>
                    <a:pt x="14490" y="86"/>
                    <a:pt x="13232" y="252"/>
                  </a:cubicBezTo>
                  <a:lnTo>
                    <a:pt x="12258" y="380"/>
                  </a:lnTo>
                  <a:lnTo>
                    <a:pt x="1" y="42280"/>
                  </a:lnTo>
                  <a:lnTo>
                    <a:pt x="975" y="42151"/>
                  </a:lnTo>
                  <a:cubicBezTo>
                    <a:pt x="2113" y="42002"/>
                    <a:pt x="3255" y="41927"/>
                    <a:pt x="4394" y="41927"/>
                  </a:cubicBezTo>
                  <a:cubicBezTo>
                    <a:pt x="8133" y="41927"/>
                    <a:pt x="11844" y="42727"/>
                    <a:pt x="15284" y="44280"/>
                  </a:cubicBezTo>
                  <a:lnTo>
                    <a:pt x="30208" y="52895"/>
                  </a:lnTo>
                  <a:lnTo>
                    <a:pt x="42824" y="9124"/>
                  </a:lnTo>
                  <a:lnTo>
                    <a:pt x="28284" y="2226"/>
                  </a:lnTo>
                  <a:cubicBezTo>
                    <a:pt x="24955" y="704"/>
                    <a:pt x="20963" y="1"/>
                    <a:pt x="17135" y="1"/>
                  </a:cubicBezTo>
                  <a:close/>
                </a:path>
              </a:pathLst>
            </a:custGeom>
            <a:solidFill>
              <a:schemeClr val="bg1"/>
            </a:solidFill>
            <a:ln w="9525" cap="flat" cmpd="sng">
              <a:solidFill>
                <a:schemeClr val="tx1"/>
              </a:solidFill>
              <a:prstDash val="solid"/>
              <a:round/>
              <a:headEnd type="none" w="sm" len="sm"/>
              <a:tailEnd type="none" w="sm" len="sm"/>
            </a:ln>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grpSp>
          <p:nvGrpSpPr>
            <p:cNvPr id="59" name="Google Shape;1717;p34"/>
            <p:cNvGrpSpPr>
              <a:grpSpLocks/>
            </p:cNvGrpSpPr>
            <p:nvPr/>
          </p:nvGrpSpPr>
          <p:grpSpPr bwMode="auto">
            <a:xfrm>
              <a:off x="-2218800" y="3088875"/>
              <a:ext cx="1598825" cy="1190475"/>
              <a:chOff x="-2218800" y="3088875"/>
              <a:chExt cx="1598825" cy="1190475"/>
            </a:xfrm>
          </p:grpSpPr>
          <p:sp>
            <p:nvSpPr>
              <p:cNvPr id="60" name="Google Shape;1718;p34"/>
              <p:cNvSpPr>
                <a:spLocks/>
              </p:cNvSpPr>
              <p:nvPr/>
            </p:nvSpPr>
            <p:spPr bwMode="auto">
              <a:xfrm>
                <a:off x="-2218800" y="3088875"/>
                <a:ext cx="841100" cy="985325"/>
              </a:xfrm>
              <a:custGeom>
                <a:avLst/>
                <a:gdLst>
                  <a:gd name="T0" fmla="*/ 147843750 w 33644"/>
                  <a:gd name="T1" fmla="*/ 10421875 h 39413"/>
                  <a:gd name="T2" fmla="*/ 510046875 w 33644"/>
                  <a:gd name="T3" fmla="*/ 99375000 h 39413"/>
                  <a:gd name="T4" fmla="*/ 525671875 w 33644"/>
                  <a:gd name="T5" fmla="*/ 96156250 h 39413"/>
                  <a:gd name="T6" fmla="*/ 352187500 w 33644"/>
                  <a:gd name="T7" fmla="*/ 26453125 h 39413"/>
                  <a:gd name="T8" fmla="*/ 135437500 w 33644"/>
                  <a:gd name="T9" fmla="*/ 37265625 h 39413"/>
                  <a:gd name="T10" fmla="*/ 336562500 w 33644"/>
                  <a:gd name="T11" fmla="*/ 74531250 h 39413"/>
                  <a:gd name="T12" fmla="*/ 506046875 w 33644"/>
                  <a:gd name="T13" fmla="*/ 142640625 h 39413"/>
                  <a:gd name="T14" fmla="*/ 502031250 w 33644"/>
                  <a:gd name="T15" fmla="*/ 127812500 h 39413"/>
                  <a:gd name="T16" fmla="*/ 135437500 w 33644"/>
                  <a:gd name="T17" fmla="*/ 37265625 h 39413"/>
                  <a:gd name="T18" fmla="*/ 120609375 w 33644"/>
                  <a:gd name="T19" fmla="*/ 85750000 h 39413"/>
                  <a:gd name="T20" fmla="*/ 482812500 w 33644"/>
                  <a:gd name="T21" fmla="*/ 174687500 h 39413"/>
                  <a:gd name="T22" fmla="*/ 498031250 w 33644"/>
                  <a:gd name="T23" fmla="*/ 171484375 h 39413"/>
                  <a:gd name="T24" fmla="*/ 324937500 w 33644"/>
                  <a:gd name="T25" fmla="*/ 101765625 h 39413"/>
                  <a:gd name="T26" fmla="*/ 107390625 w 33644"/>
                  <a:gd name="T27" fmla="*/ 143843750 h 39413"/>
                  <a:gd name="T28" fmla="*/ 308515625 w 33644"/>
                  <a:gd name="T29" fmla="*/ 181109375 h 39413"/>
                  <a:gd name="T30" fmla="*/ 478000000 w 33644"/>
                  <a:gd name="T31" fmla="*/ 249218750 h 39413"/>
                  <a:gd name="T32" fmla="*/ 473984375 w 33644"/>
                  <a:gd name="T33" fmla="*/ 234390625 h 39413"/>
                  <a:gd name="T34" fmla="*/ 107390625 w 33644"/>
                  <a:gd name="T35" fmla="*/ 143843750 h 39413"/>
                  <a:gd name="T36" fmla="*/ 92156250 w 33644"/>
                  <a:gd name="T37" fmla="*/ 191921875 h 39413"/>
                  <a:gd name="T38" fmla="*/ 454359375 w 33644"/>
                  <a:gd name="T39" fmla="*/ 280875000 h 39413"/>
                  <a:gd name="T40" fmla="*/ 469984375 w 33644"/>
                  <a:gd name="T41" fmla="*/ 278062500 h 39413"/>
                  <a:gd name="T42" fmla="*/ 296500000 w 33644"/>
                  <a:gd name="T43" fmla="*/ 208343750 h 39413"/>
                  <a:gd name="T44" fmla="*/ 79343750 w 33644"/>
                  <a:gd name="T45" fmla="*/ 219171875 h 39413"/>
                  <a:gd name="T46" fmla="*/ 280468750 w 33644"/>
                  <a:gd name="T47" fmla="*/ 256421875 h 39413"/>
                  <a:gd name="T48" fmla="*/ 449953125 w 33644"/>
                  <a:gd name="T49" fmla="*/ 324937500 h 39413"/>
                  <a:gd name="T50" fmla="*/ 446343750 w 33644"/>
                  <a:gd name="T51" fmla="*/ 309718750 h 39413"/>
                  <a:gd name="T52" fmla="*/ 79343750 w 33644"/>
                  <a:gd name="T53" fmla="*/ 219171875 h 39413"/>
                  <a:gd name="T54" fmla="*/ 62515625 w 33644"/>
                  <a:gd name="T55" fmla="*/ 308109375 h 39413"/>
                  <a:gd name="T56" fmla="*/ 425109375 w 33644"/>
                  <a:gd name="T57" fmla="*/ 397062500 h 39413"/>
                  <a:gd name="T58" fmla="*/ 440328125 w 33644"/>
                  <a:gd name="T59" fmla="*/ 394250000 h 39413"/>
                  <a:gd name="T60" fmla="*/ 267250000 w 33644"/>
                  <a:gd name="T61" fmla="*/ 324140625 h 39413"/>
                  <a:gd name="T62" fmla="*/ 50484375 w 33644"/>
                  <a:gd name="T63" fmla="*/ 335359375 h 39413"/>
                  <a:gd name="T64" fmla="*/ 251218750 w 33644"/>
                  <a:gd name="T65" fmla="*/ 372625000 h 39413"/>
                  <a:gd name="T66" fmla="*/ 420703125 w 33644"/>
                  <a:gd name="T67" fmla="*/ 441140625 h 39413"/>
                  <a:gd name="T68" fmla="*/ 416703125 w 33644"/>
                  <a:gd name="T69" fmla="*/ 425906250 h 39413"/>
                  <a:gd name="T70" fmla="*/ 50484375 w 33644"/>
                  <a:gd name="T71" fmla="*/ 335359375 h 39413"/>
                  <a:gd name="T72" fmla="*/ 34859375 w 33644"/>
                  <a:gd name="T73" fmla="*/ 383031250 h 39413"/>
                  <a:gd name="T74" fmla="*/ 397468750 w 33644"/>
                  <a:gd name="T75" fmla="*/ 472390625 h 39413"/>
                  <a:gd name="T76" fmla="*/ 412687500 w 33644"/>
                  <a:gd name="T77" fmla="*/ 469578125 h 39413"/>
                  <a:gd name="T78" fmla="*/ 239609375 w 33644"/>
                  <a:gd name="T79" fmla="*/ 399468750 h 39413"/>
                  <a:gd name="T80" fmla="*/ 20046875 w 33644"/>
                  <a:gd name="T81" fmla="*/ 431125000 h 39413"/>
                  <a:gd name="T82" fmla="*/ 221171875 w 33644"/>
                  <a:gd name="T83" fmla="*/ 468375000 h 39413"/>
                  <a:gd name="T84" fmla="*/ 390656250 w 33644"/>
                  <a:gd name="T85" fmla="*/ 536890625 h 39413"/>
                  <a:gd name="T86" fmla="*/ 386640625 w 33644"/>
                  <a:gd name="T87" fmla="*/ 521671875 h 39413"/>
                  <a:gd name="T88" fmla="*/ 20046875 w 33644"/>
                  <a:gd name="T89" fmla="*/ 431125000 h 39413"/>
                  <a:gd name="T90" fmla="*/ 9218750 w 33644"/>
                  <a:gd name="T91" fmla="*/ 481593750 h 39413"/>
                  <a:gd name="T92" fmla="*/ 371828125 w 33644"/>
                  <a:gd name="T93" fmla="*/ 570546875 h 39413"/>
                  <a:gd name="T94" fmla="*/ 387046875 w 33644"/>
                  <a:gd name="T95" fmla="*/ 567343750 h 39413"/>
                  <a:gd name="T96" fmla="*/ 213562500 w 33644"/>
                  <a:gd name="T97" fmla="*/ 498031250 h 39413"/>
                  <a:gd name="T98" fmla="*/ 1609375 w 33644"/>
                  <a:gd name="T99" fmla="*/ 510046875 h 39413"/>
                  <a:gd name="T100" fmla="*/ 202734375 w 33644"/>
                  <a:gd name="T101" fmla="*/ 547703125 h 39413"/>
                  <a:gd name="T102" fmla="*/ 372625000 w 33644"/>
                  <a:gd name="T103" fmla="*/ 615828125 h 39413"/>
                  <a:gd name="T104" fmla="*/ 367812500 w 33644"/>
                  <a:gd name="T105" fmla="*/ 600593750 h 39413"/>
                  <a:gd name="T106" fmla="*/ 1609375 w 33644"/>
                  <a:gd name="T107" fmla="*/ 510046875 h 3941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33644" h="39413" extrusionOk="0">
                    <a:moveTo>
                      <a:pt x="9539" y="0"/>
                    </a:moveTo>
                    <a:lnTo>
                      <a:pt x="9462" y="667"/>
                    </a:lnTo>
                    <a:lnTo>
                      <a:pt x="22412" y="2385"/>
                    </a:lnTo>
                    <a:cubicBezTo>
                      <a:pt x="26027" y="3077"/>
                      <a:pt x="29489" y="4436"/>
                      <a:pt x="32643" y="6360"/>
                    </a:cubicBezTo>
                    <a:lnTo>
                      <a:pt x="33284" y="6744"/>
                    </a:lnTo>
                    <a:lnTo>
                      <a:pt x="33643" y="6154"/>
                    </a:lnTo>
                    <a:lnTo>
                      <a:pt x="33002" y="5770"/>
                    </a:lnTo>
                    <a:cubicBezTo>
                      <a:pt x="29797" y="3795"/>
                      <a:pt x="26233" y="2411"/>
                      <a:pt x="22540" y="1693"/>
                    </a:cubicBezTo>
                    <a:lnTo>
                      <a:pt x="9539" y="0"/>
                    </a:lnTo>
                    <a:close/>
                    <a:moveTo>
                      <a:pt x="8668" y="2385"/>
                    </a:moveTo>
                    <a:lnTo>
                      <a:pt x="8591" y="3052"/>
                    </a:lnTo>
                    <a:lnTo>
                      <a:pt x="21540" y="4770"/>
                    </a:lnTo>
                    <a:cubicBezTo>
                      <a:pt x="25156" y="5462"/>
                      <a:pt x="28617" y="6821"/>
                      <a:pt x="31771" y="8744"/>
                    </a:cubicBezTo>
                    <a:lnTo>
                      <a:pt x="32387" y="9129"/>
                    </a:lnTo>
                    <a:lnTo>
                      <a:pt x="32771" y="8565"/>
                    </a:lnTo>
                    <a:lnTo>
                      <a:pt x="32130" y="8180"/>
                    </a:lnTo>
                    <a:cubicBezTo>
                      <a:pt x="28899" y="6206"/>
                      <a:pt x="25361" y="4821"/>
                      <a:pt x="21668" y="4103"/>
                    </a:cubicBezTo>
                    <a:lnTo>
                      <a:pt x="8668" y="2385"/>
                    </a:lnTo>
                    <a:close/>
                    <a:moveTo>
                      <a:pt x="7796" y="4795"/>
                    </a:moveTo>
                    <a:lnTo>
                      <a:pt x="7719" y="5488"/>
                    </a:lnTo>
                    <a:lnTo>
                      <a:pt x="20668" y="7180"/>
                    </a:lnTo>
                    <a:cubicBezTo>
                      <a:pt x="24284" y="7898"/>
                      <a:pt x="27746" y="9232"/>
                      <a:pt x="30900" y="11180"/>
                    </a:cubicBezTo>
                    <a:lnTo>
                      <a:pt x="31515" y="11565"/>
                    </a:lnTo>
                    <a:lnTo>
                      <a:pt x="31874" y="10975"/>
                    </a:lnTo>
                    <a:lnTo>
                      <a:pt x="31259" y="10591"/>
                    </a:lnTo>
                    <a:cubicBezTo>
                      <a:pt x="28028" y="8616"/>
                      <a:pt x="24489" y="7231"/>
                      <a:pt x="20796" y="6513"/>
                    </a:cubicBezTo>
                    <a:lnTo>
                      <a:pt x="7796" y="4795"/>
                    </a:lnTo>
                    <a:close/>
                    <a:moveTo>
                      <a:pt x="6873" y="9206"/>
                    </a:moveTo>
                    <a:lnTo>
                      <a:pt x="6770" y="9873"/>
                    </a:lnTo>
                    <a:lnTo>
                      <a:pt x="19745" y="11591"/>
                    </a:lnTo>
                    <a:cubicBezTo>
                      <a:pt x="23361" y="12283"/>
                      <a:pt x="26822" y="13642"/>
                      <a:pt x="29976" y="15565"/>
                    </a:cubicBezTo>
                    <a:lnTo>
                      <a:pt x="30592" y="15950"/>
                    </a:lnTo>
                    <a:lnTo>
                      <a:pt x="30951" y="15386"/>
                    </a:lnTo>
                    <a:lnTo>
                      <a:pt x="30335" y="15001"/>
                    </a:lnTo>
                    <a:cubicBezTo>
                      <a:pt x="27104" y="13027"/>
                      <a:pt x="23566" y="11642"/>
                      <a:pt x="19848" y="10924"/>
                    </a:cubicBezTo>
                    <a:lnTo>
                      <a:pt x="6873" y="9206"/>
                    </a:lnTo>
                    <a:close/>
                    <a:moveTo>
                      <a:pt x="5975" y="11616"/>
                    </a:moveTo>
                    <a:lnTo>
                      <a:pt x="5898" y="12283"/>
                    </a:lnTo>
                    <a:lnTo>
                      <a:pt x="18848" y="14001"/>
                    </a:lnTo>
                    <a:cubicBezTo>
                      <a:pt x="22463" y="14693"/>
                      <a:pt x="25925" y="16052"/>
                      <a:pt x="29079" y="17976"/>
                    </a:cubicBezTo>
                    <a:lnTo>
                      <a:pt x="29694" y="18360"/>
                    </a:lnTo>
                    <a:lnTo>
                      <a:pt x="30079" y="17796"/>
                    </a:lnTo>
                    <a:lnTo>
                      <a:pt x="29438" y="17411"/>
                    </a:lnTo>
                    <a:cubicBezTo>
                      <a:pt x="26207" y="15437"/>
                      <a:pt x="22668" y="14052"/>
                      <a:pt x="18976" y="13334"/>
                    </a:cubicBezTo>
                    <a:lnTo>
                      <a:pt x="5975" y="11616"/>
                    </a:lnTo>
                    <a:close/>
                    <a:moveTo>
                      <a:pt x="5078" y="14027"/>
                    </a:moveTo>
                    <a:lnTo>
                      <a:pt x="5001" y="14693"/>
                    </a:lnTo>
                    <a:lnTo>
                      <a:pt x="17950" y="16411"/>
                    </a:lnTo>
                    <a:cubicBezTo>
                      <a:pt x="21566" y="17104"/>
                      <a:pt x="25027" y="18463"/>
                      <a:pt x="28181" y="20386"/>
                    </a:cubicBezTo>
                    <a:lnTo>
                      <a:pt x="28797" y="20796"/>
                    </a:lnTo>
                    <a:lnTo>
                      <a:pt x="29181" y="20206"/>
                    </a:lnTo>
                    <a:lnTo>
                      <a:pt x="28566" y="19822"/>
                    </a:lnTo>
                    <a:cubicBezTo>
                      <a:pt x="25335" y="17847"/>
                      <a:pt x="21796" y="16463"/>
                      <a:pt x="18104" y="15745"/>
                    </a:cubicBezTo>
                    <a:lnTo>
                      <a:pt x="5078" y="14027"/>
                    </a:lnTo>
                    <a:close/>
                    <a:moveTo>
                      <a:pt x="4078" y="19053"/>
                    </a:moveTo>
                    <a:lnTo>
                      <a:pt x="4001" y="19719"/>
                    </a:lnTo>
                    <a:lnTo>
                      <a:pt x="16950" y="21437"/>
                    </a:lnTo>
                    <a:cubicBezTo>
                      <a:pt x="20591" y="22130"/>
                      <a:pt x="24053" y="23489"/>
                      <a:pt x="27207" y="25412"/>
                    </a:cubicBezTo>
                    <a:lnTo>
                      <a:pt x="27822" y="25797"/>
                    </a:lnTo>
                    <a:lnTo>
                      <a:pt x="28181" y="25232"/>
                    </a:lnTo>
                    <a:lnTo>
                      <a:pt x="27566" y="24822"/>
                    </a:lnTo>
                    <a:cubicBezTo>
                      <a:pt x="24335" y="22848"/>
                      <a:pt x="20796" y="21463"/>
                      <a:pt x="17104" y="20745"/>
                    </a:cubicBezTo>
                    <a:lnTo>
                      <a:pt x="4078" y="19053"/>
                    </a:lnTo>
                    <a:close/>
                    <a:moveTo>
                      <a:pt x="3231" y="21463"/>
                    </a:moveTo>
                    <a:lnTo>
                      <a:pt x="3129" y="22130"/>
                    </a:lnTo>
                    <a:lnTo>
                      <a:pt x="16078" y="23848"/>
                    </a:lnTo>
                    <a:cubicBezTo>
                      <a:pt x="19899" y="24617"/>
                      <a:pt x="24438" y="26668"/>
                      <a:pt x="26310" y="27848"/>
                    </a:cubicBezTo>
                    <a:lnTo>
                      <a:pt x="26925" y="28233"/>
                    </a:lnTo>
                    <a:lnTo>
                      <a:pt x="27310" y="27643"/>
                    </a:lnTo>
                    <a:lnTo>
                      <a:pt x="26669" y="27258"/>
                    </a:lnTo>
                    <a:cubicBezTo>
                      <a:pt x="24745" y="26053"/>
                      <a:pt x="20104" y="23925"/>
                      <a:pt x="16206" y="23155"/>
                    </a:cubicBezTo>
                    <a:lnTo>
                      <a:pt x="3231" y="21463"/>
                    </a:lnTo>
                    <a:close/>
                    <a:moveTo>
                      <a:pt x="2334" y="23848"/>
                    </a:moveTo>
                    <a:lnTo>
                      <a:pt x="2231" y="24514"/>
                    </a:lnTo>
                    <a:lnTo>
                      <a:pt x="15206" y="26232"/>
                    </a:lnTo>
                    <a:cubicBezTo>
                      <a:pt x="18925" y="26976"/>
                      <a:pt x="24540" y="29669"/>
                      <a:pt x="25438" y="30233"/>
                    </a:cubicBezTo>
                    <a:lnTo>
                      <a:pt x="26053" y="30617"/>
                    </a:lnTo>
                    <a:lnTo>
                      <a:pt x="26412" y="30053"/>
                    </a:lnTo>
                    <a:lnTo>
                      <a:pt x="25797" y="29669"/>
                    </a:lnTo>
                    <a:cubicBezTo>
                      <a:pt x="24848" y="29079"/>
                      <a:pt x="19207" y="26335"/>
                      <a:pt x="15335" y="25566"/>
                    </a:cubicBezTo>
                    <a:lnTo>
                      <a:pt x="2334" y="23848"/>
                    </a:lnTo>
                    <a:close/>
                    <a:moveTo>
                      <a:pt x="1283" y="27592"/>
                    </a:moveTo>
                    <a:lnTo>
                      <a:pt x="1180" y="28284"/>
                    </a:lnTo>
                    <a:lnTo>
                      <a:pt x="14155" y="29976"/>
                    </a:lnTo>
                    <a:cubicBezTo>
                      <a:pt x="17771" y="30694"/>
                      <a:pt x="21232" y="32053"/>
                      <a:pt x="24361" y="33976"/>
                    </a:cubicBezTo>
                    <a:lnTo>
                      <a:pt x="25002" y="34361"/>
                    </a:lnTo>
                    <a:lnTo>
                      <a:pt x="25361" y="33797"/>
                    </a:lnTo>
                    <a:lnTo>
                      <a:pt x="24745" y="33387"/>
                    </a:lnTo>
                    <a:cubicBezTo>
                      <a:pt x="21514" y="31412"/>
                      <a:pt x="17976" y="30028"/>
                      <a:pt x="14258" y="29310"/>
                    </a:cubicBezTo>
                    <a:lnTo>
                      <a:pt x="1283" y="27592"/>
                    </a:lnTo>
                    <a:close/>
                    <a:moveTo>
                      <a:pt x="693" y="30156"/>
                    </a:moveTo>
                    <a:lnTo>
                      <a:pt x="590" y="30822"/>
                    </a:lnTo>
                    <a:lnTo>
                      <a:pt x="13565" y="32541"/>
                    </a:lnTo>
                    <a:cubicBezTo>
                      <a:pt x="17181" y="33233"/>
                      <a:pt x="20643" y="34592"/>
                      <a:pt x="23797" y="36515"/>
                    </a:cubicBezTo>
                    <a:lnTo>
                      <a:pt x="24412" y="36900"/>
                    </a:lnTo>
                    <a:lnTo>
                      <a:pt x="24771" y="36310"/>
                    </a:lnTo>
                    <a:lnTo>
                      <a:pt x="24130" y="35925"/>
                    </a:lnTo>
                    <a:cubicBezTo>
                      <a:pt x="20925" y="33951"/>
                      <a:pt x="17386" y="32566"/>
                      <a:pt x="13668" y="31874"/>
                    </a:cubicBezTo>
                    <a:lnTo>
                      <a:pt x="693" y="30156"/>
                    </a:lnTo>
                    <a:close/>
                    <a:moveTo>
                      <a:pt x="103" y="32643"/>
                    </a:moveTo>
                    <a:lnTo>
                      <a:pt x="0" y="33335"/>
                    </a:lnTo>
                    <a:lnTo>
                      <a:pt x="12975" y="35053"/>
                    </a:lnTo>
                    <a:cubicBezTo>
                      <a:pt x="16591" y="35746"/>
                      <a:pt x="20053" y="37105"/>
                      <a:pt x="23207" y="39028"/>
                    </a:cubicBezTo>
                    <a:lnTo>
                      <a:pt x="23848" y="39413"/>
                    </a:lnTo>
                    <a:lnTo>
                      <a:pt x="24181" y="38823"/>
                    </a:lnTo>
                    <a:lnTo>
                      <a:pt x="23540" y="38438"/>
                    </a:lnTo>
                    <a:cubicBezTo>
                      <a:pt x="20335" y="36464"/>
                      <a:pt x="16796" y="35079"/>
                      <a:pt x="13104" y="34361"/>
                    </a:cubicBezTo>
                    <a:lnTo>
                      <a:pt x="103" y="3264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61" name="Google Shape;1719;p34"/>
              <p:cNvSpPr>
                <a:spLocks/>
              </p:cNvSpPr>
              <p:nvPr/>
            </p:nvSpPr>
            <p:spPr bwMode="auto">
              <a:xfrm>
                <a:off x="-1461075" y="3283625"/>
                <a:ext cx="841100" cy="995725"/>
              </a:xfrm>
              <a:custGeom>
                <a:avLst/>
                <a:gdLst>
                  <a:gd name="T0" fmla="*/ 146656250 w 33644"/>
                  <a:gd name="T1" fmla="*/ 484375 h 39829"/>
                  <a:gd name="T2" fmla="*/ 180093750 w 33644"/>
                  <a:gd name="T3" fmla="*/ 10515625 h 39829"/>
                  <a:gd name="T4" fmla="*/ 509656250 w 33644"/>
                  <a:gd name="T5" fmla="*/ 105468750 h 39829"/>
                  <a:gd name="T6" fmla="*/ 525687500 w 33644"/>
                  <a:gd name="T7" fmla="*/ 102656250 h 39829"/>
                  <a:gd name="T8" fmla="*/ 282078125 w 33644"/>
                  <a:gd name="T9" fmla="*/ 5703125 h 39829"/>
                  <a:gd name="T10" fmla="*/ 137031250 w 33644"/>
                  <a:gd name="T11" fmla="*/ 43765625 h 39829"/>
                  <a:gd name="T12" fmla="*/ 300906250 w 33644"/>
                  <a:gd name="T13" fmla="*/ 67000000 h 39829"/>
                  <a:gd name="T14" fmla="*/ 506046875 w 33644"/>
                  <a:gd name="T15" fmla="*/ 149140625 h 39829"/>
                  <a:gd name="T16" fmla="*/ 501640625 w 33644"/>
                  <a:gd name="T17" fmla="*/ 133906250 h 39829"/>
                  <a:gd name="T18" fmla="*/ 137031250 w 33644"/>
                  <a:gd name="T19" fmla="*/ 43765625 h 39829"/>
                  <a:gd name="T20" fmla="*/ 127015625 w 33644"/>
                  <a:gd name="T21" fmla="*/ 97843750 h 39829"/>
                  <a:gd name="T22" fmla="*/ 363015625 w 33644"/>
                  <a:gd name="T23" fmla="*/ 131906250 h 39829"/>
                  <a:gd name="T24" fmla="*/ 492031250 w 33644"/>
                  <a:gd name="T25" fmla="*/ 186796875 h 39829"/>
                  <a:gd name="T26" fmla="*/ 487625000 w 33644"/>
                  <a:gd name="T27" fmla="*/ 171968750 h 39829"/>
                  <a:gd name="T28" fmla="*/ 324953125 w 33644"/>
                  <a:gd name="T29" fmla="*/ 108265625 h 39829"/>
                  <a:gd name="T30" fmla="*/ 106593750 w 33644"/>
                  <a:gd name="T31" fmla="*/ 149937500 h 39829"/>
                  <a:gd name="T32" fmla="*/ 307718750 w 33644"/>
                  <a:gd name="T33" fmla="*/ 187203125 h 39829"/>
                  <a:gd name="T34" fmla="*/ 477593750 w 33644"/>
                  <a:gd name="T35" fmla="*/ 255703125 h 39829"/>
                  <a:gd name="T36" fmla="*/ 473187500 w 33644"/>
                  <a:gd name="T37" fmla="*/ 240484375 h 39829"/>
                  <a:gd name="T38" fmla="*/ 106593750 w 33644"/>
                  <a:gd name="T39" fmla="*/ 149937500 h 39829"/>
                  <a:gd name="T40" fmla="*/ 91359375 w 33644"/>
                  <a:gd name="T41" fmla="*/ 198015625 h 39829"/>
                  <a:gd name="T42" fmla="*/ 453968750 w 33644"/>
                  <a:gd name="T43" fmla="*/ 287359375 h 39829"/>
                  <a:gd name="T44" fmla="*/ 469593750 w 33644"/>
                  <a:gd name="T45" fmla="*/ 284156250 h 39829"/>
                  <a:gd name="T46" fmla="*/ 295703125 w 33644"/>
                  <a:gd name="T47" fmla="*/ 214437500 h 39829"/>
                  <a:gd name="T48" fmla="*/ 78937500 w 33644"/>
                  <a:gd name="T49" fmla="*/ 225265625 h 39829"/>
                  <a:gd name="T50" fmla="*/ 280078125 w 33644"/>
                  <a:gd name="T51" fmla="*/ 262515625 h 39829"/>
                  <a:gd name="T52" fmla="*/ 449953125 w 33644"/>
                  <a:gd name="T53" fmla="*/ 331031250 h 39829"/>
                  <a:gd name="T54" fmla="*/ 445546875 w 33644"/>
                  <a:gd name="T55" fmla="*/ 315812500 h 39829"/>
                  <a:gd name="T56" fmla="*/ 78937500 w 33644"/>
                  <a:gd name="T57" fmla="*/ 225265625 h 39829"/>
                  <a:gd name="T58" fmla="*/ 62515625 w 33644"/>
                  <a:gd name="T59" fmla="*/ 314203125 h 39829"/>
                  <a:gd name="T60" fmla="*/ 424718750 w 33644"/>
                  <a:gd name="T61" fmla="*/ 403546875 h 39829"/>
                  <a:gd name="T62" fmla="*/ 439937500 w 33644"/>
                  <a:gd name="T63" fmla="*/ 400343750 h 39829"/>
                  <a:gd name="T64" fmla="*/ 266859375 w 33644"/>
                  <a:gd name="T65" fmla="*/ 330640625 h 39829"/>
                  <a:gd name="T66" fmla="*/ 49687500 w 33644"/>
                  <a:gd name="T67" fmla="*/ 341453125 h 39829"/>
                  <a:gd name="T68" fmla="*/ 250828125 w 33644"/>
                  <a:gd name="T69" fmla="*/ 378718750 h 39829"/>
                  <a:gd name="T70" fmla="*/ 420703125 w 33644"/>
                  <a:gd name="T71" fmla="*/ 447234375 h 39829"/>
                  <a:gd name="T72" fmla="*/ 416296875 w 33644"/>
                  <a:gd name="T73" fmla="*/ 432000000 h 39829"/>
                  <a:gd name="T74" fmla="*/ 49687500 w 33644"/>
                  <a:gd name="T75" fmla="*/ 341453125 h 39829"/>
                  <a:gd name="T76" fmla="*/ 34875000 w 33644"/>
                  <a:gd name="T77" fmla="*/ 389531250 h 39829"/>
                  <a:gd name="T78" fmla="*/ 397062500 w 33644"/>
                  <a:gd name="T79" fmla="*/ 478484375 h 39829"/>
                  <a:gd name="T80" fmla="*/ 412296875 w 33644"/>
                  <a:gd name="T81" fmla="*/ 475671875 h 39829"/>
                  <a:gd name="T82" fmla="*/ 239203125 w 33644"/>
                  <a:gd name="T83" fmla="*/ 405953125 h 39829"/>
                  <a:gd name="T84" fmla="*/ 19640625 w 33644"/>
                  <a:gd name="T85" fmla="*/ 437609375 h 39829"/>
                  <a:gd name="T86" fmla="*/ 220781250 w 33644"/>
                  <a:gd name="T87" fmla="*/ 474875000 h 39829"/>
                  <a:gd name="T88" fmla="*/ 390250000 w 33644"/>
                  <a:gd name="T89" fmla="*/ 543390625 h 39829"/>
                  <a:gd name="T90" fmla="*/ 386250000 w 33644"/>
                  <a:gd name="T91" fmla="*/ 528156250 h 39829"/>
                  <a:gd name="T92" fmla="*/ 19640625 w 33644"/>
                  <a:gd name="T93" fmla="*/ 437609375 h 39829"/>
                  <a:gd name="T94" fmla="*/ 9234375 w 33644"/>
                  <a:gd name="T95" fmla="*/ 487687500 h 39829"/>
                  <a:gd name="T96" fmla="*/ 371421875 w 33644"/>
                  <a:gd name="T97" fmla="*/ 576640625 h 39829"/>
                  <a:gd name="T98" fmla="*/ 386656250 w 33644"/>
                  <a:gd name="T99" fmla="*/ 573843750 h 39829"/>
                  <a:gd name="T100" fmla="*/ 213562500 w 33644"/>
                  <a:gd name="T101" fmla="*/ 503718750 h 39829"/>
                  <a:gd name="T102" fmla="*/ 1609375 w 33644"/>
                  <a:gd name="T103" fmla="*/ 516546875 h 39829"/>
                  <a:gd name="T104" fmla="*/ 202343750 w 33644"/>
                  <a:gd name="T105" fmla="*/ 553796875 h 39829"/>
                  <a:gd name="T106" fmla="*/ 371828125 w 33644"/>
                  <a:gd name="T107" fmla="*/ 622312500 h 39829"/>
                  <a:gd name="T108" fmla="*/ 367421875 w 33644"/>
                  <a:gd name="T109" fmla="*/ 607093750 h 39829"/>
                  <a:gd name="T110" fmla="*/ 1609375 w 33644"/>
                  <a:gd name="T111" fmla="*/ 516546875 h 398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3644" h="39829" extrusionOk="0">
                    <a:moveTo>
                      <a:pt x="11739" y="1"/>
                    </a:moveTo>
                    <a:cubicBezTo>
                      <a:pt x="10432" y="1"/>
                      <a:pt x="9481" y="31"/>
                      <a:pt x="9386" y="31"/>
                    </a:cubicBezTo>
                    <a:lnTo>
                      <a:pt x="9386" y="698"/>
                    </a:lnTo>
                    <a:cubicBezTo>
                      <a:pt x="9406" y="698"/>
                      <a:pt x="10284" y="673"/>
                      <a:pt x="11526" y="673"/>
                    </a:cubicBezTo>
                    <a:cubicBezTo>
                      <a:pt x="13388" y="673"/>
                      <a:pt x="16068" y="729"/>
                      <a:pt x="17899" y="1006"/>
                    </a:cubicBezTo>
                    <a:cubicBezTo>
                      <a:pt x="22643" y="1775"/>
                      <a:pt x="29618" y="4878"/>
                      <a:pt x="32618" y="6750"/>
                    </a:cubicBezTo>
                    <a:lnTo>
                      <a:pt x="33259" y="7134"/>
                    </a:lnTo>
                    <a:lnTo>
                      <a:pt x="33644" y="6570"/>
                    </a:lnTo>
                    <a:lnTo>
                      <a:pt x="33028" y="6185"/>
                    </a:lnTo>
                    <a:cubicBezTo>
                      <a:pt x="29977" y="4288"/>
                      <a:pt x="22874" y="1108"/>
                      <a:pt x="18053" y="365"/>
                    </a:cubicBezTo>
                    <a:cubicBezTo>
                      <a:pt x="16198" y="63"/>
                      <a:pt x="13606" y="1"/>
                      <a:pt x="11739" y="1"/>
                    </a:cubicBezTo>
                    <a:close/>
                    <a:moveTo>
                      <a:pt x="8770" y="2801"/>
                    </a:moveTo>
                    <a:lnTo>
                      <a:pt x="8770" y="3493"/>
                    </a:lnTo>
                    <a:cubicBezTo>
                      <a:pt x="8847" y="3493"/>
                      <a:pt x="16130" y="3519"/>
                      <a:pt x="19258" y="4288"/>
                    </a:cubicBezTo>
                    <a:cubicBezTo>
                      <a:pt x="22976" y="5211"/>
                      <a:pt x="28489" y="7134"/>
                      <a:pt x="31746" y="9160"/>
                    </a:cubicBezTo>
                    <a:lnTo>
                      <a:pt x="32387" y="9545"/>
                    </a:lnTo>
                    <a:lnTo>
                      <a:pt x="32746" y="8980"/>
                    </a:lnTo>
                    <a:lnTo>
                      <a:pt x="32105" y="8570"/>
                    </a:lnTo>
                    <a:cubicBezTo>
                      <a:pt x="28797" y="6519"/>
                      <a:pt x="23207" y="4570"/>
                      <a:pt x="19412" y="3621"/>
                    </a:cubicBezTo>
                    <a:cubicBezTo>
                      <a:pt x="16207" y="2852"/>
                      <a:pt x="9078" y="2801"/>
                      <a:pt x="8770" y="2801"/>
                    </a:cubicBezTo>
                    <a:close/>
                    <a:moveTo>
                      <a:pt x="8129" y="5570"/>
                    </a:moveTo>
                    <a:lnTo>
                      <a:pt x="8129" y="6262"/>
                    </a:lnTo>
                    <a:cubicBezTo>
                      <a:pt x="8232" y="6262"/>
                      <a:pt x="17412" y="6467"/>
                      <a:pt x="20592" y="7570"/>
                    </a:cubicBezTo>
                    <a:cubicBezTo>
                      <a:pt x="21463" y="7878"/>
                      <a:pt x="22361" y="8160"/>
                      <a:pt x="23233" y="8442"/>
                    </a:cubicBezTo>
                    <a:cubicBezTo>
                      <a:pt x="25976" y="9314"/>
                      <a:pt x="28592" y="10160"/>
                      <a:pt x="30874" y="11570"/>
                    </a:cubicBezTo>
                    <a:lnTo>
                      <a:pt x="31490" y="11955"/>
                    </a:lnTo>
                    <a:lnTo>
                      <a:pt x="31849" y="11391"/>
                    </a:lnTo>
                    <a:lnTo>
                      <a:pt x="31208" y="11006"/>
                    </a:lnTo>
                    <a:cubicBezTo>
                      <a:pt x="28874" y="9519"/>
                      <a:pt x="26079" y="8647"/>
                      <a:pt x="23412" y="7801"/>
                    </a:cubicBezTo>
                    <a:cubicBezTo>
                      <a:pt x="22540" y="7519"/>
                      <a:pt x="21669" y="7237"/>
                      <a:pt x="20797" y="6929"/>
                    </a:cubicBezTo>
                    <a:cubicBezTo>
                      <a:pt x="17540" y="5801"/>
                      <a:pt x="8514" y="5570"/>
                      <a:pt x="8129" y="5570"/>
                    </a:cubicBezTo>
                    <a:close/>
                    <a:moveTo>
                      <a:pt x="6822" y="9596"/>
                    </a:moveTo>
                    <a:lnTo>
                      <a:pt x="6745" y="10263"/>
                    </a:lnTo>
                    <a:lnTo>
                      <a:pt x="19694" y="11981"/>
                    </a:lnTo>
                    <a:cubicBezTo>
                      <a:pt x="23310" y="12699"/>
                      <a:pt x="26771" y="14032"/>
                      <a:pt x="29925" y="15981"/>
                    </a:cubicBezTo>
                    <a:lnTo>
                      <a:pt x="30566" y="16365"/>
                    </a:lnTo>
                    <a:lnTo>
                      <a:pt x="30925" y="15776"/>
                    </a:lnTo>
                    <a:lnTo>
                      <a:pt x="30284" y="15391"/>
                    </a:lnTo>
                    <a:cubicBezTo>
                      <a:pt x="27079" y="13417"/>
                      <a:pt x="23515" y="12032"/>
                      <a:pt x="19822" y="11314"/>
                    </a:cubicBezTo>
                    <a:lnTo>
                      <a:pt x="6822" y="9596"/>
                    </a:lnTo>
                    <a:close/>
                    <a:moveTo>
                      <a:pt x="5950" y="12006"/>
                    </a:moveTo>
                    <a:lnTo>
                      <a:pt x="5847" y="12673"/>
                    </a:lnTo>
                    <a:lnTo>
                      <a:pt x="18822" y="14391"/>
                    </a:lnTo>
                    <a:cubicBezTo>
                      <a:pt x="22438" y="15109"/>
                      <a:pt x="25900" y="16442"/>
                      <a:pt x="29054" y="18391"/>
                    </a:cubicBezTo>
                    <a:lnTo>
                      <a:pt x="29669" y="18776"/>
                    </a:lnTo>
                    <a:lnTo>
                      <a:pt x="30054" y="18186"/>
                    </a:lnTo>
                    <a:lnTo>
                      <a:pt x="29413" y="17801"/>
                    </a:lnTo>
                    <a:cubicBezTo>
                      <a:pt x="26182" y="15827"/>
                      <a:pt x="22643" y="14442"/>
                      <a:pt x="18925" y="13724"/>
                    </a:cubicBezTo>
                    <a:lnTo>
                      <a:pt x="5950" y="12006"/>
                    </a:lnTo>
                    <a:close/>
                    <a:moveTo>
                      <a:pt x="5052" y="14417"/>
                    </a:moveTo>
                    <a:lnTo>
                      <a:pt x="4975" y="15109"/>
                    </a:lnTo>
                    <a:lnTo>
                      <a:pt x="17925" y="16801"/>
                    </a:lnTo>
                    <a:cubicBezTo>
                      <a:pt x="21540" y="17519"/>
                      <a:pt x="25028" y="18853"/>
                      <a:pt x="28156" y="20802"/>
                    </a:cubicBezTo>
                    <a:lnTo>
                      <a:pt x="28797" y="21186"/>
                    </a:lnTo>
                    <a:lnTo>
                      <a:pt x="29156" y="20596"/>
                    </a:lnTo>
                    <a:lnTo>
                      <a:pt x="28515" y="20212"/>
                    </a:lnTo>
                    <a:cubicBezTo>
                      <a:pt x="25310" y="18237"/>
                      <a:pt x="21745" y="16853"/>
                      <a:pt x="18053" y="16135"/>
                    </a:cubicBezTo>
                    <a:lnTo>
                      <a:pt x="5052" y="14417"/>
                    </a:lnTo>
                    <a:close/>
                    <a:moveTo>
                      <a:pt x="4078" y="19443"/>
                    </a:moveTo>
                    <a:lnTo>
                      <a:pt x="4001" y="20109"/>
                    </a:lnTo>
                    <a:lnTo>
                      <a:pt x="16950" y="21827"/>
                    </a:lnTo>
                    <a:cubicBezTo>
                      <a:pt x="20566" y="22545"/>
                      <a:pt x="24028" y="23879"/>
                      <a:pt x="27182" y="25827"/>
                    </a:cubicBezTo>
                    <a:lnTo>
                      <a:pt x="27823" y="26212"/>
                    </a:lnTo>
                    <a:lnTo>
                      <a:pt x="28156" y="25622"/>
                    </a:lnTo>
                    <a:lnTo>
                      <a:pt x="27541" y="25238"/>
                    </a:lnTo>
                    <a:cubicBezTo>
                      <a:pt x="24310" y="23263"/>
                      <a:pt x="20771" y="21879"/>
                      <a:pt x="17079" y="21161"/>
                    </a:cubicBezTo>
                    <a:lnTo>
                      <a:pt x="4078" y="19443"/>
                    </a:lnTo>
                    <a:close/>
                    <a:moveTo>
                      <a:pt x="3180" y="21853"/>
                    </a:moveTo>
                    <a:lnTo>
                      <a:pt x="3103" y="22520"/>
                    </a:lnTo>
                    <a:lnTo>
                      <a:pt x="16053" y="24238"/>
                    </a:lnTo>
                    <a:cubicBezTo>
                      <a:pt x="19874" y="24981"/>
                      <a:pt x="24438" y="27058"/>
                      <a:pt x="26284" y="28212"/>
                    </a:cubicBezTo>
                    <a:lnTo>
                      <a:pt x="26925" y="28623"/>
                    </a:lnTo>
                    <a:lnTo>
                      <a:pt x="27284" y="28033"/>
                    </a:lnTo>
                    <a:lnTo>
                      <a:pt x="26643" y="27648"/>
                    </a:lnTo>
                    <a:cubicBezTo>
                      <a:pt x="24720" y="26443"/>
                      <a:pt x="20079" y="24340"/>
                      <a:pt x="16181" y="23571"/>
                    </a:cubicBezTo>
                    <a:lnTo>
                      <a:pt x="3180" y="21853"/>
                    </a:lnTo>
                    <a:close/>
                    <a:moveTo>
                      <a:pt x="2309" y="24263"/>
                    </a:moveTo>
                    <a:lnTo>
                      <a:pt x="2232" y="24930"/>
                    </a:lnTo>
                    <a:lnTo>
                      <a:pt x="15181" y="26648"/>
                    </a:lnTo>
                    <a:cubicBezTo>
                      <a:pt x="18925" y="27392"/>
                      <a:pt x="24515" y="30084"/>
                      <a:pt x="25412" y="30623"/>
                    </a:cubicBezTo>
                    <a:lnTo>
                      <a:pt x="26053" y="31007"/>
                    </a:lnTo>
                    <a:lnTo>
                      <a:pt x="26387" y="30443"/>
                    </a:lnTo>
                    <a:lnTo>
                      <a:pt x="25771" y="30058"/>
                    </a:lnTo>
                    <a:cubicBezTo>
                      <a:pt x="24823" y="29469"/>
                      <a:pt x="19181" y="26751"/>
                      <a:pt x="15309" y="25981"/>
                    </a:cubicBezTo>
                    <a:lnTo>
                      <a:pt x="2309" y="24263"/>
                    </a:lnTo>
                    <a:close/>
                    <a:moveTo>
                      <a:pt x="1257" y="28007"/>
                    </a:moveTo>
                    <a:lnTo>
                      <a:pt x="1180" y="28674"/>
                    </a:lnTo>
                    <a:lnTo>
                      <a:pt x="14130" y="30392"/>
                    </a:lnTo>
                    <a:cubicBezTo>
                      <a:pt x="17745" y="31110"/>
                      <a:pt x="21207" y="32443"/>
                      <a:pt x="24361" y="34392"/>
                    </a:cubicBezTo>
                    <a:lnTo>
                      <a:pt x="24976" y="34777"/>
                    </a:lnTo>
                    <a:lnTo>
                      <a:pt x="25335" y="34187"/>
                    </a:lnTo>
                    <a:lnTo>
                      <a:pt x="24720" y="33802"/>
                    </a:lnTo>
                    <a:cubicBezTo>
                      <a:pt x="21489" y="31828"/>
                      <a:pt x="17950" y="30443"/>
                      <a:pt x="14258" y="29725"/>
                    </a:cubicBezTo>
                    <a:lnTo>
                      <a:pt x="1257" y="28007"/>
                    </a:lnTo>
                    <a:close/>
                    <a:moveTo>
                      <a:pt x="667" y="30520"/>
                    </a:moveTo>
                    <a:lnTo>
                      <a:pt x="591" y="31212"/>
                    </a:lnTo>
                    <a:lnTo>
                      <a:pt x="13566" y="32905"/>
                    </a:lnTo>
                    <a:cubicBezTo>
                      <a:pt x="17155" y="33623"/>
                      <a:pt x="20617" y="34982"/>
                      <a:pt x="23771" y="36905"/>
                    </a:cubicBezTo>
                    <a:lnTo>
                      <a:pt x="24412" y="37290"/>
                    </a:lnTo>
                    <a:lnTo>
                      <a:pt x="24746" y="36726"/>
                    </a:lnTo>
                    <a:lnTo>
                      <a:pt x="24130" y="36315"/>
                    </a:lnTo>
                    <a:cubicBezTo>
                      <a:pt x="20899" y="34341"/>
                      <a:pt x="17361" y="32956"/>
                      <a:pt x="13668" y="32238"/>
                    </a:cubicBezTo>
                    <a:lnTo>
                      <a:pt x="667" y="30520"/>
                    </a:lnTo>
                    <a:close/>
                    <a:moveTo>
                      <a:pt x="103" y="33059"/>
                    </a:moveTo>
                    <a:lnTo>
                      <a:pt x="1" y="33725"/>
                    </a:lnTo>
                    <a:lnTo>
                      <a:pt x="12950" y="35443"/>
                    </a:lnTo>
                    <a:cubicBezTo>
                      <a:pt x="16566" y="36136"/>
                      <a:pt x="20027" y="37495"/>
                      <a:pt x="23181" y="39418"/>
                    </a:cubicBezTo>
                    <a:lnTo>
                      <a:pt x="23797" y="39828"/>
                    </a:lnTo>
                    <a:lnTo>
                      <a:pt x="24156" y="39238"/>
                    </a:lnTo>
                    <a:lnTo>
                      <a:pt x="23515" y="38854"/>
                    </a:lnTo>
                    <a:cubicBezTo>
                      <a:pt x="20310" y="36879"/>
                      <a:pt x="16745" y="35495"/>
                      <a:pt x="13053" y="34777"/>
                    </a:cubicBezTo>
                    <a:lnTo>
                      <a:pt x="103" y="3305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grpSp>
      </p:grpSp>
      <p:grpSp>
        <p:nvGrpSpPr>
          <p:cNvPr id="62" name="Google Shape;1720;p34"/>
          <p:cNvGrpSpPr>
            <a:grpSpLocks/>
          </p:cNvGrpSpPr>
          <p:nvPr/>
        </p:nvGrpSpPr>
        <p:grpSpPr bwMode="auto">
          <a:xfrm rot="451339" flipH="1">
            <a:off x="-260350" y="4262438"/>
            <a:ext cx="2413001" cy="2495550"/>
            <a:chOff x="334100" y="971800"/>
            <a:chExt cx="1810984" cy="1871771"/>
          </a:xfrm>
        </p:grpSpPr>
        <p:sp>
          <p:nvSpPr>
            <p:cNvPr id="63" name="Google Shape;1721;p34"/>
            <p:cNvSpPr/>
            <p:nvPr/>
          </p:nvSpPr>
          <p:spPr>
            <a:xfrm>
              <a:off x="342841" y="967468"/>
              <a:ext cx="1803041" cy="1871771"/>
            </a:xfrm>
            <a:custGeom>
              <a:avLst/>
              <a:gdLst/>
              <a:ahLst/>
              <a:cxnLst/>
              <a:rect l="l" t="t" r="r" b="b"/>
              <a:pathLst>
                <a:path w="88903" h="92285" extrusionOk="0">
                  <a:moveTo>
                    <a:pt x="44583" y="1"/>
                  </a:moveTo>
                  <a:cubicBezTo>
                    <a:pt x="44328" y="1"/>
                    <a:pt x="44071" y="83"/>
                    <a:pt x="43849" y="252"/>
                  </a:cubicBezTo>
                  <a:lnTo>
                    <a:pt x="0" y="33408"/>
                  </a:lnTo>
                  <a:lnTo>
                    <a:pt x="43131" y="91437"/>
                  </a:lnTo>
                  <a:cubicBezTo>
                    <a:pt x="43514" y="91989"/>
                    <a:pt x="44136" y="92284"/>
                    <a:pt x="44766" y="92284"/>
                  </a:cubicBezTo>
                  <a:cubicBezTo>
                    <a:pt x="45190" y="92284"/>
                    <a:pt x="45617" y="92151"/>
                    <a:pt x="45977" y="91873"/>
                  </a:cubicBezTo>
                  <a:lnTo>
                    <a:pt x="88261" y="59204"/>
                  </a:lnTo>
                  <a:cubicBezTo>
                    <a:pt x="88800" y="58794"/>
                    <a:pt x="88903" y="58050"/>
                    <a:pt x="88492" y="57512"/>
                  </a:cubicBezTo>
                  <a:lnTo>
                    <a:pt x="45541" y="483"/>
                  </a:lnTo>
                  <a:cubicBezTo>
                    <a:pt x="45300" y="167"/>
                    <a:pt x="44944" y="1"/>
                    <a:pt x="44583" y="1"/>
                  </a:cubicBezTo>
                  <a:close/>
                </a:path>
              </a:pathLst>
            </a:custGeom>
            <a:solidFill>
              <a:schemeClr val="accent3"/>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4" name="Google Shape;1722;p34"/>
            <p:cNvSpPr>
              <a:spLocks/>
            </p:cNvSpPr>
            <p:nvPr/>
          </p:nvSpPr>
          <p:spPr bwMode="auto">
            <a:xfrm>
              <a:off x="336189" y="976911"/>
              <a:ext cx="1795894" cy="1820273"/>
            </a:xfrm>
            <a:custGeom>
              <a:avLst/>
              <a:gdLst>
                <a:gd name="T0" fmla="*/ 368220842 w 88544"/>
                <a:gd name="T1" fmla="*/ 0 h 89746"/>
                <a:gd name="T2" fmla="*/ 0 w 88544"/>
                <a:gd name="T3" fmla="*/ 277498232 h 89746"/>
                <a:gd name="T4" fmla="*/ 385551044 w 88544"/>
                <a:gd name="T5" fmla="*/ 746061340 h 89746"/>
                <a:gd name="T6" fmla="*/ 391207936 w 88544"/>
                <a:gd name="T7" fmla="*/ 748823349 h 89746"/>
                <a:gd name="T8" fmla="*/ 395179818 w 88544"/>
                <a:gd name="T9" fmla="*/ 747563299 h 89746"/>
                <a:gd name="T10" fmla="*/ 738786564 w 88544"/>
                <a:gd name="T11" fmla="*/ 491884228 h 89746"/>
                <a:gd name="T12" fmla="*/ 368220842 w 88544"/>
                <a:gd name="T13" fmla="*/ 0 h 897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8544" h="89746" extrusionOk="0">
                  <a:moveTo>
                    <a:pt x="44131" y="0"/>
                  </a:moveTo>
                  <a:lnTo>
                    <a:pt x="0" y="33258"/>
                  </a:lnTo>
                  <a:lnTo>
                    <a:pt x="46208" y="89415"/>
                  </a:lnTo>
                  <a:cubicBezTo>
                    <a:pt x="46378" y="89632"/>
                    <a:pt x="46632" y="89746"/>
                    <a:pt x="46886" y="89746"/>
                  </a:cubicBezTo>
                  <a:cubicBezTo>
                    <a:pt x="47053" y="89746"/>
                    <a:pt x="47219" y="89697"/>
                    <a:pt x="47362" y="89595"/>
                  </a:cubicBezTo>
                  <a:lnTo>
                    <a:pt x="88543" y="58952"/>
                  </a:lnTo>
                  <a:lnTo>
                    <a:pt x="4413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grpSp>
          <p:nvGrpSpPr>
            <p:cNvPr id="65" name="Google Shape;1723;p34"/>
            <p:cNvGrpSpPr>
              <a:grpSpLocks/>
            </p:cNvGrpSpPr>
            <p:nvPr/>
          </p:nvGrpSpPr>
          <p:grpSpPr bwMode="auto">
            <a:xfrm>
              <a:off x="1214129" y="978980"/>
              <a:ext cx="913828" cy="1211839"/>
              <a:chOff x="1214129" y="978980"/>
              <a:chExt cx="913828" cy="1211839"/>
            </a:xfrm>
          </p:grpSpPr>
          <p:sp>
            <p:nvSpPr>
              <p:cNvPr id="69" name="Google Shape;1724;p34"/>
              <p:cNvSpPr>
                <a:spLocks/>
              </p:cNvSpPr>
              <p:nvPr/>
            </p:nvSpPr>
            <p:spPr bwMode="auto">
              <a:xfrm>
                <a:off x="1222973" y="978980"/>
                <a:ext cx="904985" cy="1199365"/>
              </a:xfrm>
              <a:custGeom>
                <a:avLst/>
                <a:gdLst>
                  <a:gd name="T0" fmla="*/ 1718739 w 44619"/>
                  <a:gd name="T1" fmla="*/ 8235 h 59133"/>
                  <a:gd name="T2" fmla="*/ 8235 w 44619"/>
                  <a:gd name="T3" fmla="*/ 1076169 h 59133"/>
                  <a:gd name="T4" fmla="*/ 370790724 w 44619"/>
                  <a:gd name="T5" fmla="*/ 493386244 h 59133"/>
                  <a:gd name="T6" fmla="*/ 372284429 w 44619"/>
                  <a:gd name="T7" fmla="*/ 492101104 h 59133"/>
                  <a:gd name="T8" fmla="*/ 1718739 w 44619"/>
                  <a:gd name="T9" fmla="*/ 8235 h 591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619" h="59133" extrusionOk="0">
                    <a:moveTo>
                      <a:pt x="206" y="1"/>
                    </a:moveTo>
                    <a:lnTo>
                      <a:pt x="1" y="129"/>
                    </a:lnTo>
                    <a:lnTo>
                      <a:pt x="44439" y="59132"/>
                    </a:lnTo>
                    <a:lnTo>
                      <a:pt x="44618" y="58978"/>
                    </a:lnTo>
                    <a:lnTo>
                      <a:pt x="206" y="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70" name="Google Shape;1725;p34"/>
              <p:cNvSpPr>
                <a:spLocks/>
              </p:cNvSpPr>
              <p:nvPr/>
            </p:nvSpPr>
            <p:spPr bwMode="auto">
              <a:xfrm>
                <a:off x="1214129" y="991475"/>
                <a:ext cx="904985" cy="1199345"/>
              </a:xfrm>
              <a:custGeom>
                <a:avLst/>
                <a:gdLst>
                  <a:gd name="T0" fmla="*/ 1718739 w 44619"/>
                  <a:gd name="T1" fmla="*/ 0 h 59132"/>
                  <a:gd name="T2" fmla="*/ 8235 w 44619"/>
                  <a:gd name="T3" fmla="*/ 1285160 h 59132"/>
                  <a:gd name="T4" fmla="*/ 370790724 w 44619"/>
                  <a:gd name="T5" fmla="*/ 493386482 h 59132"/>
                  <a:gd name="T6" fmla="*/ 372284429 w 44619"/>
                  <a:gd name="T7" fmla="*/ 492310313 h 59132"/>
                  <a:gd name="T8" fmla="*/ 1718739 w 44619"/>
                  <a:gd name="T9" fmla="*/ 0 h 59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619" h="59132" extrusionOk="0">
                    <a:moveTo>
                      <a:pt x="206" y="0"/>
                    </a:moveTo>
                    <a:lnTo>
                      <a:pt x="1" y="154"/>
                    </a:lnTo>
                    <a:lnTo>
                      <a:pt x="44439" y="59132"/>
                    </a:lnTo>
                    <a:lnTo>
                      <a:pt x="44618" y="59003"/>
                    </a:lnTo>
                    <a:lnTo>
                      <a:pt x="206"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grpSp>
        <p:sp>
          <p:nvSpPr>
            <p:cNvPr id="66" name="Google Shape;1726;p34"/>
            <p:cNvSpPr/>
            <p:nvPr/>
          </p:nvSpPr>
          <p:spPr>
            <a:xfrm>
              <a:off x="340493" y="1001132"/>
              <a:ext cx="1741086" cy="1809855"/>
            </a:xfrm>
            <a:custGeom>
              <a:avLst/>
              <a:gdLst/>
              <a:ahLst/>
              <a:cxnLst/>
              <a:rect l="l" t="t" r="r" b="b"/>
              <a:pathLst>
                <a:path w="85852" h="89283" extrusionOk="0">
                  <a:moveTo>
                    <a:pt x="42828" y="0"/>
                  </a:moveTo>
                  <a:cubicBezTo>
                    <a:pt x="42573" y="0"/>
                    <a:pt x="42317" y="82"/>
                    <a:pt x="42106" y="252"/>
                  </a:cubicBezTo>
                  <a:lnTo>
                    <a:pt x="1" y="31946"/>
                  </a:lnTo>
                  <a:lnTo>
                    <a:pt x="43131" y="89282"/>
                  </a:lnTo>
                  <a:lnTo>
                    <a:pt x="85210" y="57588"/>
                  </a:lnTo>
                  <a:cubicBezTo>
                    <a:pt x="85749" y="57178"/>
                    <a:pt x="85851" y="56409"/>
                    <a:pt x="85441" y="55870"/>
                  </a:cubicBezTo>
                  <a:lnTo>
                    <a:pt x="43798" y="482"/>
                  </a:lnTo>
                  <a:cubicBezTo>
                    <a:pt x="43557" y="166"/>
                    <a:pt x="43192" y="0"/>
                    <a:pt x="42828" y="0"/>
                  </a:cubicBezTo>
                  <a:close/>
                </a:path>
              </a:pathLst>
            </a:custGeom>
            <a:solidFill>
              <a:schemeClr val="accent3"/>
            </a:solidFill>
            <a:ln>
              <a:noFill/>
            </a:ln>
          </p:spPr>
          <p:txBody>
            <a:bodyPr spcFirstLastPara="1" lIns="91425" tIns="91425" rIns="91425" bIns="91425" anchor="ct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7" name="Google Shape;1727;p34"/>
            <p:cNvSpPr>
              <a:spLocks/>
            </p:cNvSpPr>
            <p:nvPr/>
          </p:nvSpPr>
          <p:spPr bwMode="auto">
            <a:xfrm>
              <a:off x="373105" y="1605205"/>
              <a:ext cx="899265" cy="1180097"/>
            </a:xfrm>
            <a:custGeom>
              <a:avLst/>
              <a:gdLst>
                <a:gd name="T0" fmla="*/ 9636984 w 44337"/>
                <a:gd name="T1" fmla="*/ 0 h 58183"/>
                <a:gd name="T2" fmla="*/ 8235 w 44337"/>
                <a:gd name="T3" fmla="*/ 7275659 h 58183"/>
                <a:gd name="T4" fmla="*/ 360093740 w 44337"/>
                <a:gd name="T5" fmla="*/ 485468333 h 58183"/>
                <a:gd name="T6" fmla="*/ 369939290 w 44337"/>
                <a:gd name="T7" fmla="*/ 478192654 h 58183"/>
                <a:gd name="T8" fmla="*/ 9636984 w 44337"/>
                <a:gd name="T9" fmla="*/ 0 h 581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337" h="58183" extrusionOk="0">
                  <a:moveTo>
                    <a:pt x="1155" y="0"/>
                  </a:moveTo>
                  <a:lnTo>
                    <a:pt x="1" y="872"/>
                  </a:lnTo>
                  <a:lnTo>
                    <a:pt x="43157" y="58183"/>
                  </a:lnTo>
                  <a:lnTo>
                    <a:pt x="44337" y="57311"/>
                  </a:lnTo>
                  <a:lnTo>
                    <a:pt x="1155"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68" name="Google Shape;1728;p34"/>
            <p:cNvSpPr>
              <a:spLocks/>
            </p:cNvSpPr>
            <p:nvPr/>
          </p:nvSpPr>
          <p:spPr bwMode="auto">
            <a:xfrm>
              <a:off x="762685" y="1424197"/>
              <a:ext cx="916931" cy="993396"/>
            </a:xfrm>
            <a:custGeom>
              <a:avLst/>
              <a:gdLst>
                <a:gd name="T0" fmla="*/ 160251277 w 45208"/>
                <a:gd name="T1" fmla="*/ 8235 h 48978"/>
                <a:gd name="T2" fmla="*/ 0 w 45208"/>
                <a:gd name="T3" fmla="*/ 120676561 h 48978"/>
                <a:gd name="T4" fmla="*/ 216947197 w 45208"/>
                <a:gd name="T5" fmla="*/ 408662828 h 48978"/>
                <a:gd name="T6" fmla="*/ 377206689 w 45208"/>
                <a:gd name="T7" fmla="*/ 287986267 h 48978"/>
                <a:gd name="T8" fmla="*/ 160251277 w 45208"/>
                <a:gd name="T9" fmla="*/ 8235 h 489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208" h="48978" extrusionOk="0">
                  <a:moveTo>
                    <a:pt x="19206" y="1"/>
                  </a:moveTo>
                  <a:lnTo>
                    <a:pt x="0" y="14463"/>
                  </a:lnTo>
                  <a:lnTo>
                    <a:pt x="26001" y="48978"/>
                  </a:lnTo>
                  <a:lnTo>
                    <a:pt x="45208" y="34515"/>
                  </a:lnTo>
                  <a:lnTo>
                    <a:pt x="19206"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grpSp>
      <p:sp>
        <p:nvSpPr>
          <p:cNvPr id="71" name="Google Shape;1729;p34"/>
          <p:cNvSpPr>
            <a:spLocks noChangeArrowheads="1"/>
          </p:cNvSpPr>
          <p:nvPr/>
        </p:nvSpPr>
        <p:spPr bwMode="auto">
          <a:xfrm>
            <a:off x="2823633" y="2641600"/>
            <a:ext cx="6665384" cy="3614738"/>
          </a:xfrm>
          <a:prstGeom prst="roundRect">
            <a:avLst>
              <a:gd name="adj" fmla="val 10065"/>
            </a:avLst>
          </a:prstGeom>
          <a:solidFill>
            <a:schemeClr val="accent1"/>
          </a:solidFill>
          <a:ln w="19050">
            <a:solidFill>
              <a:schemeClr val="tx1"/>
            </a:solidFill>
            <a:round/>
            <a:headEnd type="none" w="sm" len="sm"/>
            <a:tailEnd type="none" w="sm" len="sm"/>
          </a:ln>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altLang="vi-VN"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72" name="Google Shape;1730;p34"/>
          <p:cNvSpPr>
            <a:spLocks noChangeArrowheads="1"/>
          </p:cNvSpPr>
          <p:nvPr/>
        </p:nvSpPr>
        <p:spPr bwMode="auto">
          <a:xfrm>
            <a:off x="2722033" y="2540000"/>
            <a:ext cx="6665384" cy="3614738"/>
          </a:xfrm>
          <a:prstGeom prst="roundRect">
            <a:avLst>
              <a:gd name="adj" fmla="val 10065"/>
            </a:avLst>
          </a:prstGeom>
          <a:solidFill>
            <a:schemeClr val="bg1"/>
          </a:solidFill>
          <a:ln w="19050">
            <a:solidFill>
              <a:schemeClr val="tx1"/>
            </a:solidFill>
            <a:round/>
            <a:headEnd type="none" w="sm" len="sm"/>
            <a:tailEnd type="none" w="sm" len="sm"/>
          </a:ln>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altLang="vi-VN"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grpSp>
        <p:nvGrpSpPr>
          <p:cNvPr id="73" name="Google Shape;1732;p34"/>
          <p:cNvGrpSpPr>
            <a:grpSpLocks/>
          </p:cNvGrpSpPr>
          <p:nvPr/>
        </p:nvGrpSpPr>
        <p:grpSpPr bwMode="auto">
          <a:xfrm rot="1946306" flipH="1">
            <a:off x="9006417" y="5133975"/>
            <a:ext cx="2436283" cy="2565400"/>
            <a:chOff x="1526600" y="450800"/>
            <a:chExt cx="4540675" cy="4779475"/>
          </a:xfrm>
        </p:grpSpPr>
        <p:sp>
          <p:nvSpPr>
            <p:cNvPr id="74" name="Google Shape;1733;p34"/>
            <p:cNvSpPr>
              <a:spLocks/>
            </p:cNvSpPr>
            <p:nvPr/>
          </p:nvSpPr>
          <p:spPr bwMode="auto">
            <a:xfrm>
              <a:off x="1610100" y="473575"/>
              <a:ext cx="4457175" cy="4689450"/>
            </a:xfrm>
            <a:custGeom>
              <a:avLst/>
              <a:gdLst>
                <a:gd name="T0" fmla="*/ 1493781250 w 178287"/>
                <a:gd name="T1" fmla="*/ 15625 h 187578"/>
                <a:gd name="T2" fmla="*/ 1472781250 w 178287"/>
                <a:gd name="T3" fmla="*/ 6156250 h 187578"/>
                <a:gd name="T4" fmla="*/ 0 w 178287"/>
                <a:gd name="T5" fmla="*/ 997796875 h 187578"/>
                <a:gd name="T6" fmla="*/ 1244453125 w 178287"/>
                <a:gd name="T7" fmla="*/ 2147483646 h 187578"/>
                <a:gd name="T8" fmla="*/ 1311953125 w 178287"/>
                <a:gd name="T9" fmla="*/ 2147483646 h 187578"/>
                <a:gd name="T10" fmla="*/ 1356984375 w 178287"/>
                <a:gd name="T11" fmla="*/ 2147483646 h 187578"/>
                <a:gd name="T12" fmla="*/ 2147483646 w 178287"/>
                <a:gd name="T13" fmla="*/ 1971500000 h 187578"/>
                <a:gd name="T14" fmla="*/ 2147483646 w 178287"/>
                <a:gd name="T15" fmla="*/ 1917687500 h 187578"/>
                <a:gd name="T16" fmla="*/ 1526609375 w 178287"/>
                <a:gd name="T17" fmla="*/ 17578125 h 187578"/>
                <a:gd name="T18" fmla="*/ 1493781250 w 178287"/>
                <a:gd name="T19" fmla="*/ 15625 h 1875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78287" h="187578" extrusionOk="0">
                  <a:moveTo>
                    <a:pt x="95602" y="1"/>
                  </a:moveTo>
                  <a:cubicBezTo>
                    <a:pt x="95141" y="1"/>
                    <a:pt x="94676" y="129"/>
                    <a:pt x="94258" y="394"/>
                  </a:cubicBezTo>
                  <a:lnTo>
                    <a:pt x="0" y="63859"/>
                  </a:lnTo>
                  <a:lnTo>
                    <a:pt x="79645" y="185257"/>
                  </a:lnTo>
                  <a:cubicBezTo>
                    <a:pt x="80631" y="186769"/>
                    <a:pt x="82280" y="187578"/>
                    <a:pt x="83965" y="187578"/>
                  </a:cubicBezTo>
                  <a:cubicBezTo>
                    <a:pt x="84955" y="187578"/>
                    <a:pt x="85959" y="187298"/>
                    <a:pt x="86847" y="186719"/>
                  </a:cubicBezTo>
                  <a:lnTo>
                    <a:pt x="176826" y="126176"/>
                  </a:lnTo>
                  <a:cubicBezTo>
                    <a:pt x="177974" y="125393"/>
                    <a:pt x="178287" y="123880"/>
                    <a:pt x="177504" y="122732"/>
                  </a:cubicBezTo>
                  <a:lnTo>
                    <a:pt x="97703" y="1125"/>
                  </a:lnTo>
                  <a:cubicBezTo>
                    <a:pt x="97205" y="394"/>
                    <a:pt x="96410" y="1"/>
                    <a:pt x="95602" y="1"/>
                  </a:cubicBezTo>
                  <a:close/>
                </a:path>
              </a:pathLst>
            </a:custGeom>
            <a:solidFill>
              <a:srgbClr val="119B9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75" name="Google Shape;1734;p34"/>
            <p:cNvSpPr>
              <a:spLocks/>
            </p:cNvSpPr>
            <p:nvPr/>
          </p:nvSpPr>
          <p:spPr bwMode="auto">
            <a:xfrm>
              <a:off x="1616625" y="450800"/>
              <a:ext cx="4391950" cy="4645025"/>
            </a:xfrm>
            <a:custGeom>
              <a:avLst/>
              <a:gdLst>
                <a:gd name="T0" fmla="*/ 1455656250 w 175678"/>
                <a:gd name="T1" fmla="*/ 0 h 185801"/>
                <a:gd name="T2" fmla="*/ 0 w 175678"/>
                <a:gd name="T3" fmla="*/ 962296875 h 185801"/>
                <a:gd name="T4" fmla="*/ 1255046875 w 175678"/>
                <a:gd name="T5" fmla="*/ 2147483646 h 185801"/>
                <a:gd name="T6" fmla="*/ 1306312500 w 175678"/>
                <a:gd name="T7" fmla="*/ 2147483646 h 185801"/>
                <a:gd name="T8" fmla="*/ 1339859375 w 175678"/>
                <a:gd name="T9" fmla="*/ 2147483646 h 185801"/>
                <a:gd name="T10" fmla="*/ 2147483646 w 175678"/>
                <a:gd name="T11" fmla="*/ 1965343750 h 185801"/>
                <a:gd name="T12" fmla="*/ 1455656250 w 175678"/>
                <a:gd name="T13" fmla="*/ 0 h 18580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5678" h="185801" extrusionOk="0">
                  <a:moveTo>
                    <a:pt x="93162" y="0"/>
                  </a:moveTo>
                  <a:lnTo>
                    <a:pt x="0" y="61587"/>
                  </a:lnTo>
                  <a:lnTo>
                    <a:pt x="80323" y="184028"/>
                  </a:lnTo>
                  <a:cubicBezTo>
                    <a:pt x="81085" y="185187"/>
                    <a:pt x="82329" y="185800"/>
                    <a:pt x="83604" y="185800"/>
                  </a:cubicBezTo>
                  <a:cubicBezTo>
                    <a:pt x="84339" y="185800"/>
                    <a:pt x="85083" y="185597"/>
                    <a:pt x="85751" y="185177"/>
                  </a:cubicBezTo>
                  <a:lnTo>
                    <a:pt x="175677" y="125782"/>
                  </a:lnTo>
                  <a:lnTo>
                    <a:pt x="9316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76" name="Google Shape;1735;p34"/>
            <p:cNvSpPr>
              <a:spLocks/>
            </p:cNvSpPr>
            <p:nvPr/>
          </p:nvSpPr>
          <p:spPr bwMode="auto">
            <a:xfrm>
              <a:off x="3931325" y="462525"/>
              <a:ext cx="2064200" cy="3145900"/>
            </a:xfrm>
            <a:custGeom>
              <a:avLst/>
              <a:gdLst>
                <a:gd name="T0" fmla="*/ 0 w 82568"/>
                <a:gd name="T1" fmla="*/ 15625 h 125836"/>
                <a:gd name="T2" fmla="*/ 1290109375 w 82568"/>
                <a:gd name="T3" fmla="*/ 1966171875 h 125836"/>
                <a:gd name="T4" fmla="*/ 0 60000 65536"/>
                <a:gd name="T5" fmla="*/ 0 60000 65536"/>
              </a:gdLst>
              <a:ahLst/>
              <a:cxnLst>
                <a:cxn ang="T4">
                  <a:pos x="T0" y="T1"/>
                </a:cxn>
                <a:cxn ang="T5">
                  <a:pos x="T2" y="T3"/>
                </a:cxn>
              </a:cxnLst>
              <a:rect l="0" t="0" r="r" b="b"/>
              <a:pathLst>
                <a:path w="82568" h="125836" fill="none" extrusionOk="0">
                  <a:moveTo>
                    <a:pt x="0" y="1"/>
                  </a:moveTo>
                  <a:lnTo>
                    <a:pt x="82567" y="125835"/>
                  </a:lnTo>
                </a:path>
              </a:pathLst>
            </a:custGeom>
            <a:noFill/>
            <a:ln w="11750" cap="flat" cmpd="sng">
              <a:solidFill>
                <a:schemeClr val="tx1"/>
              </a:solidFill>
              <a:prstDash val="solid"/>
              <a:miter lim="52191"/>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77" name="Google Shape;1736;p34"/>
            <p:cNvSpPr>
              <a:spLocks/>
            </p:cNvSpPr>
            <p:nvPr/>
          </p:nvSpPr>
          <p:spPr bwMode="auto">
            <a:xfrm>
              <a:off x="3898700" y="482100"/>
              <a:ext cx="2065500" cy="3145900"/>
            </a:xfrm>
            <a:custGeom>
              <a:avLst/>
              <a:gdLst>
                <a:gd name="T0" fmla="*/ 15625 w 82620"/>
                <a:gd name="T1" fmla="*/ 15625 h 125836"/>
                <a:gd name="T2" fmla="*/ 1290937500 w 82620"/>
                <a:gd name="T3" fmla="*/ 1966171875 h 125836"/>
                <a:gd name="T4" fmla="*/ 0 60000 65536"/>
                <a:gd name="T5" fmla="*/ 0 60000 65536"/>
              </a:gdLst>
              <a:ahLst/>
              <a:cxnLst>
                <a:cxn ang="T4">
                  <a:pos x="T0" y="T1"/>
                </a:cxn>
                <a:cxn ang="T5">
                  <a:pos x="T2" y="T3"/>
                </a:cxn>
              </a:cxnLst>
              <a:rect l="0" t="0" r="r" b="b"/>
              <a:pathLst>
                <a:path w="82620" h="125836" fill="none" extrusionOk="0">
                  <a:moveTo>
                    <a:pt x="1" y="1"/>
                  </a:moveTo>
                  <a:lnTo>
                    <a:pt x="82620" y="125835"/>
                  </a:lnTo>
                </a:path>
              </a:pathLst>
            </a:custGeom>
            <a:noFill/>
            <a:ln w="11750" cap="flat" cmpd="sng">
              <a:solidFill>
                <a:schemeClr val="tx1"/>
              </a:solidFill>
              <a:prstDash val="solid"/>
              <a:miter lim="52191"/>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78" name="Google Shape;1737;p34"/>
            <p:cNvSpPr>
              <a:spLocks/>
            </p:cNvSpPr>
            <p:nvPr/>
          </p:nvSpPr>
          <p:spPr bwMode="auto">
            <a:xfrm>
              <a:off x="3742125" y="4138150"/>
              <a:ext cx="842925" cy="1092125"/>
            </a:xfrm>
            <a:custGeom>
              <a:avLst/>
              <a:gdLst>
                <a:gd name="T0" fmla="*/ 150062500 w 33717"/>
                <a:gd name="T1" fmla="*/ 0 h 43685"/>
                <a:gd name="T2" fmla="*/ 15625 w 33717"/>
                <a:gd name="T3" fmla="*/ 96234375 h 43685"/>
                <a:gd name="T4" fmla="*/ 376765625 w 33717"/>
                <a:gd name="T5" fmla="*/ 682578125 h 43685"/>
                <a:gd name="T6" fmla="*/ 401234375 w 33717"/>
                <a:gd name="T7" fmla="*/ 556171875 h 43685"/>
                <a:gd name="T8" fmla="*/ 526812500 w 33717"/>
                <a:gd name="T9" fmla="*/ 586343750 h 43685"/>
                <a:gd name="T10" fmla="*/ 150062500 w 33717"/>
                <a:gd name="T11" fmla="*/ 0 h 436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717" h="43685" extrusionOk="0">
                  <a:moveTo>
                    <a:pt x="9604" y="0"/>
                  </a:moveTo>
                  <a:lnTo>
                    <a:pt x="1" y="6159"/>
                  </a:lnTo>
                  <a:lnTo>
                    <a:pt x="24113" y="43685"/>
                  </a:lnTo>
                  <a:lnTo>
                    <a:pt x="25679" y="35595"/>
                  </a:lnTo>
                  <a:lnTo>
                    <a:pt x="33716" y="37526"/>
                  </a:lnTo>
                  <a:lnTo>
                    <a:pt x="9604"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79" name="Google Shape;1738;p34"/>
            <p:cNvSpPr>
              <a:spLocks/>
            </p:cNvSpPr>
            <p:nvPr/>
          </p:nvSpPr>
          <p:spPr bwMode="auto">
            <a:xfrm>
              <a:off x="1526600" y="464775"/>
              <a:ext cx="4343675" cy="4627200"/>
            </a:xfrm>
            <a:custGeom>
              <a:avLst/>
              <a:gdLst>
                <a:gd name="T0" fmla="*/ 1423671875 w 173747"/>
                <a:gd name="T1" fmla="*/ 15625 h 185088"/>
                <a:gd name="T2" fmla="*/ 1401843750 w 173747"/>
                <a:gd name="T3" fmla="*/ 6765625 h 185088"/>
                <a:gd name="T4" fmla="*/ 0 w 173747"/>
                <a:gd name="T5" fmla="*/ 927453125 h 185088"/>
                <a:gd name="T6" fmla="*/ 1289296875 w 173747"/>
                <a:gd name="T7" fmla="*/ 2147483646 h 185088"/>
                <a:gd name="T8" fmla="*/ 2147483646 w 173747"/>
                <a:gd name="T9" fmla="*/ 1971296875 h 185088"/>
                <a:gd name="T10" fmla="*/ 2147483646 w 173747"/>
                <a:gd name="T11" fmla="*/ 1917468750 h 185088"/>
                <a:gd name="T12" fmla="*/ 1455656250 w 173747"/>
                <a:gd name="T13" fmla="*/ 17359375 h 185088"/>
                <a:gd name="T14" fmla="*/ 1423671875 w 173747"/>
                <a:gd name="T15" fmla="*/ 15625 h 18508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3747" h="185088" extrusionOk="0">
                  <a:moveTo>
                    <a:pt x="91115" y="1"/>
                  </a:moveTo>
                  <a:cubicBezTo>
                    <a:pt x="90634" y="1"/>
                    <a:pt x="90147" y="140"/>
                    <a:pt x="89718" y="433"/>
                  </a:cubicBezTo>
                  <a:lnTo>
                    <a:pt x="0" y="59357"/>
                  </a:lnTo>
                  <a:lnTo>
                    <a:pt x="82515" y="185087"/>
                  </a:lnTo>
                  <a:lnTo>
                    <a:pt x="172285" y="126163"/>
                  </a:lnTo>
                  <a:cubicBezTo>
                    <a:pt x="173433" y="125380"/>
                    <a:pt x="173746" y="123866"/>
                    <a:pt x="172963" y="122718"/>
                  </a:cubicBezTo>
                  <a:lnTo>
                    <a:pt x="93162" y="1111"/>
                  </a:lnTo>
                  <a:cubicBezTo>
                    <a:pt x="92705" y="392"/>
                    <a:pt x="91920" y="1"/>
                    <a:pt x="91115" y="1"/>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80" name="Google Shape;1739;p34"/>
            <p:cNvSpPr>
              <a:spLocks/>
            </p:cNvSpPr>
            <p:nvPr/>
          </p:nvSpPr>
          <p:spPr bwMode="auto">
            <a:xfrm>
              <a:off x="1636200" y="1843000"/>
              <a:ext cx="2130750" cy="3199400"/>
            </a:xfrm>
            <a:custGeom>
              <a:avLst/>
              <a:gdLst>
                <a:gd name="T0" fmla="*/ 39156250 w 85230"/>
                <a:gd name="T1" fmla="*/ 15625 h 127976"/>
                <a:gd name="T2" fmla="*/ 0 w 85230"/>
                <a:gd name="T3" fmla="*/ 25296875 h 127976"/>
                <a:gd name="T4" fmla="*/ 1292562500 w 85230"/>
                <a:gd name="T5" fmla="*/ 1999609375 h 127976"/>
                <a:gd name="T6" fmla="*/ 1331703125 w 85230"/>
                <a:gd name="T7" fmla="*/ 1974328125 h 127976"/>
                <a:gd name="T8" fmla="*/ 39156250 w 85230"/>
                <a:gd name="T9" fmla="*/ 15625 h 1279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5230" h="127976" extrusionOk="0">
                  <a:moveTo>
                    <a:pt x="2506" y="1"/>
                  </a:moveTo>
                  <a:lnTo>
                    <a:pt x="0" y="1619"/>
                  </a:lnTo>
                  <a:lnTo>
                    <a:pt x="82724" y="127975"/>
                  </a:lnTo>
                  <a:lnTo>
                    <a:pt x="85229" y="126357"/>
                  </a:lnTo>
                  <a:lnTo>
                    <a:pt x="2506" y="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81" name="Google Shape;1740;p34"/>
            <p:cNvSpPr>
              <a:spLocks/>
            </p:cNvSpPr>
            <p:nvPr/>
          </p:nvSpPr>
          <p:spPr bwMode="auto">
            <a:xfrm>
              <a:off x="2647400" y="1567700"/>
              <a:ext cx="2116400" cy="2399550"/>
            </a:xfrm>
            <a:custGeom>
              <a:avLst/>
              <a:gdLst>
                <a:gd name="T0" fmla="*/ 1293390625 w 84656"/>
                <a:gd name="T1" fmla="*/ 1114796875 h 95982"/>
                <a:gd name="T2" fmla="*/ 1322750000 w 84656"/>
                <a:gd name="T3" fmla="*/ 1060156250 h 95982"/>
                <a:gd name="T4" fmla="*/ 639359375 w 84656"/>
                <a:gd name="T5" fmla="*/ 18765625 h 95982"/>
                <a:gd name="T6" fmla="*/ 549656250 w 84656"/>
                <a:gd name="T7" fmla="*/ 0 h 95982"/>
                <a:gd name="T8" fmla="*/ 17953125 w 84656"/>
                <a:gd name="T9" fmla="*/ 348218750 h 95982"/>
                <a:gd name="T10" fmla="*/ 15625 w 84656"/>
                <a:gd name="T11" fmla="*/ 438750000 h 95982"/>
                <a:gd name="T12" fmla="*/ 683390625 w 84656"/>
                <a:gd name="T13" fmla="*/ 1480140625 h 95982"/>
                <a:gd name="T14" fmla="*/ 773093750 w 84656"/>
                <a:gd name="T15" fmla="*/ 1499703125 h 95982"/>
                <a:gd name="T16" fmla="*/ 1303984375 w 84656"/>
                <a:gd name="T17" fmla="*/ 1150671875 h 95982"/>
                <a:gd name="T18" fmla="*/ 1293390625 w 84656"/>
                <a:gd name="T19" fmla="*/ 1114796875 h 9598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4656" h="95982" fill="none" extrusionOk="0">
                  <a:moveTo>
                    <a:pt x="82777" y="71347"/>
                  </a:moveTo>
                  <a:cubicBezTo>
                    <a:pt x="82777" y="69937"/>
                    <a:pt x="83507" y="68633"/>
                    <a:pt x="84656" y="67850"/>
                  </a:cubicBezTo>
                  <a:lnTo>
                    <a:pt x="40919" y="1201"/>
                  </a:lnTo>
                  <a:cubicBezTo>
                    <a:pt x="38988" y="2453"/>
                    <a:pt x="36431" y="1932"/>
                    <a:pt x="35178" y="0"/>
                  </a:cubicBezTo>
                  <a:lnTo>
                    <a:pt x="1149" y="22286"/>
                  </a:lnTo>
                  <a:cubicBezTo>
                    <a:pt x="2454" y="24217"/>
                    <a:pt x="1932" y="26827"/>
                    <a:pt x="1" y="28080"/>
                  </a:cubicBezTo>
                  <a:lnTo>
                    <a:pt x="43737" y="94729"/>
                  </a:lnTo>
                  <a:cubicBezTo>
                    <a:pt x="45668" y="93476"/>
                    <a:pt x="48226" y="94050"/>
                    <a:pt x="49478" y="95981"/>
                  </a:cubicBezTo>
                  <a:lnTo>
                    <a:pt x="83455" y="73643"/>
                  </a:lnTo>
                  <a:cubicBezTo>
                    <a:pt x="82985" y="72965"/>
                    <a:pt x="82777" y="72182"/>
                    <a:pt x="82777" y="71347"/>
                  </a:cubicBezTo>
                  <a:close/>
                </a:path>
              </a:pathLst>
            </a:custGeom>
            <a:solidFill>
              <a:schemeClr val="bg1"/>
            </a:solidFill>
            <a:ln w="14350" cap="flat" cmpd="sng">
              <a:solidFill>
                <a:schemeClr val="bg1"/>
              </a:solidFill>
              <a:prstDash val="solid"/>
              <a:miter lim="52191"/>
              <a:headEnd type="none" w="sm" len="sm"/>
              <a:tailEnd type="none" w="sm" len="sm"/>
            </a:ln>
          </p:spPr>
          <p:txBody>
            <a:bodyPr lIns="91425" tIns="91425" rIns="91425" bIns="91425"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grpSp>
      <p:sp>
        <p:nvSpPr>
          <p:cNvPr id="82" name="Google Shape;1741;p34"/>
          <p:cNvSpPr txBox="1"/>
          <p:nvPr/>
        </p:nvSpPr>
        <p:spPr>
          <a:xfrm>
            <a:off x="3437467" y="4887914"/>
            <a:ext cx="5317067" cy="809625"/>
          </a:xfrm>
          <a:prstGeom prst="rect">
            <a:avLst/>
          </a:prstGeom>
          <a:noFill/>
          <a:ln>
            <a:noFill/>
          </a:ln>
        </p:spPr>
        <p:txBody>
          <a:bodyPr spcFirstLastPara="1" lIns="91425" tIns="91425" rIns="91425" bIns="91425" anchor="ctr"/>
          <a:lstStyle/>
          <a:p>
            <a:pPr marL="0" marR="0" lvl="0" indent="0" algn="ctr" defTabSz="914400" rtl="0" eaLnBrk="0" fontAlgn="base" latinLnBrk="0" hangingPunct="0">
              <a:lnSpc>
                <a:spcPct val="100000"/>
              </a:lnSpc>
              <a:spcBef>
                <a:spcPts val="300"/>
              </a:spcBef>
              <a:spcAft>
                <a:spcPts val="0"/>
              </a:spcAft>
              <a:buClrTx/>
              <a:buSzTx/>
              <a:buFontTx/>
              <a:buNone/>
              <a:tabLst/>
              <a:defRPr/>
            </a:pPr>
            <a:r>
              <a:rPr kumimoji="0" lang="en" sz="1000" b="0" i="0" u="none" strike="noStrike" kern="1200" cap="none" spc="0" normalizeH="0" baseline="0" noProof="0">
                <a:ln>
                  <a:noFill/>
                </a:ln>
                <a:solidFill>
                  <a:srgbClr val="000000"/>
                </a:solidFill>
                <a:effectLst/>
                <a:uLnTx/>
                <a:uFillTx/>
                <a:latin typeface="Raleway"/>
                <a:ea typeface="Raleway"/>
                <a:cs typeface="Raleway"/>
                <a:sym typeface="Raleway"/>
              </a:rPr>
              <a:t>CREDITS: This presentation template was created by </a:t>
            </a:r>
            <a:r>
              <a:rPr kumimoji="0" lang="en" sz="1000" b="0" i="0" u="none" strike="noStrike" kern="1200" cap="none" spc="0" normalizeH="0" baseline="0" noProof="0">
                <a:ln>
                  <a:noFill/>
                </a:ln>
                <a:solidFill>
                  <a:srgbClr val="000000"/>
                </a:solidFill>
                <a:effectLst/>
                <a:uLnTx/>
                <a:uFill>
                  <a:noFill/>
                </a:uFill>
                <a:latin typeface="Raleway"/>
                <a:ea typeface="Raleway"/>
                <a:cs typeface="Raleway"/>
                <a:sym typeface="Raleway"/>
                <a:hlinkClick r:id="rId3"/>
              </a:rPr>
              <a:t>Slidesgo</a:t>
            </a:r>
            <a:r>
              <a:rPr kumimoji="0" lang="en" sz="1000" b="0" i="0" u="none" strike="noStrike" kern="1200" cap="none" spc="0" normalizeH="0" baseline="0" noProof="0">
                <a:ln>
                  <a:noFill/>
                </a:ln>
                <a:solidFill>
                  <a:srgbClr val="000000"/>
                </a:solidFill>
                <a:effectLst/>
                <a:uLnTx/>
                <a:uFillTx/>
                <a:latin typeface="Raleway"/>
                <a:ea typeface="Raleway"/>
                <a:cs typeface="Raleway"/>
                <a:sym typeface="Raleway"/>
              </a:rPr>
              <a:t>, including icons by </a:t>
            </a:r>
            <a:r>
              <a:rPr kumimoji="0" lang="en" sz="1000" b="0" i="0" u="none" strike="noStrike" kern="1200" cap="none" spc="0" normalizeH="0" baseline="0" noProof="0">
                <a:ln>
                  <a:noFill/>
                </a:ln>
                <a:solidFill>
                  <a:srgbClr val="000000"/>
                </a:solidFill>
                <a:effectLst/>
                <a:uLnTx/>
                <a:uFill>
                  <a:noFill/>
                </a:uFill>
                <a:latin typeface="Raleway"/>
                <a:ea typeface="Raleway"/>
                <a:cs typeface="Raleway"/>
                <a:sym typeface="Raleway"/>
                <a:hlinkClick r:id="rId4"/>
              </a:rPr>
              <a:t>Flaticon</a:t>
            </a:r>
            <a:r>
              <a:rPr kumimoji="0" lang="en" sz="1000" b="0" i="0" u="none" strike="noStrike" kern="1200" cap="none" spc="0" normalizeH="0" baseline="0" noProof="0">
                <a:ln>
                  <a:noFill/>
                </a:ln>
                <a:solidFill>
                  <a:srgbClr val="000000"/>
                </a:solidFill>
                <a:effectLst/>
                <a:uLnTx/>
                <a:uFillTx/>
                <a:latin typeface="Raleway"/>
                <a:ea typeface="Raleway"/>
                <a:cs typeface="Raleway"/>
                <a:sym typeface="Raleway"/>
              </a:rPr>
              <a:t> and infographics &amp; images by </a:t>
            </a:r>
            <a:r>
              <a:rPr kumimoji="0" lang="en" sz="1000" b="0" i="0" u="none" strike="noStrike" kern="1200" cap="none" spc="0" normalizeH="0" baseline="0" noProof="0">
                <a:ln>
                  <a:noFill/>
                </a:ln>
                <a:solidFill>
                  <a:srgbClr val="000000"/>
                </a:solidFill>
                <a:effectLst/>
                <a:uLnTx/>
                <a:uFill>
                  <a:noFill/>
                </a:uFill>
                <a:latin typeface="Raleway"/>
                <a:ea typeface="Raleway"/>
                <a:cs typeface="Raleway"/>
                <a:sym typeface="Raleway"/>
                <a:hlinkClick r:id="rId5"/>
              </a:rPr>
              <a:t>Freepik</a:t>
            </a:r>
            <a:endParaRPr kumimoji="0" sz="1000" b="0" i="0" u="none" strike="noStrike" kern="1200" cap="none" spc="0" normalizeH="0" baseline="0" noProof="0">
              <a:ln>
                <a:noFill/>
              </a:ln>
              <a:solidFill>
                <a:srgbClr val="000000"/>
              </a:solidFill>
              <a:effectLst/>
              <a:uLnTx/>
              <a:uFillTx/>
              <a:latin typeface="Raleway"/>
              <a:ea typeface="Raleway"/>
              <a:cs typeface="Raleway"/>
              <a:sym typeface="Raleway"/>
            </a:endParaRPr>
          </a:p>
        </p:txBody>
      </p:sp>
      <p:sp>
        <p:nvSpPr>
          <p:cNvPr id="1731" name="Google Shape;1731;p34"/>
          <p:cNvSpPr txBox="1">
            <a:spLocks noGrp="1"/>
          </p:cNvSpPr>
          <p:nvPr>
            <p:ph type="title"/>
          </p:nvPr>
        </p:nvSpPr>
        <p:spPr>
          <a:xfrm>
            <a:off x="2066533" y="713733"/>
            <a:ext cx="8058800" cy="1431600"/>
          </a:xfrm>
          <a:prstGeom prst="rect">
            <a:avLst/>
          </a:prstGeom>
        </p:spPr>
        <p:txBody>
          <a:bodyPr spcFirstLastPara="1">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endParaRPr/>
          </a:p>
        </p:txBody>
      </p:sp>
      <p:sp>
        <p:nvSpPr>
          <p:cNvPr id="1742" name="Google Shape;1742;p34"/>
          <p:cNvSpPr txBox="1">
            <a:spLocks noGrp="1"/>
          </p:cNvSpPr>
          <p:nvPr>
            <p:ph type="subTitle" idx="1"/>
          </p:nvPr>
        </p:nvSpPr>
        <p:spPr>
          <a:xfrm>
            <a:off x="2983000" y="2583800"/>
            <a:ext cx="6226000" cy="1633600"/>
          </a:xfrm>
          <a:prstGeom prst="rect">
            <a:avLst/>
          </a:prstGeom>
        </p:spPr>
        <p:txBody>
          <a:bodyPr spcFirstLastPara="1" anchor="ctr">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8742026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11592573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52854665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87789697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06552224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554062600"/>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729262840"/>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121703893"/>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721579273"/>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017312546"/>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63052311"/>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498224708"/>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6148024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3/21/2022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8800437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3/21/2022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8328625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3/21/2022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084120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136455143"/>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3/21/2022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8141720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3/21/2022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5948547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3/21/2022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432473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785094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7456428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0742933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0379615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8127111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3/21/2022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6797576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3/21/2022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6649011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525778768"/>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3/21/2022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9584059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3/21/2022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2492184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3/21/2022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0352344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3/21/2022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1261214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4134752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7924469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65301712"/>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4127255"/>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4771576"/>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3746378"/>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230567829"/>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3563822840"/>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6C8A62E-B04B-4079-BABC-1EEDA867F8B7}"/>
              </a:ext>
            </a:extLst>
          </p:cNvPr>
          <p:cNvGrpSpPr/>
          <p:nvPr userDrawn="1"/>
        </p:nvGrpSpPr>
        <p:grpSpPr>
          <a:xfrm>
            <a:off x="0" y="0"/>
            <a:ext cx="12192000" cy="6858000"/>
            <a:chOff x="0" y="0"/>
            <a:chExt cx="12192000" cy="6750674"/>
          </a:xfrm>
        </p:grpSpPr>
        <p:sp>
          <p:nvSpPr>
            <p:cNvPr id="3" name="矩形 2">
              <a:extLst>
                <a:ext uri="{FF2B5EF4-FFF2-40B4-BE49-F238E27FC236}">
                  <a16:creationId xmlns:a16="http://schemas.microsoft.com/office/drawing/2014/main" id="{998EDD53-3CE5-4869-876D-563DDF31F38D}"/>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C787FE57-D7ED-48A1-BA23-2E706B5839E9}"/>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C3E6097E-645A-4545-B999-F8596EF752C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B2D6DDE7-FBAF-4D6E-A34F-8FD6DCFA3402}"/>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388D9DC9-7614-4A89-A7F1-6D11EFBADE85}"/>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CA9C7107-C0AD-483C-B07D-34E56400A31D}"/>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10B5625D-1AE9-466B-B985-396BEE22564B}"/>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D5E9083F-6805-4221-AD16-988FE7A2E11A}"/>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83FF06B1-BA99-4DEE-987B-14238876377B}"/>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13EE51E0-8653-419D-A416-02BCEDEA5F0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4A516D9C-048D-4C92-B27B-8D1558476F18}"/>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91417BB1-46C3-414B-A27B-63A42A803815}"/>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BF5B2E44-D303-4A1E-84F6-AE96C7350908}"/>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787F7A5-B165-47A5-9B07-E889B2CFF103}"/>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9029793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0543731"/>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236169"/>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9766623"/>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9526833"/>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1965565"/>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4898972"/>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4182339"/>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6582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528337001"/>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3/21/2022</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38408815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2022/3/21</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012468278"/>
      </p:ext>
    </p:extLst>
  </p:cSld>
  <p:clrMapOvr>
    <a:masterClrMapping/>
  </p:clrMapOvr>
  <p:transition spd="slow" advClick="0" advTm="1000">
    <p:push dir="u"/>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2022/3/21</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953598935"/>
      </p:ext>
    </p:extLst>
  </p:cSld>
  <p:clrMapOvr>
    <a:masterClrMapping/>
  </p:clrMapOvr>
  <p:transition spd="slow" advClick="0" advTm="1000">
    <p:push dir="u"/>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2022/3/21</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96925434"/>
      </p:ext>
    </p:extLst>
  </p:cSld>
  <p:clrMapOvr>
    <a:masterClrMapping/>
  </p:clrMapOvr>
  <p:transition spd="slow" advClick="0" advTm="1000">
    <p:push dir="u"/>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2022/3/21</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08403259"/>
      </p:ext>
    </p:extLst>
  </p:cSld>
  <p:clrMapOvr>
    <a:masterClrMapping/>
  </p:clrMapOvr>
  <p:transition spd="slow" advClick="0" advTm="1000">
    <p:push dir="u"/>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2022/3/21</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908049399"/>
      </p:ext>
    </p:extLst>
  </p:cSld>
  <p:clrMapOvr>
    <a:masterClrMapping/>
  </p:clrMapOvr>
  <p:transition spd="slow" advClick="0" advTm="1000">
    <p:push dir="u"/>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2022/3/21</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569707645"/>
      </p:ext>
    </p:extLst>
  </p:cSld>
  <p:clrMapOvr>
    <a:masterClrMapping/>
  </p:clrMapOvr>
  <p:transition spd="slow" advClick="0" advTm="1000">
    <p:push dir="u"/>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2022/3/21</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Tree>
    <p:extLst>
      <p:ext uri="{BB962C8B-B14F-4D97-AF65-F5344CB8AC3E}">
        <p14:creationId xmlns:p14="http://schemas.microsoft.com/office/powerpoint/2010/main" val="2914556243"/>
      </p:ext>
    </p:extLst>
  </p:cSld>
  <p:clrMapOvr>
    <a:masterClrMapping/>
  </p:clrMapOvr>
  <p:transition spd="slow" advClick="0" advTm="1000">
    <p:push dir="u"/>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2022/3/21</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Tree>
    <p:extLst>
      <p:ext uri="{BB962C8B-B14F-4D97-AF65-F5344CB8AC3E}">
        <p14:creationId xmlns:p14="http://schemas.microsoft.com/office/powerpoint/2010/main" val="1765586442"/>
      </p:ext>
    </p:extLst>
  </p:cSld>
  <p:clrMapOvr>
    <a:masterClrMapping/>
  </p:clrMapOvr>
  <p:transition spd="slow" advClick="0" advTm="1000">
    <p:push dir="u"/>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2022/3/21</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900097457"/>
      </p:ext>
    </p:extLst>
  </p:cSld>
  <p:clrMapOvr>
    <a:masterClrMapping/>
  </p:clrMapOvr>
  <p:transition spd="slow" advClick="0" advTm="100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973930841"/>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2022/3/21</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326799031"/>
      </p:ext>
    </p:extLst>
  </p:cSld>
  <p:clrMapOvr>
    <a:masterClrMapping/>
  </p:clrMapOvr>
  <p:transition spd="slow" advClick="0" advTm="1000">
    <p:push dir="u"/>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2022/3/21</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516115531"/>
      </p:ext>
    </p:extLst>
  </p:cSld>
  <p:clrMapOvr>
    <a:masterClrMapping/>
  </p:clrMapOvr>
  <p:transition spd="slow" advClick="0" advTm="1000">
    <p:push dir="u"/>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2022/3/21</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629582740"/>
      </p:ext>
    </p:extLst>
  </p:cSld>
  <p:clrMapOvr>
    <a:masterClrMapping/>
  </p:clrMapOvr>
  <p:transition spd="slow" advClick="0" advTm="1000">
    <p:push dir="u"/>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2022/3/21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5171372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2022/3/21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3354574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2022/3/21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857464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2022/3/21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5819618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2022/3/21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566230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2022/3/21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8323380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2022/3/21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8136936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172906067"/>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2022/3/21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3599998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2022/3/21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9656545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2022/3/21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2137388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2022/3/21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8211140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vi-V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vi-V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E9F59FB-18FB-4B0D-99D9-06BEF5F5A011}" type="slidenum">
              <a:rPr lang="en-US" altLang="vi-VN" smtClean="0">
                <a:solidFill>
                  <a:srgbClr val="000000"/>
                </a:solidFill>
              </a:rPr>
              <a:pPr fontAlgn="base">
                <a:spcBef>
                  <a:spcPct val="0"/>
                </a:spcBef>
                <a:spcAft>
                  <a:spcPct val="0"/>
                </a:spcAft>
                <a:defRPr/>
              </a:pPr>
              <a:t>‹#›</a:t>
            </a:fld>
            <a:endParaRPr lang="en-US" altLang="vi-VN">
              <a:solidFill>
                <a:srgbClr val="000000"/>
              </a:solidFill>
            </a:endParaRPr>
          </a:p>
        </p:txBody>
      </p:sp>
    </p:spTree>
    <p:extLst>
      <p:ext uri="{BB962C8B-B14F-4D97-AF65-F5344CB8AC3E}">
        <p14:creationId xmlns:p14="http://schemas.microsoft.com/office/powerpoint/2010/main" val="1089769626"/>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vi-V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vi-V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E9F59FB-18FB-4B0D-99D9-06BEF5F5A011}" type="slidenum">
              <a:rPr lang="en-US" altLang="vi-VN" smtClean="0">
                <a:solidFill>
                  <a:srgbClr val="000000"/>
                </a:solidFill>
              </a:rPr>
              <a:pPr fontAlgn="base">
                <a:spcBef>
                  <a:spcPct val="0"/>
                </a:spcBef>
                <a:spcAft>
                  <a:spcPct val="0"/>
                </a:spcAft>
                <a:defRPr/>
              </a:pPr>
              <a:t>‹#›</a:t>
            </a:fld>
            <a:endParaRPr lang="en-US" altLang="vi-VN">
              <a:solidFill>
                <a:srgbClr val="000000"/>
              </a:solidFill>
            </a:endParaRPr>
          </a:p>
        </p:txBody>
      </p:sp>
    </p:spTree>
    <p:extLst>
      <p:ext uri="{BB962C8B-B14F-4D97-AF65-F5344CB8AC3E}">
        <p14:creationId xmlns:p14="http://schemas.microsoft.com/office/powerpoint/2010/main" val="1347571176"/>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vi-V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vi-V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E9F59FB-18FB-4B0D-99D9-06BEF5F5A011}" type="slidenum">
              <a:rPr lang="en-US" altLang="vi-VN" smtClean="0">
                <a:solidFill>
                  <a:srgbClr val="000000"/>
                </a:solidFill>
              </a:rPr>
              <a:pPr fontAlgn="base">
                <a:spcBef>
                  <a:spcPct val="0"/>
                </a:spcBef>
                <a:spcAft>
                  <a:spcPct val="0"/>
                </a:spcAft>
                <a:defRPr/>
              </a:pPr>
              <a:t>‹#›</a:t>
            </a:fld>
            <a:endParaRPr lang="en-US" altLang="vi-VN">
              <a:solidFill>
                <a:srgbClr val="000000"/>
              </a:solidFill>
            </a:endParaRPr>
          </a:p>
        </p:txBody>
      </p:sp>
    </p:spTree>
    <p:extLst>
      <p:ext uri="{BB962C8B-B14F-4D97-AF65-F5344CB8AC3E}">
        <p14:creationId xmlns:p14="http://schemas.microsoft.com/office/powerpoint/2010/main" val="1168429543"/>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vi-V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vi-V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E9F59FB-18FB-4B0D-99D9-06BEF5F5A011}" type="slidenum">
              <a:rPr lang="en-US" altLang="vi-VN" smtClean="0">
                <a:solidFill>
                  <a:srgbClr val="000000"/>
                </a:solidFill>
              </a:rPr>
              <a:pPr fontAlgn="base">
                <a:spcBef>
                  <a:spcPct val="0"/>
                </a:spcBef>
                <a:spcAft>
                  <a:spcPct val="0"/>
                </a:spcAft>
                <a:defRPr/>
              </a:pPr>
              <a:t>‹#›</a:t>
            </a:fld>
            <a:endParaRPr lang="en-US" altLang="vi-VN">
              <a:solidFill>
                <a:srgbClr val="000000"/>
              </a:solidFill>
            </a:endParaRPr>
          </a:p>
        </p:txBody>
      </p:sp>
    </p:spTree>
    <p:extLst>
      <p:ext uri="{BB962C8B-B14F-4D97-AF65-F5344CB8AC3E}">
        <p14:creationId xmlns:p14="http://schemas.microsoft.com/office/powerpoint/2010/main" val="929271559"/>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vi-V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vi-V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CBB01FA-8D93-4988-8308-7C56223524EC}" type="slidenum">
              <a:rPr lang="en-US" altLang="vi-VN" smtClean="0">
                <a:solidFill>
                  <a:srgbClr val="000000"/>
                </a:solidFill>
              </a:rPr>
              <a:pPr fontAlgn="base">
                <a:spcBef>
                  <a:spcPct val="0"/>
                </a:spcBef>
                <a:spcAft>
                  <a:spcPct val="0"/>
                </a:spcAft>
                <a:defRPr/>
              </a:pPr>
              <a:t>‹#›</a:t>
            </a:fld>
            <a:endParaRPr lang="en-US" altLang="vi-VN">
              <a:solidFill>
                <a:srgbClr val="000000"/>
              </a:solidFill>
            </a:endParaRPr>
          </a:p>
        </p:txBody>
      </p:sp>
    </p:spTree>
    <p:extLst>
      <p:ext uri="{BB962C8B-B14F-4D97-AF65-F5344CB8AC3E}">
        <p14:creationId xmlns:p14="http://schemas.microsoft.com/office/powerpoint/2010/main" val="331332159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vi-V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vi-V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2A37D30-8B8D-4F12-ABDC-8D6D6A6DE5FF}" type="slidenum">
              <a:rPr lang="en-US" altLang="vi-VN" smtClean="0">
                <a:solidFill>
                  <a:srgbClr val="000000"/>
                </a:solidFill>
              </a:rPr>
              <a:pPr fontAlgn="base">
                <a:spcBef>
                  <a:spcPct val="0"/>
                </a:spcBef>
                <a:spcAft>
                  <a:spcPct val="0"/>
                </a:spcAft>
                <a:defRPr/>
              </a:pPr>
              <a:t>‹#›</a:t>
            </a:fld>
            <a:endParaRPr lang="en-US" altLang="vi-VN">
              <a:solidFill>
                <a:srgbClr val="000000"/>
              </a:solidFill>
            </a:endParaRPr>
          </a:p>
        </p:txBody>
      </p:sp>
    </p:spTree>
    <p:extLst>
      <p:ext uri="{BB962C8B-B14F-4D97-AF65-F5344CB8AC3E}">
        <p14:creationId xmlns:p14="http://schemas.microsoft.com/office/powerpoint/2010/main" val="3832312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761342171"/>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vi-VN"/>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vi-V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vi-V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0FC93BB-A31A-4F9E-85FB-AE655F487765}" type="slidenum">
              <a:rPr lang="en-US" altLang="vi-VN" smtClean="0">
                <a:solidFill>
                  <a:srgbClr val="000000"/>
                </a:solidFill>
              </a:rPr>
              <a:pPr fontAlgn="base">
                <a:spcBef>
                  <a:spcPct val="0"/>
                </a:spcBef>
                <a:spcAft>
                  <a:spcPct val="0"/>
                </a:spcAft>
                <a:defRPr/>
              </a:pPr>
              <a:t>‹#›</a:t>
            </a:fld>
            <a:endParaRPr lang="en-US" altLang="vi-VN">
              <a:solidFill>
                <a:srgbClr val="000000"/>
              </a:solidFill>
            </a:endParaRPr>
          </a:p>
        </p:txBody>
      </p:sp>
    </p:spTree>
    <p:extLst>
      <p:ext uri="{BB962C8B-B14F-4D97-AF65-F5344CB8AC3E}">
        <p14:creationId xmlns:p14="http://schemas.microsoft.com/office/powerpoint/2010/main" val="51633888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97600" y="1600201"/>
            <a:ext cx="53848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vi-V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vi-V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91865C5-0014-4841-B6C1-7DB5BD3283AA}" type="slidenum">
              <a:rPr lang="en-US" altLang="vi-VN" smtClean="0">
                <a:solidFill>
                  <a:srgbClr val="000000"/>
                </a:solidFill>
              </a:rPr>
              <a:pPr fontAlgn="base">
                <a:spcBef>
                  <a:spcPct val="0"/>
                </a:spcBef>
                <a:spcAft>
                  <a:spcPct val="0"/>
                </a:spcAft>
                <a:defRPr/>
              </a:pPr>
              <a:t>‹#›</a:t>
            </a:fld>
            <a:endParaRPr lang="en-US" altLang="vi-VN">
              <a:solidFill>
                <a:srgbClr val="000000"/>
              </a:solidFill>
            </a:endParaRPr>
          </a:p>
        </p:txBody>
      </p:sp>
    </p:spTree>
    <p:extLst>
      <p:ext uri="{BB962C8B-B14F-4D97-AF65-F5344CB8AC3E}">
        <p14:creationId xmlns:p14="http://schemas.microsoft.com/office/powerpoint/2010/main" val="205793826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vi-VN"/>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vi-V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vi-V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3DA1912-777B-438D-AA2B-FB3BED8C968E}" type="slidenum">
              <a:rPr lang="en-US" altLang="vi-VN" smtClean="0">
                <a:solidFill>
                  <a:srgbClr val="000000"/>
                </a:solidFill>
              </a:rPr>
              <a:pPr fontAlgn="base">
                <a:spcBef>
                  <a:spcPct val="0"/>
                </a:spcBef>
                <a:spcAft>
                  <a:spcPct val="0"/>
                </a:spcAft>
                <a:defRPr/>
              </a:pPr>
              <a:t>‹#›</a:t>
            </a:fld>
            <a:endParaRPr lang="en-US" altLang="vi-VN">
              <a:solidFill>
                <a:srgbClr val="000000"/>
              </a:solidFill>
            </a:endParaRPr>
          </a:p>
        </p:txBody>
      </p:sp>
    </p:spTree>
    <p:extLst>
      <p:ext uri="{BB962C8B-B14F-4D97-AF65-F5344CB8AC3E}">
        <p14:creationId xmlns:p14="http://schemas.microsoft.com/office/powerpoint/2010/main" val="334285301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vi-V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vi-V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4012E5A-BB64-44EE-8EC2-5ADB61A2D2D5}" type="slidenum">
              <a:rPr lang="en-US" altLang="vi-VN" smtClean="0">
                <a:solidFill>
                  <a:srgbClr val="000000"/>
                </a:solidFill>
              </a:rPr>
              <a:pPr fontAlgn="base">
                <a:spcBef>
                  <a:spcPct val="0"/>
                </a:spcBef>
                <a:spcAft>
                  <a:spcPct val="0"/>
                </a:spcAft>
                <a:defRPr/>
              </a:pPr>
              <a:t>‹#›</a:t>
            </a:fld>
            <a:endParaRPr lang="en-US" altLang="vi-VN">
              <a:solidFill>
                <a:srgbClr val="000000"/>
              </a:solidFill>
            </a:endParaRPr>
          </a:p>
        </p:txBody>
      </p:sp>
    </p:spTree>
    <p:extLst>
      <p:ext uri="{BB962C8B-B14F-4D97-AF65-F5344CB8AC3E}">
        <p14:creationId xmlns:p14="http://schemas.microsoft.com/office/powerpoint/2010/main" val="372574658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vi-V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vi-V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0B5479A-01C8-49B0-B2C6-70EF1B346529}" type="slidenum">
              <a:rPr lang="en-US" altLang="vi-VN" smtClean="0">
                <a:solidFill>
                  <a:srgbClr val="000000"/>
                </a:solidFill>
              </a:rPr>
              <a:pPr fontAlgn="base">
                <a:spcBef>
                  <a:spcPct val="0"/>
                </a:spcBef>
                <a:spcAft>
                  <a:spcPct val="0"/>
                </a:spcAft>
                <a:defRPr/>
              </a:pPr>
              <a:t>‹#›</a:t>
            </a:fld>
            <a:endParaRPr lang="en-US" altLang="vi-VN">
              <a:solidFill>
                <a:srgbClr val="000000"/>
              </a:solidFill>
            </a:endParaRPr>
          </a:p>
        </p:txBody>
      </p:sp>
    </p:spTree>
    <p:extLst>
      <p:ext uri="{BB962C8B-B14F-4D97-AF65-F5344CB8AC3E}">
        <p14:creationId xmlns:p14="http://schemas.microsoft.com/office/powerpoint/2010/main" val="28613538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vi-VN"/>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vi-V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vi-V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5C43262-50A5-45B0-99D2-9AFD1289363C}" type="slidenum">
              <a:rPr lang="en-US" altLang="vi-VN" smtClean="0">
                <a:solidFill>
                  <a:srgbClr val="000000"/>
                </a:solidFill>
              </a:rPr>
              <a:pPr fontAlgn="base">
                <a:spcBef>
                  <a:spcPct val="0"/>
                </a:spcBef>
                <a:spcAft>
                  <a:spcPct val="0"/>
                </a:spcAft>
                <a:defRPr/>
              </a:pPr>
              <a:t>‹#›</a:t>
            </a:fld>
            <a:endParaRPr lang="en-US" altLang="vi-VN">
              <a:solidFill>
                <a:srgbClr val="000000"/>
              </a:solidFill>
            </a:endParaRPr>
          </a:p>
        </p:txBody>
      </p:sp>
    </p:spTree>
    <p:extLst>
      <p:ext uri="{BB962C8B-B14F-4D97-AF65-F5344CB8AC3E}">
        <p14:creationId xmlns:p14="http://schemas.microsoft.com/office/powerpoint/2010/main" val="354181832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vi-VN"/>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smtClean="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vi-V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vi-V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113F20A-D08F-4B37-92F1-B7D002DF7A68}" type="slidenum">
              <a:rPr lang="en-US" altLang="vi-VN" smtClean="0">
                <a:solidFill>
                  <a:srgbClr val="000000"/>
                </a:solidFill>
              </a:rPr>
              <a:pPr fontAlgn="base">
                <a:spcBef>
                  <a:spcPct val="0"/>
                </a:spcBef>
                <a:spcAft>
                  <a:spcPct val="0"/>
                </a:spcAft>
                <a:defRPr/>
              </a:pPr>
              <a:t>‹#›</a:t>
            </a:fld>
            <a:endParaRPr lang="en-US" altLang="vi-VN">
              <a:solidFill>
                <a:srgbClr val="000000"/>
              </a:solidFill>
            </a:endParaRPr>
          </a:p>
        </p:txBody>
      </p:sp>
    </p:spTree>
    <p:extLst>
      <p:ext uri="{BB962C8B-B14F-4D97-AF65-F5344CB8AC3E}">
        <p14:creationId xmlns:p14="http://schemas.microsoft.com/office/powerpoint/2010/main" val="115575965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vi-V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vi-V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FA28C0C-9351-4EC2-846A-5E08D97B51F9}" type="slidenum">
              <a:rPr lang="en-US" altLang="vi-VN" smtClean="0">
                <a:solidFill>
                  <a:srgbClr val="000000"/>
                </a:solidFill>
              </a:rPr>
              <a:pPr fontAlgn="base">
                <a:spcBef>
                  <a:spcPct val="0"/>
                </a:spcBef>
                <a:spcAft>
                  <a:spcPct val="0"/>
                </a:spcAft>
                <a:defRPr/>
              </a:pPr>
              <a:t>‹#›</a:t>
            </a:fld>
            <a:endParaRPr lang="en-US" altLang="vi-VN">
              <a:solidFill>
                <a:srgbClr val="000000"/>
              </a:solidFill>
            </a:endParaRPr>
          </a:p>
        </p:txBody>
      </p:sp>
    </p:spTree>
    <p:extLst>
      <p:ext uri="{BB962C8B-B14F-4D97-AF65-F5344CB8AC3E}">
        <p14:creationId xmlns:p14="http://schemas.microsoft.com/office/powerpoint/2010/main" val="36339186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vi-V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vi-V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FF89E94-3B7B-4AF3-A088-B1A287D9B3A0}" type="slidenum">
              <a:rPr lang="en-US" altLang="vi-VN" smtClean="0">
                <a:solidFill>
                  <a:srgbClr val="000000"/>
                </a:solidFill>
              </a:rPr>
              <a:pPr fontAlgn="base">
                <a:spcBef>
                  <a:spcPct val="0"/>
                </a:spcBef>
                <a:spcAft>
                  <a:spcPct val="0"/>
                </a:spcAft>
                <a:defRPr/>
              </a:pPr>
              <a:t>‹#›</a:t>
            </a:fld>
            <a:endParaRPr lang="en-US" altLang="vi-VN">
              <a:solidFill>
                <a:srgbClr val="000000"/>
              </a:solidFill>
            </a:endParaRPr>
          </a:p>
        </p:txBody>
      </p:sp>
    </p:spTree>
    <p:extLst>
      <p:ext uri="{BB962C8B-B14F-4D97-AF65-F5344CB8AC3E}">
        <p14:creationId xmlns:p14="http://schemas.microsoft.com/office/powerpoint/2010/main" val="400975794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ltLang="vi-VN"/>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ltLang="vi-VN"/>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DC7FD02-2978-4446-A50B-D401DDBC24B6}" type="slidenum">
              <a:rPr lang="en-US" altLang="vi-VN" smtClean="0"/>
              <a:pPr fontAlgn="base">
                <a:spcBef>
                  <a:spcPct val="0"/>
                </a:spcBef>
                <a:spcAft>
                  <a:spcPct val="0"/>
                </a:spcAft>
                <a:defRPr/>
              </a:pPr>
              <a:t>‹#›</a:t>
            </a:fld>
            <a:endParaRPr lang="en-US" altLang="vi-VN"/>
          </a:p>
        </p:txBody>
      </p:sp>
    </p:spTree>
    <p:extLst>
      <p:ext uri="{BB962C8B-B14F-4D97-AF65-F5344CB8AC3E}">
        <p14:creationId xmlns:p14="http://schemas.microsoft.com/office/powerpoint/2010/main" val="199713950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theme" Target="../theme/theme2.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theme" Target="../theme/theme3.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4.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3.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image" Target="../media/image4.jpeg"/><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5.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6" Type="http://schemas.openxmlformats.org/officeDocument/2006/relationships/theme" Target="../theme/theme6.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18" Type="http://schemas.openxmlformats.org/officeDocument/2006/relationships/slideLayout" Target="../slideLayouts/slideLayout116.xml"/><Relationship Id="rId26" Type="http://schemas.openxmlformats.org/officeDocument/2006/relationships/theme" Target="../theme/theme7.xml"/><Relationship Id="rId3" Type="http://schemas.openxmlformats.org/officeDocument/2006/relationships/slideLayout" Target="../slideLayouts/slideLayout101.xml"/><Relationship Id="rId21" Type="http://schemas.openxmlformats.org/officeDocument/2006/relationships/slideLayout" Target="../slideLayouts/slideLayout119.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5" Type="http://schemas.openxmlformats.org/officeDocument/2006/relationships/slideLayout" Target="../slideLayouts/slideLayout123.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20" Type="http://schemas.openxmlformats.org/officeDocument/2006/relationships/slideLayout" Target="../slideLayouts/slideLayout118.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24" Type="http://schemas.openxmlformats.org/officeDocument/2006/relationships/slideLayout" Target="../slideLayouts/slideLayout122.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23" Type="http://schemas.openxmlformats.org/officeDocument/2006/relationships/slideLayout" Target="../slideLayouts/slideLayout121.xml"/><Relationship Id="rId10" Type="http://schemas.openxmlformats.org/officeDocument/2006/relationships/slideLayout" Target="../slideLayouts/slideLayout108.xml"/><Relationship Id="rId19" Type="http://schemas.openxmlformats.org/officeDocument/2006/relationships/slideLayout" Target="../slideLayouts/slideLayout117.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 Id="rId22" Type="http://schemas.openxmlformats.org/officeDocument/2006/relationships/slideLayout" Target="../slideLayouts/slideLayout120.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136.xml"/><Relationship Id="rId18" Type="http://schemas.openxmlformats.org/officeDocument/2006/relationships/slideLayout" Target="../slideLayouts/slideLayout141.xml"/><Relationship Id="rId26" Type="http://schemas.openxmlformats.org/officeDocument/2006/relationships/slideLayout" Target="../slideLayouts/slideLayout149.xml"/><Relationship Id="rId3" Type="http://schemas.openxmlformats.org/officeDocument/2006/relationships/slideLayout" Target="../slideLayouts/slideLayout126.xml"/><Relationship Id="rId21" Type="http://schemas.openxmlformats.org/officeDocument/2006/relationships/slideLayout" Target="../slideLayouts/slideLayout144.xml"/><Relationship Id="rId34" Type="http://schemas.openxmlformats.org/officeDocument/2006/relationships/slideLayout" Target="../slideLayouts/slideLayout157.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17" Type="http://schemas.openxmlformats.org/officeDocument/2006/relationships/slideLayout" Target="../slideLayouts/slideLayout140.xml"/><Relationship Id="rId25" Type="http://schemas.openxmlformats.org/officeDocument/2006/relationships/slideLayout" Target="../slideLayouts/slideLayout148.xml"/><Relationship Id="rId33" Type="http://schemas.openxmlformats.org/officeDocument/2006/relationships/slideLayout" Target="../slideLayouts/slideLayout156.xml"/><Relationship Id="rId2" Type="http://schemas.openxmlformats.org/officeDocument/2006/relationships/slideLayout" Target="../slideLayouts/slideLayout125.xml"/><Relationship Id="rId16" Type="http://schemas.openxmlformats.org/officeDocument/2006/relationships/slideLayout" Target="../slideLayouts/slideLayout139.xml"/><Relationship Id="rId20" Type="http://schemas.openxmlformats.org/officeDocument/2006/relationships/slideLayout" Target="../slideLayouts/slideLayout143.xml"/><Relationship Id="rId29" Type="http://schemas.openxmlformats.org/officeDocument/2006/relationships/slideLayout" Target="../slideLayouts/slideLayout152.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24" Type="http://schemas.openxmlformats.org/officeDocument/2006/relationships/slideLayout" Target="../slideLayouts/slideLayout147.xml"/><Relationship Id="rId32" Type="http://schemas.openxmlformats.org/officeDocument/2006/relationships/slideLayout" Target="../slideLayouts/slideLayout155.xml"/><Relationship Id="rId5" Type="http://schemas.openxmlformats.org/officeDocument/2006/relationships/slideLayout" Target="../slideLayouts/slideLayout128.xml"/><Relationship Id="rId15" Type="http://schemas.openxmlformats.org/officeDocument/2006/relationships/slideLayout" Target="../slideLayouts/slideLayout138.xml"/><Relationship Id="rId23" Type="http://schemas.openxmlformats.org/officeDocument/2006/relationships/slideLayout" Target="../slideLayouts/slideLayout146.xml"/><Relationship Id="rId28" Type="http://schemas.openxmlformats.org/officeDocument/2006/relationships/slideLayout" Target="../slideLayouts/slideLayout151.xml"/><Relationship Id="rId36" Type="http://schemas.openxmlformats.org/officeDocument/2006/relationships/theme" Target="../theme/theme8.xml"/><Relationship Id="rId10" Type="http://schemas.openxmlformats.org/officeDocument/2006/relationships/slideLayout" Target="../slideLayouts/slideLayout133.xml"/><Relationship Id="rId19" Type="http://schemas.openxmlformats.org/officeDocument/2006/relationships/slideLayout" Target="../slideLayouts/slideLayout142.xml"/><Relationship Id="rId31" Type="http://schemas.openxmlformats.org/officeDocument/2006/relationships/slideLayout" Target="../slideLayouts/slideLayout154.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 Id="rId22" Type="http://schemas.openxmlformats.org/officeDocument/2006/relationships/slideLayout" Target="../slideLayouts/slideLayout145.xml"/><Relationship Id="rId27" Type="http://schemas.openxmlformats.org/officeDocument/2006/relationships/slideLayout" Target="../slideLayouts/slideLayout150.xml"/><Relationship Id="rId30" Type="http://schemas.openxmlformats.org/officeDocument/2006/relationships/slideLayout" Target="../slideLayouts/slideLayout153.xml"/><Relationship Id="rId35" Type="http://schemas.openxmlformats.org/officeDocument/2006/relationships/slideLayout" Target="../slideLayouts/slideLayout158.xml"/><Relationship Id="rId8" Type="http://schemas.openxmlformats.org/officeDocument/2006/relationships/slideLayout" Target="../slideLayouts/slideLayout1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3/21/2022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455047222"/>
      </p:ext>
    </p:extLst>
  </p:cSld>
  <p:clrMap bg1="lt1" tx1="dk1" bg2="lt2" tx2="dk2" accent1="accent1" accent2="accent2" accent3="accent3" accent4="accent4" accent5="accent5" accent6="accent6" hlink="hlink" folHlink="folHlink"/>
  <p:sldLayoutIdLst>
    <p:sldLayoutId id="2147483661" r:id="rId1"/>
    <p:sldLayoutId id="2147483806" r:id="rId2"/>
    <p:sldLayoutId id="2147483791" r:id="rId3"/>
    <p:sldLayoutId id="2147483782" r:id="rId4"/>
    <p:sldLayoutId id="2147483716" r:id="rId5"/>
    <p:sldLayoutId id="2147483662" r:id="rId6"/>
    <p:sldLayoutId id="2147483812" r:id="rId7"/>
    <p:sldLayoutId id="2147483810" r:id="rId8"/>
    <p:sldLayoutId id="2147483809" r:id="rId9"/>
    <p:sldLayoutId id="2147483808" r:id="rId10"/>
    <p:sldLayoutId id="2147483807" r:id="rId11"/>
    <p:sldLayoutId id="2147483797" r:id="rId12"/>
    <p:sldLayoutId id="2147483795" r:id="rId13"/>
    <p:sldLayoutId id="2147483794" r:id="rId14"/>
    <p:sldLayoutId id="2147483793" r:id="rId15"/>
    <p:sldLayoutId id="2147483792" r:id="rId16"/>
    <p:sldLayoutId id="2147483788" r:id="rId17"/>
    <p:sldLayoutId id="2147483786" r:id="rId18"/>
    <p:sldLayoutId id="2147483785" r:id="rId19"/>
    <p:sldLayoutId id="2147483784" r:id="rId20"/>
    <p:sldLayoutId id="2147483783" r:id="rId21"/>
    <p:sldLayoutId id="2147483720" r:id="rId22"/>
    <p:sldLayoutId id="2147483719" r:id="rId23"/>
    <p:sldLayoutId id="2147483718" r:id="rId24"/>
    <p:sldLayoutId id="2147483717" r:id="rId25"/>
    <p:sldLayoutId id="2147483663" r:id="rId26"/>
    <p:sldLayoutId id="2147483664" r:id="rId27"/>
    <p:sldLayoutId id="2147483665" r:id="rId28"/>
    <p:sldLayoutId id="2147483666" r:id="rId29"/>
    <p:sldLayoutId id="2147483667" r:id="rId30"/>
    <p:sldLayoutId id="2147483668" r:id="rId31"/>
    <p:sldLayoutId id="2147483669" r:id="rId32"/>
    <p:sldLayoutId id="2147483670" r:id="rId33"/>
    <p:sldLayoutId id="2147483671" r:id="rId34"/>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3/21/2022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
        <p:nvSpPr>
          <p:cNvPr id="7" name="灯片编号占位符 3">
            <a:extLst>
              <a:ext uri="{FF2B5EF4-FFF2-40B4-BE49-F238E27FC236}">
                <a16:creationId xmlns:a16="http://schemas.microsoft.com/office/drawing/2014/main" id="{099ACD75-3E37-43B8-BE5F-B9F086C8C167}"/>
              </a:ext>
            </a:extLst>
          </p:cNvPr>
          <p:cNvSpPr txBox="1">
            <a:spLocks/>
          </p:cNvSpPr>
          <p:nvPr userDrawn="1"/>
        </p:nvSpPr>
        <p:spPr>
          <a:xfrm>
            <a:off x="10281139" y="4762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200" dirty="0"/>
              <a:t>Design by: </a:t>
            </a:r>
            <a:r>
              <a:rPr lang="en-US" altLang="zh-CN" sz="1200" dirty="0" err="1"/>
              <a:t>Hương</a:t>
            </a:r>
            <a:r>
              <a:rPr lang="en-US" altLang="zh-CN" sz="1200" dirty="0"/>
              <a:t> </a:t>
            </a:r>
            <a:r>
              <a:rPr lang="en-US" altLang="zh-CN" sz="1200" dirty="0" err="1"/>
              <a:t>Thảo</a:t>
            </a:r>
            <a:endParaRPr lang="zh-CN" altLang="en-US" sz="1200" dirty="0"/>
          </a:p>
        </p:txBody>
      </p:sp>
    </p:spTree>
    <p:extLst>
      <p:ext uri="{BB962C8B-B14F-4D97-AF65-F5344CB8AC3E}">
        <p14:creationId xmlns:p14="http://schemas.microsoft.com/office/powerpoint/2010/main" val="77225906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813" r:id="rId13"/>
    <p:sldLayoutId id="2147483798" r:id="rId14"/>
    <p:sldLayoutId id="2147483789" r:id="rId15"/>
    <p:sldLayoutId id="2147483685"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grpSp>
        <p:nvGrpSpPr>
          <p:cNvPr id="3" name="组合 2">
            <a:extLst>
              <a:ext uri="{FF2B5EF4-FFF2-40B4-BE49-F238E27FC236}">
                <a16:creationId xmlns:a16="http://schemas.microsoft.com/office/drawing/2014/main" id="{5CD96D62-AE49-41B9-80E6-E1E0FD3BCC37}"/>
              </a:ext>
            </a:extLst>
          </p:cNvPr>
          <p:cNvGrpSpPr/>
          <p:nvPr userDrawn="1"/>
        </p:nvGrpSpPr>
        <p:grpSpPr>
          <a:xfrm>
            <a:off x="0" y="0"/>
            <a:ext cx="12192000" cy="6858000"/>
            <a:chOff x="0" y="0"/>
            <a:chExt cx="12192000" cy="6750674"/>
          </a:xfrm>
        </p:grpSpPr>
        <p:sp>
          <p:nvSpPr>
            <p:cNvPr id="4" name="矩形 3">
              <a:extLst>
                <a:ext uri="{FF2B5EF4-FFF2-40B4-BE49-F238E27FC236}">
                  <a16:creationId xmlns:a16="http://schemas.microsoft.com/office/drawing/2014/main" id="{EA2709D7-4076-4042-A170-5324C4069DEC}"/>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58041176-3F6C-45DD-BA61-F6AB03534BE5}"/>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AA52AADE-244C-4660-94D1-FF0BECB8A5F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0C8ECE69-CBF3-46E2-95D4-76CEF8951AF1}"/>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86FC926A-9E58-42F3-A254-901D166EE8AB}"/>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0082A139-47CD-4316-A50E-635DCA61B726}"/>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0C56966C-87CE-4C19-B415-D1A116FFD55C}"/>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40DF2F10-C9D9-469E-BA5B-4361A0E04F5C}"/>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FA96DBA7-5DE5-42C4-B77B-9E09808F12BE}"/>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C58800CD-0121-49FB-AF2E-869EB0AE685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46187C43-DC9C-48EB-800E-48E616220C24}"/>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922023CD-DC59-496E-812C-A35B44A072DF}"/>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F835750-1013-4D35-95B6-D7E4B0B0E2BF}"/>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4E7862D5-26D4-4CF0-A6A0-57B4835E763D}"/>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Group 4">
            <a:extLst>
              <a:ext uri="{FF2B5EF4-FFF2-40B4-BE49-F238E27FC236}">
                <a16:creationId xmlns:a16="http://schemas.microsoft.com/office/drawing/2014/main" id="{612EB653-DB89-4A83-BCB9-AB55D6DF6F05}"/>
              </a:ext>
            </a:extLst>
          </p:cNvPr>
          <p:cNvGrpSpPr>
            <a:grpSpLocks noChangeAspect="1"/>
          </p:cNvGrpSpPr>
          <p:nvPr userDrawn="1"/>
        </p:nvGrpSpPr>
        <p:grpSpPr bwMode="auto">
          <a:xfrm>
            <a:off x="-319548" y="5517737"/>
            <a:ext cx="12831097" cy="1340263"/>
            <a:chOff x="0" y="1761"/>
            <a:chExt cx="7678" cy="802"/>
          </a:xfrm>
        </p:grpSpPr>
        <p:grpSp>
          <p:nvGrpSpPr>
            <p:cNvPr id="19" name="Group 205">
              <a:extLst>
                <a:ext uri="{FF2B5EF4-FFF2-40B4-BE49-F238E27FC236}">
                  <a16:creationId xmlns:a16="http://schemas.microsoft.com/office/drawing/2014/main" id="{0E1575A5-C7B0-4FE8-928F-4CD3F8C9DEEB}"/>
                </a:ext>
              </a:extLst>
            </p:cNvPr>
            <p:cNvGrpSpPr>
              <a:grpSpLocks/>
            </p:cNvGrpSpPr>
            <p:nvPr/>
          </p:nvGrpSpPr>
          <p:grpSpPr bwMode="auto">
            <a:xfrm>
              <a:off x="0" y="1761"/>
              <a:ext cx="7678" cy="802"/>
              <a:chOff x="0" y="1761"/>
              <a:chExt cx="7678" cy="802"/>
            </a:xfrm>
          </p:grpSpPr>
          <p:sp>
            <p:nvSpPr>
              <p:cNvPr id="120" name="Freeform 5">
                <a:extLst>
                  <a:ext uri="{FF2B5EF4-FFF2-40B4-BE49-F238E27FC236}">
                    <a16:creationId xmlns:a16="http://schemas.microsoft.com/office/drawing/2014/main" id="{4F88AE74-2F4D-44B3-8A39-0594A073A2FD}"/>
                  </a:ext>
                </a:extLst>
              </p:cNvPr>
              <p:cNvSpPr>
                <a:spLocks/>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6">
                <a:extLst>
                  <a:ext uri="{FF2B5EF4-FFF2-40B4-BE49-F238E27FC236}">
                    <a16:creationId xmlns:a16="http://schemas.microsoft.com/office/drawing/2014/main" id="{3138CD61-CB5E-4B04-93E2-578C13F65D3D}"/>
                  </a:ext>
                </a:extLst>
              </p:cNvPr>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Rectangle 7">
                <a:extLst>
                  <a:ext uri="{FF2B5EF4-FFF2-40B4-BE49-F238E27FC236}">
                    <a16:creationId xmlns:a16="http://schemas.microsoft.com/office/drawing/2014/main" id="{9DACD59F-FB7D-477A-A880-EC14DB2D2452}"/>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8">
                <a:extLst>
                  <a:ext uri="{FF2B5EF4-FFF2-40B4-BE49-F238E27FC236}">
                    <a16:creationId xmlns:a16="http://schemas.microsoft.com/office/drawing/2014/main" id="{DE67CD92-A527-4855-9B4B-F1B3C02B0EBC}"/>
                  </a:ext>
                </a:extLst>
              </p:cNvPr>
              <p:cNvSpPr>
                <a:spLocks/>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9">
                <a:extLst>
                  <a:ext uri="{FF2B5EF4-FFF2-40B4-BE49-F238E27FC236}">
                    <a16:creationId xmlns:a16="http://schemas.microsoft.com/office/drawing/2014/main" id="{5C7113BE-9B04-4629-8925-E02ADEC0E4A8}"/>
                  </a:ext>
                </a:extLst>
              </p:cNvPr>
              <p:cNvSpPr>
                <a:spLocks/>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10">
                <a:extLst>
                  <a:ext uri="{FF2B5EF4-FFF2-40B4-BE49-F238E27FC236}">
                    <a16:creationId xmlns:a16="http://schemas.microsoft.com/office/drawing/2014/main" id="{3F2501DC-B482-45D6-9CEC-FD21676C0AF7}"/>
                  </a:ext>
                </a:extLst>
              </p:cNvPr>
              <p:cNvSpPr>
                <a:spLocks/>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Rectangle 11">
                <a:extLst>
                  <a:ext uri="{FF2B5EF4-FFF2-40B4-BE49-F238E27FC236}">
                    <a16:creationId xmlns:a16="http://schemas.microsoft.com/office/drawing/2014/main" id="{5265D4DF-4B27-4C82-87E1-81758A4E1F7D}"/>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12">
                <a:extLst>
                  <a:ext uri="{FF2B5EF4-FFF2-40B4-BE49-F238E27FC236}">
                    <a16:creationId xmlns:a16="http://schemas.microsoft.com/office/drawing/2014/main" id="{84E6E25C-1B32-42D4-931A-564F3F8FC6B2}"/>
                  </a:ext>
                </a:extLst>
              </p:cNvPr>
              <p:cNvSpPr>
                <a:spLocks/>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13">
                <a:extLst>
                  <a:ext uri="{FF2B5EF4-FFF2-40B4-BE49-F238E27FC236}">
                    <a16:creationId xmlns:a16="http://schemas.microsoft.com/office/drawing/2014/main" id="{73410D53-110D-49B0-A0E9-B3D0C902CE40}"/>
                  </a:ext>
                </a:extLst>
              </p:cNvPr>
              <p:cNvSpPr>
                <a:spLocks/>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14">
                <a:extLst>
                  <a:ext uri="{FF2B5EF4-FFF2-40B4-BE49-F238E27FC236}">
                    <a16:creationId xmlns:a16="http://schemas.microsoft.com/office/drawing/2014/main" id="{444154B4-A697-46ED-A340-6A7A4E9E26B6}"/>
                  </a:ext>
                </a:extLst>
              </p:cNvPr>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Rectangle 15">
                <a:extLst>
                  <a:ext uri="{FF2B5EF4-FFF2-40B4-BE49-F238E27FC236}">
                    <a16:creationId xmlns:a16="http://schemas.microsoft.com/office/drawing/2014/main" id="{199F46DF-4044-4FB8-BBC7-9B0997A70F3A}"/>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16">
                <a:extLst>
                  <a:ext uri="{FF2B5EF4-FFF2-40B4-BE49-F238E27FC236}">
                    <a16:creationId xmlns:a16="http://schemas.microsoft.com/office/drawing/2014/main" id="{94B6E31A-92F0-4A71-9EA1-FCF1F60B02F8}"/>
                  </a:ext>
                </a:extLst>
              </p:cNvPr>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17">
                <a:extLst>
                  <a:ext uri="{FF2B5EF4-FFF2-40B4-BE49-F238E27FC236}">
                    <a16:creationId xmlns:a16="http://schemas.microsoft.com/office/drawing/2014/main" id="{4AC2D6EB-6CC0-4D3B-820C-D31290EA9296}"/>
                  </a:ext>
                </a:extLst>
              </p:cNvPr>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18">
                <a:extLst>
                  <a:ext uri="{FF2B5EF4-FFF2-40B4-BE49-F238E27FC236}">
                    <a16:creationId xmlns:a16="http://schemas.microsoft.com/office/drawing/2014/main" id="{5FF7AB43-2ADD-48E7-9587-E20A1049F3F0}"/>
                  </a:ext>
                </a:extLst>
              </p:cNvPr>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Rectangle 19">
                <a:extLst>
                  <a:ext uri="{FF2B5EF4-FFF2-40B4-BE49-F238E27FC236}">
                    <a16:creationId xmlns:a16="http://schemas.microsoft.com/office/drawing/2014/main" id="{434F64C2-2F95-420A-BE6A-DDBB97AC376B}"/>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20">
                <a:extLst>
                  <a:ext uri="{FF2B5EF4-FFF2-40B4-BE49-F238E27FC236}">
                    <a16:creationId xmlns:a16="http://schemas.microsoft.com/office/drawing/2014/main" id="{95BB1E19-C72A-48E5-9185-6E7B783B34E8}"/>
                  </a:ext>
                </a:extLst>
              </p:cNvPr>
              <p:cNvSpPr>
                <a:spLocks/>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21">
                <a:extLst>
                  <a:ext uri="{FF2B5EF4-FFF2-40B4-BE49-F238E27FC236}">
                    <a16:creationId xmlns:a16="http://schemas.microsoft.com/office/drawing/2014/main" id="{DB75EEF7-6121-428E-A12B-5FB0AD0B9B2E}"/>
                  </a:ext>
                </a:extLst>
              </p:cNvPr>
              <p:cNvSpPr>
                <a:spLocks/>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22">
                <a:extLst>
                  <a:ext uri="{FF2B5EF4-FFF2-40B4-BE49-F238E27FC236}">
                    <a16:creationId xmlns:a16="http://schemas.microsoft.com/office/drawing/2014/main" id="{EE67D84A-FB3A-4789-89D7-A8D81D1EC8C3}"/>
                  </a:ext>
                </a:extLst>
              </p:cNvPr>
              <p:cNvSpPr>
                <a:spLocks/>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Rectangle 23">
                <a:extLst>
                  <a:ext uri="{FF2B5EF4-FFF2-40B4-BE49-F238E27FC236}">
                    <a16:creationId xmlns:a16="http://schemas.microsoft.com/office/drawing/2014/main" id="{D8FBBE68-0593-4AEF-A4C8-B3441B9C9A81}"/>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24">
                <a:extLst>
                  <a:ext uri="{FF2B5EF4-FFF2-40B4-BE49-F238E27FC236}">
                    <a16:creationId xmlns:a16="http://schemas.microsoft.com/office/drawing/2014/main" id="{C1CCB0E0-41AA-473F-8E42-29E183057A08}"/>
                  </a:ext>
                </a:extLst>
              </p:cNvPr>
              <p:cNvSpPr>
                <a:spLocks/>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Rectangle 25">
                <a:extLst>
                  <a:ext uri="{FF2B5EF4-FFF2-40B4-BE49-F238E27FC236}">
                    <a16:creationId xmlns:a16="http://schemas.microsoft.com/office/drawing/2014/main" id="{9597F86F-6C8A-49C5-853D-9E0443AEE1F2}"/>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Oval 26">
                <a:extLst>
                  <a:ext uri="{FF2B5EF4-FFF2-40B4-BE49-F238E27FC236}">
                    <a16:creationId xmlns:a16="http://schemas.microsoft.com/office/drawing/2014/main" id="{919387DB-C63E-4E97-B40F-E53905D16308}"/>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27">
                <a:extLst>
                  <a:ext uri="{FF2B5EF4-FFF2-40B4-BE49-F238E27FC236}">
                    <a16:creationId xmlns:a16="http://schemas.microsoft.com/office/drawing/2014/main" id="{E01FEB3F-77A1-4EEA-8B99-DB381D53BBA7}"/>
                  </a:ext>
                </a:extLst>
              </p:cNvPr>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28">
                <a:extLst>
                  <a:ext uri="{FF2B5EF4-FFF2-40B4-BE49-F238E27FC236}">
                    <a16:creationId xmlns:a16="http://schemas.microsoft.com/office/drawing/2014/main" id="{04CAFA91-AC7F-40BA-9DE3-9B4094355546}"/>
                  </a:ext>
                </a:extLst>
              </p:cNvPr>
              <p:cNvSpPr>
                <a:spLocks/>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Rectangle 29">
                <a:extLst>
                  <a:ext uri="{FF2B5EF4-FFF2-40B4-BE49-F238E27FC236}">
                    <a16:creationId xmlns:a16="http://schemas.microsoft.com/office/drawing/2014/main" id="{EDEA2000-858D-4BB7-A888-89E149B4F63D}"/>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Oval 30">
                <a:extLst>
                  <a:ext uri="{FF2B5EF4-FFF2-40B4-BE49-F238E27FC236}">
                    <a16:creationId xmlns:a16="http://schemas.microsoft.com/office/drawing/2014/main" id="{C4557293-0509-42FF-8224-BD1CEF8E7F27}"/>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31">
                <a:extLst>
                  <a:ext uri="{FF2B5EF4-FFF2-40B4-BE49-F238E27FC236}">
                    <a16:creationId xmlns:a16="http://schemas.microsoft.com/office/drawing/2014/main" id="{99E107C1-B3D8-403F-A9E1-1E09FA13ED59}"/>
                  </a:ext>
                </a:extLst>
              </p:cNvPr>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32">
                <a:extLst>
                  <a:ext uri="{FF2B5EF4-FFF2-40B4-BE49-F238E27FC236}">
                    <a16:creationId xmlns:a16="http://schemas.microsoft.com/office/drawing/2014/main" id="{919BD4C7-AAF6-43F5-B93C-5C96D9457746}"/>
                  </a:ext>
                </a:extLst>
              </p:cNvPr>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Rectangle 33">
                <a:extLst>
                  <a:ext uri="{FF2B5EF4-FFF2-40B4-BE49-F238E27FC236}">
                    <a16:creationId xmlns:a16="http://schemas.microsoft.com/office/drawing/2014/main" id="{BB5494A3-5DE2-4640-BED4-3F2EA5553CB4}"/>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Oval 34">
                <a:extLst>
                  <a:ext uri="{FF2B5EF4-FFF2-40B4-BE49-F238E27FC236}">
                    <a16:creationId xmlns:a16="http://schemas.microsoft.com/office/drawing/2014/main" id="{C743AAC9-D2AC-4F6A-A30F-3888FDE06766}"/>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35">
                <a:extLst>
                  <a:ext uri="{FF2B5EF4-FFF2-40B4-BE49-F238E27FC236}">
                    <a16:creationId xmlns:a16="http://schemas.microsoft.com/office/drawing/2014/main" id="{4FA02400-9DA7-4EDE-A701-5F3716611712}"/>
                  </a:ext>
                </a:extLst>
              </p:cNvPr>
              <p:cNvSpPr>
                <a:spLocks/>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36">
                <a:extLst>
                  <a:ext uri="{FF2B5EF4-FFF2-40B4-BE49-F238E27FC236}">
                    <a16:creationId xmlns:a16="http://schemas.microsoft.com/office/drawing/2014/main" id="{066531B8-9B65-4F79-9157-1F9FE4063FA2}"/>
                  </a:ext>
                </a:extLst>
              </p:cNvPr>
              <p:cNvSpPr>
                <a:spLocks/>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Rectangle 37">
                <a:extLst>
                  <a:ext uri="{FF2B5EF4-FFF2-40B4-BE49-F238E27FC236}">
                    <a16:creationId xmlns:a16="http://schemas.microsoft.com/office/drawing/2014/main" id="{8EEB8646-3AB2-42DD-B626-3E0DD2B38AD4}"/>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Oval 38">
                <a:extLst>
                  <a:ext uri="{FF2B5EF4-FFF2-40B4-BE49-F238E27FC236}">
                    <a16:creationId xmlns:a16="http://schemas.microsoft.com/office/drawing/2014/main" id="{CA495488-654C-417C-9F39-613BA7C5B467}"/>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Freeform 39">
                <a:extLst>
                  <a:ext uri="{FF2B5EF4-FFF2-40B4-BE49-F238E27FC236}">
                    <a16:creationId xmlns:a16="http://schemas.microsoft.com/office/drawing/2014/main" id="{A7A9C771-85C0-42E0-A148-9E1A1891BF3C}"/>
                  </a:ext>
                </a:extLst>
              </p:cNvPr>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Freeform 40">
                <a:extLst>
                  <a:ext uri="{FF2B5EF4-FFF2-40B4-BE49-F238E27FC236}">
                    <a16:creationId xmlns:a16="http://schemas.microsoft.com/office/drawing/2014/main" id="{58EC5587-79AE-493A-93AD-34B34B6CEAFE}"/>
                  </a:ext>
                </a:extLst>
              </p:cNvPr>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41">
                <a:extLst>
                  <a:ext uri="{FF2B5EF4-FFF2-40B4-BE49-F238E27FC236}">
                    <a16:creationId xmlns:a16="http://schemas.microsoft.com/office/drawing/2014/main" id="{DCBFF6A3-5913-423D-9E16-B2FD4B9251CF}"/>
                  </a:ext>
                </a:extLst>
              </p:cNvPr>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 name="Freeform 42">
                <a:extLst>
                  <a:ext uri="{FF2B5EF4-FFF2-40B4-BE49-F238E27FC236}">
                    <a16:creationId xmlns:a16="http://schemas.microsoft.com/office/drawing/2014/main" id="{04F6F569-18D3-49E5-823D-0863CE47F89A}"/>
                  </a:ext>
                </a:extLst>
              </p:cNvPr>
              <p:cNvSpPr>
                <a:spLocks/>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 name="Freeform 43">
                <a:extLst>
                  <a:ext uri="{FF2B5EF4-FFF2-40B4-BE49-F238E27FC236}">
                    <a16:creationId xmlns:a16="http://schemas.microsoft.com/office/drawing/2014/main" id="{50B6E8CD-F872-4CD2-92A1-D742B732D9E5}"/>
                  </a:ext>
                </a:extLst>
              </p:cNvPr>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 name="Freeform 44">
                <a:extLst>
                  <a:ext uri="{FF2B5EF4-FFF2-40B4-BE49-F238E27FC236}">
                    <a16:creationId xmlns:a16="http://schemas.microsoft.com/office/drawing/2014/main" id="{B7E8716A-A86E-41A9-88DB-398E3DE8BC89}"/>
                  </a:ext>
                </a:extLst>
              </p:cNvPr>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45">
                <a:extLst>
                  <a:ext uri="{FF2B5EF4-FFF2-40B4-BE49-F238E27FC236}">
                    <a16:creationId xmlns:a16="http://schemas.microsoft.com/office/drawing/2014/main" id="{EB5E67A2-1FB1-453B-BD17-07A61701FA2D}"/>
                  </a:ext>
                </a:extLst>
              </p:cNvPr>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 name="Freeform 46">
                <a:extLst>
                  <a:ext uri="{FF2B5EF4-FFF2-40B4-BE49-F238E27FC236}">
                    <a16:creationId xmlns:a16="http://schemas.microsoft.com/office/drawing/2014/main" id="{0F157CA4-F068-48FA-86EA-38A9554817CF}"/>
                  </a:ext>
                </a:extLst>
              </p:cNvPr>
              <p:cNvSpPr>
                <a:spLocks/>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 name="Rectangle 47">
                <a:extLst>
                  <a:ext uri="{FF2B5EF4-FFF2-40B4-BE49-F238E27FC236}">
                    <a16:creationId xmlns:a16="http://schemas.microsoft.com/office/drawing/2014/main" id="{F9B18AF3-0BBB-4555-9520-1313B930ECEE}"/>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 name="Oval 48">
                <a:extLst>
                  <a:ext uri="{FF2B5EF4-FFF2-40B4-BE49-F238E27FC236}">
                    <a16:creationId xmlns:a16="http://schemas.microsoft.com/office/drawing/2014/main" id="{46CC254D-B304-4130-940D-6B6C35CC579D}"/>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 name="Freeform 49">
                <a:extLst>
                  <a:ext uri="{FF2B5EF4-FFF2-40B4-BE49-F238E27FC236}">
                    <a16:creationId xmlns:a16="http://schemas.microsoft.com/office/drawing/2014/main" id="{E13C4D00-B03F-4F13-A46C-1FD8CF20265A}"/>
                  </a:ext>
                </a:extLst>
              </p:cNvPr>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 name="Freeform 50">
                <a:extLst>
                  <a:ext uri="{FF2B5EF4-FFF2-40B4-BE49-F238E27FC236}">
                    <a16:creationId xmlns:a16="http://schemas.microsoft.com/office/drawing/2014/main" id="{7F8F74CE-D1A8-4F03-AD20-1571045F8541}"/>
                  </a:ext>
                </a:extLst>
              </p:cNvPr>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 name="Freeform 51">
                <a:extLst>
                  <a:ext uri="{FF2B5EF4-FFF2-40B4-BE49-F238E27FC236}">
                    <a16:creationId xmlns:a16="http://schemas.microsoft.com/office/drawing/2014/main" id="{703FE9D6-1416-4FB8-89C8-5F793022DB9D}"/>
                  </a:ext>
                </a:extLst>
              </p:cNvPr>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 name="Freeform 52">
                <a:extLst>
                  <a:ext uri="{FF2B5EF4-FFF2-40B4-BE49-F238E27FC236}">
                    <a16:creationId xmlns:a16="http://schemas.microsoft.com/office/drawing/2014/main" id="{7240AA30-D554-43A5-901E-C2AFCB3096E5}"/>
                  </a:ext>
                </a:extLst>
              </p:cNvPr>
              <p:cNvSpPr>
                <a:spLocks/>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 name="Freeform 53">
                <a:extLst>
                  <a:ext uri="{FF2B5EF4-FFF2-40B4-BE49-F238E27FC236}">
                    <a16:creationId xmlns:a16="http://schemas.microsoft.com/office/drawing/2014/main" id="{81091CF3-08F5-4EA2-8205-193F285529E8}"/>
                  </a:ext>
                </a:extLst>
              </p:cNvPr>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 name="Freeform 54">
                <a:extLst>
                  <a:ext uri="{FF2B5EF4-FFF2-40B4-BE49-F238E27FC236}">
                    <a16:creationId xmlns:a16="http://schemas.microsoft.com/office/drawing/2014/main" id="{B5019A9A-4693-412F-9772-74DB5367B703}"/>
                  </a:ext>
                </a:extLst>
              </p:cNvPr>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55">
                <a:extLst>
                  <a:ext uri="{FF2B5EF4-FFF2-40B4-BE49-F238E27FC236}">
                    <a16:creationId xmlns:a16="http://schemas.microsoft.com/office/drawing/2014/main" id="{F0702D5E-6A40-4611-8738-BC174264C1A5}"/>
                  </a:ext>
                </a:extLst>
              </p:cNvPr>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 name="Freeform 56">
                <a:extLst>
                  <a:ext uri="{FF2B5EF4-FFF2-40B4-BE49-F238E27FC236}">
                    <a16:creationId xmlns:a16="http://schemas.microsoft.com/office/drawing/2014/main" id="{7240B550-4C85-4BC2-8B53-2466ACB1F6FA}"/>
                  </a:ext>
                </a:extLst>
              </p:cNvPr>
              <p:cNvSpPr>
                <a:spLocks/>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 name="Rectangle 57">
                <a:extLst>
                  <a:ext uri="{FF2B5EF4-FFF2-40B4-BE49-F238E27FC236}">
                    <a16:creationId xmlns:a16="http://schemas.microsoft.com/office/drawing/2014/main" id="{4BCC3DD6-8687-4977-939B-6D027443A4B4}"/>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 name="Oval 58">
                <a:extLst>
                  <a:ext uri="{FF2B5EF4-FFF2-40B4-BE49-F238E27FC236}">
                    <a16:creationId xmlns:a16="http://schemas.microsoft.com/office/drawing/2014/main" id="{05DDAE2A-3606-4F36-B0E0-795BA140FCEB}"/>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 name="Freeform 59">
                <a:extLst>
                  <a:ext uri="{FF2B5EF4-FFF2-40B4-BE49-F238E27FC236}">
                    <a16:creationId xmlns:a16="http://schemas.microsoft.com/office/drawing/2014/main" id="{601F7091-314D-4044-9C28-408BA47F82FF}"/>
                  </a:ext>
                </a:extLst>
              </p:cNvPr>
              <p:cNvSpPr>
                <a:spLocks/>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 name="Freeform 60">
                <a:extLst>
                  <a:ext uri="{FF2B5EF4-FFF2-40B4-BE49-F238E27FC236}">
                    <a16:creationId xmlns:a16="http://schemas.microsoft.com/office/drawing/2014/main" id="{AB78975F-BD41-4C50-8DDA-71CA7DE6D005}"/>
                  </a:ext>
                </a:extLst>
              </p:cNvPr>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 name="Freeform 61">
                <a:extLst>
                  <a:ext uri="{FF2B5EF4-FFF2-40B4-BE49-F238E27FC236}">
                    <a16:creationId xmlns:a16="http://schemas.microsoft.com/office/drawing/2014/main" id="{D4F4F130-439C-4FE9-93AC-2F02A0393F19}"/>
                  </a:ext>
                </a:extLst>
              </p:cNvPr>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62">
                <a:extLst>
                  <a:ext uri="{FF2B5EF4-FFF2-40B4-BE49-F238E27FC236}">
                    <a16:creationId xmlns:a16="http://schemas.microsoft.com/office/drawing/2014/main" id="{8AD92ED7-0941-45AA-A664-094B812A9EA2}"/>
                  </a:ext>
                </a:extLst>
              </p:cNvPr>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63">
                <a:extLst>
                  <a:ext uri="{FF2B5EF4-FFF2-40B4-BE49-F238E27FC236}">
                    <a16:creationId xmlns:a16="http://schemas.microsoft.com/office/drawing/2014/main" id="{F9F673BC-E913-43D8-8CDE-7A0946C34DF7}"/>
                  </a:ext>
                </a:extLst>
              </p:cNvPr>
              <p:cNvSpPr>
                <a:spLocks/>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64">
                <a:extLst>
                  <a:ext uri="{FF2B5EF4-FFF2-40B4-BE49-F238E27FC236}">
                    <a16:creationId xmlns:a16="http://schemas.microsoft.com/office/drawing/2014/main" id="{9099B87F-6B08-46A2-A4C8-4CD9EBA0CE4B}"/>
                  </a:ext>
                </a:extLst>
              </p:cNvPr>
              <p:cNvSpPr>
                <a:spLocks/>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65">
                <a:extLst>
                  <a:ext uri="{FF2B5EF4-FFF2-40B4-BE49-F238E27FC236}">
                    <a16:creationId xmlns:a16="http://schemas.microsoft.com/office/drawing/2014/main" id="{7B579D7D-0705-476C-87EA-2E2AD49A5801}"/>
                  </a:ext>
                </a:extLst>
              </p:cNvPr>
              <p:cNvSpPr>
                <a:spLocks/>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Freeform 66">
                <a:extLst>
                  <a:ext uri="{FF2B5EF4-FFF2-40B4-BE49-F238E27FC236}">
                    <a16:creationId xmlns:a16="http://schemas.microsoft.com/office/drawing/2014/main" id="{C0C22477-30A6-4C28-913D-015D6A9320A8}"/>
                  </a:ext>
                </a:extLst>
              </p:cNvPr>
              <p:cNvSpPr>
                <a:spLocks/>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Freeform 67">
                <a:extLst>
                  <a:ext uri="{FF2B5EF4-FFF2-40B4-BE49-F238E27FC236}">
                    <a16:creationId xmlns:a16="http://schemas.microsoft.com/office/drawing/2014/main" id="{C2B75C4E-C155-4819-B18F-F448B77DA00D}"/>
                  </a:ext>
                </a:extLst>
              </p:cNvPr>
              <p:cNvSpPr>
                <a:spLocks/>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68">
                <a:extLst>
                  <a:ext uri="{FF2B5EF4-FFF2-40B4-BE49-F238E27FC236}">
                    <a16:creationId xmlns:a16="http://schemas.microsoft.com/office/drawing/2014/main" id="{205D5217-D50C-4A37-AE1F-7F6790006837}"/>
                  </a:ext>
                </a:extLst>
              </p:cNvPr>
              <p:cNvSpPr>
                <a:spLocks/>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Rectangle 69">
                <a:extLst>
                  <a:ext uri="{FF2B5EF4-FFF2-40B4-BE49-F238E27FC236}">
                    <a16:creationId xmlns:a16="http://schemas.microsoft.com/office/drawing/2014/main" id="{9ACAC9B1-64E6-4C1A-9DA3-0BEA3C0AAEE4}"/>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70">
                <a:extLst>
                  <a:ext uri="{FF2B5EF4-FFF2-40B4-BE49-F238E27FC236}">
                    <a16:creationId xmlns:a16="http://schemas.microsoft.com/office/drawing/2014/main" id="{85554650-85E1-412E-A6B0-BC029222EEAB}"/>
                  </a:ext>
                </a:extLst>
              </p:cNvPr>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71">
                <a:extLst>
                  <a:ext uri="{FF2B5EF4-FFF2-40B4-BE49-F238E27FC236}">
                    <a16:creationId xmlns:a16="http://schemas.microsoft.com/office/drawing/2014/main" id="{B38D65B8-AF49-440A-85B4-6309D533991C}"/>
                  </a:ext>
                </a:extLst>
              </p:cNvPr>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Freeform 72">
                <a:extLst>
                  <a:ext uri="{FF2B5EF4-FFF2-40B4-BE49-F238E27FC236}">
                    <a16:creationId xmlns:a16="http://schemas.microsoft.com/office/drawing/2014/main" id="{34F8F60E-74A2-443F-96C2-304151AE556C}"/>
                  </a:ext>
                </a:extLst>
              </p:cNvPr>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Freeform 73">
                <a:extLst>
                  <a:ext uri="{FF2B5EF4-FFF2-40B4-BE49-F238E27FC236}">
                    <a16:creationId xmlns:a16="http://schemas.microsoft.com/office/drawing/2014/main" id="{883C559E-E24B-4E11-BEE3-979ACECBB5F2}"/>
                  </a:ext>
                </a:extLst>
              </p:cNvPr>
              <p:cNvSpPr>
                <a:spLocks/>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74">
                <a:extLst>
                  <a:ext uri="{FF2B5EF4-FFF2-40B4-BE49-F238E27FC236}">
                    <a16:creationId xmlns:a16="http://schemas.microsoft.com/office/drawing/2014/main" id="{B2512790-88BD-4F91-86AF-7DE641D01C2D}"/>
                  </a:ext>
                </a:extLst>
              </p:cNvPr>
              <p:cNvSpPr>
                <a:spLocks/>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75">
                <a:extLst>
                  <a:ext uri="{FF2B5EF4-FFF2-40B4-BE49-F238E27FC236}">
                    <a16:creationId xmlns:a16="http://schemas.microsoft.com/office/drawing/2014/main" id="{48F968EF-6193-4545-B48F-7C2BC8F0BF0B}"/>
                  </a:ext>
                </a:extLst>
              </p:cNvPr>
              <p:cNvSpPr>
                <a:spLocks/>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76">
                <a:extLst>
                  <a:ext uri="{FF2B5EF4-FFF2-40B4-BE49-F238E27FC236}">
                    <a16:creationId xmlns:a16="http://schemas.microsoft.com/office/drawing/2014/main" id="{DBFFFD6A-2695-4CC4-8B3D-024056D12E39}"/>
                  </a:ext>
                </a:extLst>
              </p:cNvPr>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77">
                <a:extLst>
                  <a:ext uri="{FF2B5EF4-FFF2-40B4-BE49-F238E27FC236}">
                    <a16:creationId xmlns:a16="http://schemas.microsoft.com/office/drawing/2014/main" id="{7690E13A-2857-4C64-8B3B-6A47FD5C03B8}"/>
                  </a:ext>
                </a:extLst>
              </p:cNvPr>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78">
                <a:extLst>
                  <a:ext uri="{FF2B5EF4-FFF2-40B4-BE49-F238E27FC236}">
                    <a16:creationId xmlns:a16="http://schemas.microsoft.com/office/drawing/2014/main" id="{896BEA30-0B65-473D-8833-5D09896624E1}"/>
                  </a:ext>
                </a:extLst>
              </p:cNvPr>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79">
                <a:extLst>
                  <a:ext uri="{FF2B5EF4-FFF2-40B4-BE49-F238E27FC236}">
                    <a16:creationId xmlns:a16="http://schemas.microsoft.com/office/drawing/2014/main" id="{89C072FF-26E3-4CB7-A6EF-334203C6F256}"/>
                  </a:ext>
                </a:extLst>
              </p:cNvPr>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Freeform 80">
                <a:extLst>
                  <a:ext uri="{FF2B5EF4-FFF2-40B4-BE49-F238E27FC236}">
                    <a16:creationId xmlns:a16="http://schemas.microsoft.com/office/drawing/2014/main" id="{D221F439-A46B-4ED1-BAB1-25B09EDF6B51}"/>
                  </a:ext>
                </a:extLst>
              </p:cNvPr>
              <p:cNvSpPr>
                <a:spLocks/>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Freeform 81">
                <a:extLst>
                  <a:ext uri="{FF2B5EF4-FFF2-40B4-BE49-F238E27FC236}">
                    <a16:creationId xmlns:a16="http://schemas.microsoft.com/office/drawing/2014/main" id="{A219146B-4664-46CF-961E-B7F5D1F3FC29}"/>
                  </a:ext>
                </a:extLst>
              </p:cNvPr>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82">
                <a:extLst>
                  <a:ext uri="{FF2B5EF4-FFF2-40B4-BE49-F238E27FC236}">
                    <a16:creationId xmlns:a16="http://schemas.microsoft.com/office/drawing/2014/main" id="{6C6EADDF-A300-4172-A5EE-311D17CE629B}"/>
                  </a:ext>
                </a:extLst>
              </p:cNvPr>
              <p:cNvSpPr>
                <a:spLocks/>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Freeform 83">
                <a:extLst>
                  <a:ext uri="{FF2B5EF4-FFF2-40B4-BE49-F238E27FC236}">
                    <a16:creationId xmlns:a16="http://schemas.microsoft.com/office/drawing/2014/main" id="{1A53CE1F-0211-4DFF-8F99-A1FB0BA07145}"/>
                  </a:ext>
                </a:extLst>
              </p:cNvPr>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Freeform 84">
                <a:extLst>
                  <a:ext uri="{FF2B5EF4-FFF2-40B4-BE49-F238E27FC236}">
                    <a16:creationId xmlns:a16="http://schemas.microsoft.com/office/drawing/2014/main" id="{C33608AA-C616-45D5-B364-7C0E005F2A8F}"/>
                  </a:ext>
                </a:extLst>
              </p:cNvPr>
              <p:cNvSpPr>
                <a:spLocks/>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85">
                <a:extLst>
                  <a:ext uri="{FF2B5EF4-FFF2-40B4-BE49-F238E27FC236}">
                    <a16:creationId xmlns:a16="http://schemas.microsoft.com/office/drawing/2014/main" id="{1B407384-E041-4D0D-AF5A-AAA664710211}"/>
                  </a:ext>
                </a:extLst>
              </p:cNvPr>
              <p:cNvSpPr>
                <a:spLocks/>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Freeform 86">
                <a:extLst>
                  <a:ext uri="{FF2B5EF4-FFF2-40B4-BE49-F238E27FC236}">
                    <a16:creationId xmlns:a16="http://schemas.microsoft.com/office/drawing/2014/main" id="{D028043D-09DF-4EE9-9D93-BF5DBB67DDB4}"/>
                  </a:ext>
                </a:extLst>
              </p:cNvPr>
              <p:cNvSpPr>
                <a:spLocks/>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 name="Freeform 87">
                <a:extLst>
                  <a:ext uri="{FF2B5EF4-FFF2-40B4-BE49-F238E27FC236}">
                    <a16:creationId xmlns:a16="http://schemas.microsoft.com/office/drawing/2014/main" id="{D726B283-5465-4290-BE45-2C0DB56452B3}"/>
                  </a:ext>
                </a:extLst>
              </p:cNvPr>
              <p:cNvSpPr>
                <a:spLocks/>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88">
                <a:extLst>
                  <a:ext uri="{FF2B5EF4-FFF2-40B4-BE49-F238E27FC236}">
                    <a16:creationId xmlns:a16="http://schemas.microsoft.com/office/drawing/2014/main" id="{2A22FF00-B843-483E-9CE3-A8CDD22F43A3}"/>
                  </a:ext>
                </a:extLst>
              </p:cNvPr>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Rectangle 89">
                <a:extLst>
                  <a:ext uri="{FF2B5EF4-FFF2-40B4-BE49-F238E27FC236}">
                    <a16:creationId xmlns:a16="http://schemas.microsoft.com/office/drawing/2014/main" id="{A9008DD5-92BA-4F36-AB8C-EB875375596E}"/>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Freeform 90">
                <a:extLst>
                  <a:ext uri="{FF2B5EF4-FFF2-40B4-BE49-F238E27FC236}">
                    <a16:creationId xmlns:a16="http://schemas.microsoft.com/office/drawing/2014/main" id="{9B5B219D-17AE-4B82-82C3-6A6FB0C210B0}"/>
                  </a:ext>
                </a:extLst>
              </p:cNvPr>
              <p:cNvSpPr>
                <a:spLocks/>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91">
                <a:extLst>
                  <a:ext uri="{FF2B5EF4-FFF2-40B4-BE49-F238E27FC236}">
                    <a16:creationId xmlns:a16="http://schemas.microsoft.com/office/drawing/2014/main" id="{D0DCB3C9-3170-4139-88ED-607C154C1D23}"/>
                  </a:ext>
                </a:extLst>
              </p:cNvPr>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Freeform 92">
                <a:extLst>
                  <a:ext uri="{FF2B5EF4-FFF2-40B4-BE49-F238E27FC236}">
                    <a16:creationId xmlns:a16="http://schemas.microsoft.com/office/drawing/2014/main" id="{E7C92802-680D-4D66-8730-3D917ED9D8B4}"/>
                  </a:ext>
                </a:extLst>
              </p:cNvPr>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Freeform 93">
                <a:extLst>
                  <a:ext uri="{FF2B5EF4-FFF2-40B4-BE49-F238E27FC236}">
                    <a16:creationId xmlns:a16="http://schemas.microsoft.com/office/drawing/2014/main" id="{A1651E47-DF5B-4A90-99AF-48D8EDFDEFB8}"/>
                  </a:ext>
                </a:extLst>
              </p:cNvPr>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 name="Freeform 94">
                <a:extLst>
                  <a:ext uri="{FF2B5EF4-FFF2-40B4-BE49-F238E27FC236}">
                    <a16:creationId xmlns:a16="http://schemas.microsoft.com/office/drawing/2014/main" id="{B7A1F926-FB3D-4CC8-9AA9-DD042B989EE4}"/>
                  </a:ext>
                </a:extLst>
              </p:cNvPr>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95">
                <a:extLst>
                  <a:ext uri="{FF2B5EF4-FFF2-40B4-BE49-F238E27FC236}">
                    <a16:creationId xmlns:a16="http://schemas.microsoft.com/office/drawing/2014/main" id="{7C2F043A-E8BA-4BF2-A474-953F731F8156}"/>
                  </a:ext>
                </a:extLst>
              </p:cNvPr>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 name="Freeform 96">
                <a:extLst>
                  <a:ext uri="{FF2B5EF4-FFF2-40B4-BE49-F238E27FC236}">
                    <a16:creationId xmlns:a16="http://schemas.microsoft.com/office/drawing/2014/main" id="{63F86DB5-3E72-4214-8E99-76A9B657BFDF}"/>
                  </a:ext>
                </a:extLst>
              </p:cNvPr>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 name="Freeform 97">
                <a:extLst>
                  <a:ext uri="{FF2B5EF4-FFF2-40B4-BE49-F238E27FC236}">
                    <a16:creationId xmlns:a16="http://schemas.microsoft.com/office/drawing/2014/main" id="{C0986A04-0094-4E7E-966D-A1480CF82B97}"/>
                  </a:ext>
                </a:extLst>
              </p:cNvPr>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98">
                <a:extLst>
                  <a:ext uri="{FF2B5EF4-FFF2-40B4-BE49-F238E27FC236}">
                    <a16:creationId xmlns:a16="http://schemas.microsoft.com/office/drawing/2014/main" id="{13C08577-A1DE-4655-8F50-19BE372C97C3}"/>
                  </a:ext>
                </a:extLst>
              </p:cNvPr>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99">
                <a:extLst>
                  <a:ext uri="{FF2B5EF4-FFF2-40B4-BE49-F238E27FC236}">
                    <a16:creationId xmlns:a16="http://schemas.microsoft.com/office/drawing/2014/main" id="{9BBD72A1-51E0-4123-9372-85AEF838B56B}"/>
                  </a:ext>
                </a:extLst>
              </p:cNvPr>
              <p:cNvSpPr>
                <a:spLocks/>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100">
                <a:extLst>
                  <a:ext uri="{FF2B5EF4-FFF2-40B4-BE49-F238E27FC236}">
                    <a16:creationId xmlns:a16="http://schemas.microsoft.com/office/drawing/2014/main" id="{89819C5F-EEC0-47F7-9DB0-1371F875C1AE}"/>
                  </a:ext>
                </a:extLst>
              </p:cNvPr>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101">
                <a:extLst>
                  <a:ext uri="{FF2B5EF4-FFF2-40B4-BE49-F238E27FC236}">
                    <a16:creationId xmlns:a16="http://schemas.microsoft.com/office/drawing/2014/main" id="{B7445721-8888-476C-96A9-B7F11A004855}"/>
                  </a:ext>
                </a:extLst>
              </p:cNvPr>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102">
                <a:extLst>
                  <a:ext uri="{FF2B5EF4-FFF2-40B4-BE49-F238E27FC236}">
                    <a16:creationId xmlns:a16="http://schemas.microsoft.com/office/drawing/2014/main" id="{F520EB80-E939-41BD-8AD0-032B7FE81A1D}"/>
                  </a:ext>
                </a:extLst>
              </p:cNvPr>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103">
                <a:extLst>
                  <a:ext uri="{FF2B5EF4-FFF2-40B4-BE49-F238E27FC236}">
                    <a16:creationId xmlns:a16="http://schemas.microsoft.com/office/drawing/2014/main" id="{C61DFD00-B1E9-48DD-9737-3C9EA4A7AE85}"/>
                  </a:ext>
                </a:extLst>
              </p:cNvPr>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104">
                <a:extLst>
                  <a:ext uri="{FF2B5EF4-FFF2-40B4-BE49-F238E27FC236}">
                    <a16:creationId xmlns:a16="http://schemas.microsoft.com/office/drawing/2014/main" id="{B4CEFF44-D42C-47FA-A6B1-65181F6FF6C5}"/>
                  </a:ext>
                </a:extLst>
              </p:cNvPr>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105">
                <a:extLst>
                  <a:ext uri="{FF2B5EF4-FFF2-40B4-BE49-F238E27FC236}">
                    <a16:creationId xmlns:a16="http://schemas.microsoft.com/office/drawing/2014/main" id="{5F407F26-E4E4-4F3A-9CFE-2487EA5B856C}"/>
                  </a:ext>
                </a:extLst>
              </p:cNvPr>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106">
                <a:extLst>
                  <a:ext uri="{FF2B5EF4-FFF2-40B4-BE49-F238E27FC236}">
                    <a16:creationId xmlns:a16="http://schemas.microsoft.com/office/drawing/2014/main" id="{37EC5FCB-DC9F-4009-A531-D0D7F65913C0}"/>
                  </a:ext>
                </a:extLst>
              </p:cNvPr>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 name="Freeform 107">
                <a:extLst>
                  <a:ext uri="{FF2B5EF4-FFF2-40B4-BE49-F238E27FC236}">
                    <a16:creationId xmlns:a16="http://schemas.microsoft.com/office/drawing/2014/main" id="{8CCB91BC-C7F5-4284-80EF-2A4DE62B0201}"/>
                  </a:ext>
                </a:extLst>
              </p:cNvPr>
              <p:cNvSpPr>
                <a:spLocks/>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 name="Freeform 108">
                <a:extLst>
                  <a:ext uri="{FF2B5EF4-FFF2-40B4-BE49-F238E27FC236}">
                    <a16:creationId xmlns:a16="http://schemas.microsoft.com/office/drawing/2014/main" id="{E5A39129-723D-4258-A6E0-90C06C933CB6}"/>
                  </a:ext>
                </a:extLst>
              </p:cNvPr>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 name="Rectangle 109">
                <a:extLst>
                  <a:ext uri="{FF2B5EF4-FFF2-40B4-BE49-F238E27FC236}">
                    <a16:creationId xmlns:a16="http://schemas.microsoft.com/office/drawing/2014/main" id="{601B0D52-C333-45EA-AFF9-3E19E4175679}"/>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 name="Freeform 110">
                <a:extLst>
                  <a:ext uri="{FF2B5EF4-FFF2-40B4-BE49-F238E27FC236}">
                    <a16:creationId xmlns:a16="http://schemas.microsoft.com/office/drawing/2014/main" id="{C0C2CCC7-F5A2-411D-8D15-AAA4BD7FB773}"/>
                  </a:ext>
                </a:extLst>
              </p:cNvPr>
              <p:cNvSpPr>
                <a:spLocks/>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 name="Freeform 111">
                <a:extLst>
                  <a:ext uri="{FF2B5EF4-FFF2-40B4-BE49-F238E27FC236}">
                    <a16:creationId xmlns:a16="http://schemas.microsoft.com/office/drawing/2014/main" id="{836CEE18-4E52-47D6-9DFB-B1C7450C3BA9}"/>
                  </a:ext>
                </a:extLst>
              </p:cNvPr>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 name="Freeform 112">
                <a:extLst>
                  <a:ext uri="{FF2B5EF4-FFF2-40B4-BE49-F238E27FC236}">
                    <a16:creationId xmlns:a16="http://schemas.microsoft.com/office/drawing/2014/main" id="{8A277518-BD6A-472F-99D9-CA441F320992}"/>
                  </a:ext>
                </a:extLst>
              </p:cNvPr>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 name="Freeform 113">
                <a:extLst>
                  <a:ext uri="{FF2B5EF4-FFF2-40B4-BE49-F238E27FC236}">
                    <a16:creationId xmlns:a16="http://schemas.microsoft.com/office/drawing/2014/main" id="{C3113B2E-E3BD-431A-9687-F096350134D4}"/>
                  </a:ext>
                </a:extLst>
              </p:cNvPr>
              <p:cNvSpPr>
                <a:spLocks/>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 name="Freeform 114">
                <a:extLst>
                  <a:ext uri="{FF2B5EF4-FFF2-40B4-BE49-F238E27FC236}">
                    <a16:creationId xmlns:a16="http://schemas.microsoft.com/office/drawing/2014/main" id="{D3C95FA1-B953-4534-9417-A99C4F9025F0}"/>
                  </a:ext>
                </a:extLst>
              </p:cNvPr>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 name="Freeform 115">
                <a:extLst>
                  <a:ext uri="{FF2B5EF4-FFF2-40B4-BE49-F238E27FC236}">
                    <a16:creationId xmlns:a16="http://schemas.microsoft.com/office/drawing/2014/main" id="{A803FFC8-97B4-41FB-A3DC-3FBCC19D4A27}"/>
                  </a:ext>
                </a:extLst>
              </p:cNvPr>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 name="Freeform 116">
                <a:extLst>
                  <a:ext uri="{FF2B5EF4-FFF2-40B4-BE49-F238E27FC236}">
                    <a16:creationId xmlns:a16="http://schemas.microsoft.com/office/drawing/2014/main" id="{A9F1F19A-51FC-451F-AD13-21FDD0D9513F}"/>
                  </a:ext>
                </a:extLst>
              </p:cNvPr>
              <p:cNvSpPr>
                <a:spLocks/>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 name="Freeform 117">
                <a:extLst>
                  <a:ext uri="{FF2B5EF4-FFF2-40B4-BE49-F238E27FC236}">
                    <a16:creationId xmlns:a16="http://schemas.microsoft.com/office/drawing/2014/main" id="{6172557C-0CA3-4344-B623-6C10FBF801E1}"/>
                  </a:ext>
                </a:extLst>
              </p:cNvPr>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 name="Freeform 118">
                <a:extLst>
                  <a:ext uri="{FF2B5EF4-FFF2-40B4-BE49-F238E27FC236}">
                    <a16:creationId xmlns:a16="http://schemas.microsoft.com/office/drawing/2014/main" id="{8984F3C0-FBC0-46F6-AE9E-764BF6C738D4}"/>
                  </a:ext>
                </a:extLst>
              </p:cNvPr>
              <p:cNvSpPr>
                <a:spLocks/>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119">
                <a:extLst>
                  <a:ext uri="{FF2B5EF4-FFF2-40B4-BE49-F238E27FC236}">
                    <a16:creationId xmlns:a16="http://schemas.microsoft.com/office/drawing/2014/main" id="{386DF36E-E3D4-477E-AE4E-086B7CDCAF91}"/>
                  </a:ext>
                </a:extLst>
              </p:cNvPr>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 name="Freeform 120">
                <a:extLst>
                  <a:ext uri="{FF2B5EF4-FFF2-40B4-BE49-F238E27FC236}">
                    <a16:creationId xmlns:a16="http://schemas.microsoft.com/office/drawing/2014/main" id="{2825A8E7-FAD5-40AC-8695-F0260206A16C}"/>
                  </a:ext>
                </a:extLst>
              </p:cNvPr>
              <p:cNvSpPr>
                <a:spLocks/>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 name="Freeform 121">
                <a:extLst>
                  <a:ext uri="{FF2B5EF4-FFF2-40B4-BE49-F238E27FC236}">
                    <a16:creationId xmlns:a16="http://schemas.microsoft.com/office/drawing/2014/main" id="{FC043736-BEF7-4BD9-8006-380D67EEB893}"/>
                  </a:ext>
                </a:extLst>
              </p:cNvPr>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 name="Freeform 122">
                <a:extLst>
                  <a:ext uri="{FF2B5EF4-FFF2-40B4-BE49-F238E27FC236}">
                    <a16:creationId xmlns:a16="http://schemas.microsoft.com/office/drawing/2014/main" id="{76A428C0-E341-4CA2-82B1-05EC3F8E2BF1}"/>
                  </a:ext>
                </a:extLst>
              </p:cNvPr>
              <p:cNvSpPr>
                <a:spLocks/>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 name="Freeform 123">
                <a:extLst>
                  <a:ext uri="{FF2B5EF4-FFF2-40B4-BE49-F238E27FC236}">
                    <a16:creationId xmlns:a16="http://schemas.microsoft.com/office/drawing/2014/main" id="{F287FBEB-F1E2-4897-B52C-ACB40C9DF730}"/>
                  </a:ext>
                </a:extLst>
              </p:cNvPr>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 name="Freeform 124">
                <a:extLst>
                  <a:ext uri="{FF2B5EF4-FFF2-40B4-BE49-F238E27FC236}">
                    <a16:creationId xmlns:a16="http://schemas.microsoft.com/office/drawing/2014/main" id="{9F93D0E5-D554-4902-9504-112501E1C6FD}"/>
                  </a:ext>
                </a:extLst>
              </p:cNvPr>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 name="Freeform 125">
                <a:extLst>
                  <a:ext uri="{FF2B5EF4-FFF2-40B4-BE49-F238E27FC236}">
                    <a16:creationId xmlns:a16="http://schemas.microsoft.com/office/drawing/2014/main" id="{E20728D7-2375-4C5E-A587-408DC90DDCF1}"/>
                  </a:ext>
                </a:extLst>
              </p:cNvPr>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 name="Freeform 126">
                <a:extLst>
                  <a:ext uri="{FF2B5EF4-FFF2-40B4-BE49-F238E27FC236}">
                    <a16:creationId xmlns:a16="http://schemas.microsoft.com/office/drawing/2014/main" id="{8BFAA816-ADE2-4E01-872C-6E2E98F61350}"/>
                  </a:ext>
                </a:extLst>
              </p:cNvPr>
              <p:cNvSpPr>
                <a:spLocks/>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 name="Freeform 127">
                <a:extLst>
                  <a:ext uri="{FF2B5EF4-FFF2-40B4-BE49-F238E27FC236}">
                    <a16:creationId xmlns:a16="http://schemas.microsoft.com/office/drawing/2014/main" id="{EFCF20BA-7208-46AD-B4AF-E64C13FFABEF}"/>
                  </a:ext>
                </a:extLst>
              </p:cNvPr>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 name="Freeform 128">
                <a:extLst>
                  <a:ext uri="{FF2B5EF4-FFF2-40B4-BE49-F238E27FC236}">
                    <a16:creationId xmlns:a16="http://schemas.microsoft.com/office/drawing/2014/main" id="{EB0FD74C-8CA2-4597-9DAA-F99DE19E5C01}"/>
                  </a:ext>
                </a:extLst>
              </p:cNvPr>
              <p:cNvSpPr>
                <a:spLocks/>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 name="Freeform 129">
                <a:extLst>
                  <a:ext uri="{FF2B5EF4-FFF2-40B4-BE49-F238E27FC236}">
                    <a16:creationId xmlns:a16="http://schemas.microsoft.com/office/drawing/2014/main" id="{1075EDC7-01C1-4790-9DC1-034612499A76}"/>
                  </a:ext>
                </a:extLst>
              </p:cNvPr>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 name="Freeform 130">
                <a:extLst>
                  <a:ext uri="{FF2B5EF4-FFF2-40B4-BE49-F238E27FC236}">
                    <a16:creationId xmlns:a16="http://schemas.microsoft.com/office/drawing/2014/main" id="{DCEECC97-9C9E-4531-987E-BEFB1EFD1EDB}"/>
                  </a:ext>
                </a:extLst>
              </p:cNvPr>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 name="Freeform 131">
                <a:extLst>
                  <a:ext uri="{FF2B5EF4-FFF2-40B4-BE49-F238E27FC236}">
                    <a16:creationId xmlns:a16="http://schemas.microsoft.com/office/drawing/2014/main" id="{17D1D7B8-B47B-4D95-80DE-D7C817EAB709}"/>
                  </a:ext>
                </a:extLst>
              </p:cNvPr>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 name="Freeform 132">
                <a:extLst>
                  <a:ext uri="{FF2B5EF4-FFF2-40B4-BE49-F238E27FC236}">
                    <a16:creationId xmlns:a16="http://schemas.microsoft.com/office/drawing/2014/main" id="{04316606-AE2F-43A3-B962-8EAD388C605D}"/>
                  </a:ext>
                </a:extLst>
              </p:cNvPr>
              <p:cNvSpPr>
                <a:spLocks/>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 name="Freeform 133">
                <a:extLst>
                  <a:ext uri="{FF2B5EF4-FFF2-40B4-BE49-F238E27FC236}">
                    <a16:creationId xmlns:a16="http://schemas.microsoft.com/office/drawing/2014/main" id="{D9E6CD75-BBD0-412C-B666-CB6E544750F3}"/>
                  </a:ext>
                </a:extLst>
              </p:cNvPr>
              <p:cNvSpPr>
                <a:spLocks/>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 name="Freeform 134">
                <a:extLst>
                  <a:ext uri="{FF2B5EF4-FFF2-40B4-BE49-F238E27FC236}">
                    <a16:creationId xmlns:a16="http://schemas.microsoft.com/office/drawing/2014/main" id="{4B8303EF-9B61-4885-B2B4-2CEB4699BFEB}"/>
                  </a:ext>
                </a:extLst>
              </p:cNvPr>
              <p:cNvSpPr>
                <a:spLocks/>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 name="Freeform 135">
                <a:extLst>
                  <a:ext uri="{FF2B5EF4-FFF2-40B4-BE49-F238E27FC236}">
                    <a16:creationId xmlns:a16="http://schemas.microsoft.com/office/drawing/2014/main" id="{831531D5-CC59-4F8F-AB77-233EC1AFF60A}"/>
                  </a:ext>
                </a:extLst>
              </p:cNvPr>
              <p:cNvSpPr>
                <a:spLocks/>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 name="Freeform 136">
                <a:extLst>
                  <a:ext uri="{FF2B5EF4-FFF2-40B4-BE49-F238E27FC236}">
                    <a16:creationId xmlns:a16="http://schemas.microsoft.com/office/drawing/2014/main" id="{0A8B4080-62B7-47C6-A5BE-8F064B58BF68}"/>
                  </a:ext>
                </a:extLst>
              </p:cNvPr>
              <p:cNvSpPr>
                <a:spLocks/>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 name="Freeform 137">
                <a:extLst>
                  <a:ext uri="{FF2B5EF4-FFF2-40B4-BE49-F238E27FC236}">
                    <a16:creationId xmlns:a16="http://schemas.microsoft.com/office/drawing/2014/main" id="{7C38755E-897B-4B98-A14A-D5A89C99FD33}"/>
                  </a:ext>
                </a:extLst>
              </p:cNvPr>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 name="Freeform 138">
                <a:extLst>
                  <a:ext uri="{FF2B5EF4-FFF2-40B4-BE49-F238E27FC236}">
                    <a16:creationId xmlns:a16="http://schemas.microsoft.com/office/drawing/2014/main" id="{4D4C28CF-556C-4D75-B995-2F313257CC4A}"/>
                  </a:ext>
                </a:extLst>
              </p:cNvPr>
              <p:cNvSpPr>
                <a:spLocks/>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 name="Freeform 139">
                <a:extLst>
                  <a:ext uri="{FF2B5EF4-FFF2-40B4-BE49-F238E27FC236}">
                    <a16:creationId xmlns:a16="http://schemas.microsoft.com/office/drawing/2014/main" id="{7D967C3C-F508-40B5-A228-7DBF3A123383}"/>
                  </a:ext>
                </a:extLst>
              </p:cNvPr>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 name="Freeform 140">
                <a:extLst>
                  <a:ext uri="{FF2B5EF4-FFF2-40B4-BE49-F238E27FC236}">
                    <a16:creationId xmlns:a16="http://schemas.microsoft.com/office/drawing/2014/main" id="{03758C37-2A9B-46B2-8B73-E3202BEA3629}"/>
                  </a:ext>
                </a:extLst>
              </p:cNvPr>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 name="Freeform 141">
                <a:extLst>
                  <a:ext uri="{FF2B5EF4-FFF2-40B4-BE49-F238E27FC236}">
                    <a16:creationId xmlns:a16="http://schemas.microsoft.com/office/drawing/2014/main" id="{3415ECFA-B295-42BE-B333-AA65FA391920}"/>
                  </a:ext>
                </a:extLst>
              </p:cNvPr>
              <p:cNvSpPr>
                <a:spLocks/>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 name="Freeform 142">
                <a:extLst>
                  <a:ext uri="{FF2B5EF4-FFF2-40B4-BE49-F238E27FC236}">
                    <a16:creationId xmlns:a16="http://schemas.microsoft.com/office/drawing/2014/main" id="{F4FA7101-7DFE-43FC-BBD1-3F22E3A3E27C}"/>
                  </a:ext>
                </a:extLst>
              </p:cNvPr>
              <p:cNvSpPr>
                <a:spLocks/>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 name="Freeform 143">
                <a:extLst>
                  <a:ext uri="{FF2B5EF4-FFF2-40B4-BE49-F238E27FC236}">
                    <a16:creationId xmlns:a16="http://schemas.microsoft.com/office/drawing/2014/main" id="{961A977F-9845-47BF-B32D-D71E6E28243D}"/>
                  </a:ext>
                </a:extLst>
              </p:cNvPr>
              <p:cNvSpPr>
                <a:spLocks/>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 name="Freeform 144">
                <a:extLst>
                  <a:ext uri="{FF2B5EF4-FFF2-40B4-BE49-F238E27FC236}">
                    <a16:creationId xmlns:a16="http://schemas.microsoft.com/office/drawing/2014/main" id="{4DA09335-C889-4DA5-9D2B-2E27B9314866}"/>
                  </a:ext>
                </a:extLst>
              </p:cNvPr>
              <p:cNvSpPr>
                <a:spLocks/>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 name="Freeform 145">
                <a:extLst>
                  <a:ext uri="{FF2B5EF4-FFF2-40B4-BE49-F238E27FC236}">
                    <a16:creationId xmlns:a16="http://schemas.microsoft.com/office/drawing/2014/main" id="{0790F8EA-0773-4E33-A82D-8F7E886774A3}"/>
                  </a:ext>
                </a:extLst>
              </p:cNvPr>
              <p:cNvSpPr>
                <a:spLocks/>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 name="Freeform 146">
                <a:extLst>
                  <a:ext uri="{FF2B5EF4-FFF2-40B4-BE49-F238E27FC236}">
                    <a16:creationId xmlns:a16="http://schemas.microsoft.com/office/drawing/2014/main" id="{C043AC62-635A-410A-BB20-E805C1CF375D}"/>
                  </a:ext>
                </a:extLst>
              </p:cNvPr>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 name="Freeform 147">
                <a:extLst>
                  <a:ext uri="{FF2B5EF4-FFF2-40B4-BE49-F238E27FC236}">
                    <a16:creationId xmlns:a16="http://schemas.microsoft.com/office/drawing/2014/main" id="{B2BFAA23-6E9E-4FCC-B5FC-01B5DB22A27D}"/>
                  </a:ext>
                </a:extLst>
              </p:cNvPr>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 name="Freeform 148">
                <a:extLst>
                  <a:ext uri="{FF2B5EF4-FFF2-40B4-BE49-F238E27FC236}">
                    <a16:creationId xmlns:a16="http://schemas.microsoft.com/office/drawing/2014/main" id="{F24536EE-1938-4ADD-8C5F-EEB1BDF4D739}"/>
                  </a:ext>
                </a:extLst>
              </p:cNvPr>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 name="Freeform 149">
                <a:extLst>
                  <a:ext uri="{FF2B5EF4-FFF2-40B4-BE49-F238E27FC236}">
                    <a16:creationId xmlns:a16="http://schemas.microsoft.com/office/drawing/2014/main" id="{C8614121-494C-440B-A5EF-8582D5B543DB}"/>
                  </a:ext>
                </a:extLst>
              </p:cNvPr>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 name="Freeform 150">
                <a:extLst>
                  <a:ext uri="{FF2B5EF4-FFF2-40B4-BE49-F238E27FC236}">
                    <a16:creationId xmlns:a16="http://schemas.microsoft.com/office/drawing/2014/main" id="{E4AE05C7-47BE-4D4F-9B99-B922999027CE}"/>
                  </a:ext>
                </a:extLst>
              </p:cNvPr>
              <p:cNvSpPr>
                <a:spLocks/>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 name="Freeform 151">
                <a:extLst>
                  <a:ext uri="{FF2B5EF4-FFF2-40B4-BE49-F238E27FC236}">
                    <a16:creationId xmlns:a16="http://schemas.microsoft.com/office/drawing/2014/main" id="{C8989F17-4AE4-40CD-A819-3CE0F435122C}"/>
                  </a:ext>
                </a:extLst>
              </p:cNvPr>
              <p:cNvSpPr>
                <a:spLocks/>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 name="Freeform 152">
                <a:extLst>
                  <a:ext uri="{FF2B5EF4-FFF2-40B4-BE49-F238E27FC236}">
                    <a16:creationId xmlns:a16="http://schemas.microsoft.com/office/drawing/2014/main" id="{D630E3E4-8460-4CFD-A2DE-AEA33659BE92}"/>
                  </a:ext>
                </a:extLst>
              </p:cNvPr>
              <p:cNvSpPr>
                <a:spLocks/>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 name="Freeform 153">
                <a:extLst>
                  <a:ext uri="{FF2B5EF4-FFF2-40B4-BE49-F238E27FC236}">
                    <a16:creationId xmlns:a16="http://schemas.microsoft.com/office/drawing/2014/main" id="{20508EDA-304E-4042-97CF-CD9EFA16FB75}"/>
                  </a:ext>
                </a:extLst>
              </p:cNvPr>
              <p:cNvSpPr>
                <a:spLocks/>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 name="Freeform 154">
                <a:extLst>
                  <a:ext uri="{FF2B5EF4-FFF2-40B4-BE49-F238E27FC236}">
                    <a16:creationId xmlns:a16="http://schemas.microsoft.com/office/drawing/2014/main" id="{79BAE213-3089-4384-B8F3-0EDC8EC9E43A}"/>
                  </a:ext>
                </a:extLst>
              </p:cNvPr>
              <p:cNvSpPr>
                <a:spLocks/>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 name="Freeform 155">
                <a:extLst>
                  <a:ext uri="{FF2B5EF4-FFF2-40B4-BE49-F238E27FC236}">
                    <a16:creationId xmlns:a16="http://schemas.microsoft.com/office/drawing/2014/main" id="{51DD3ED4-BE23-4790-896C-B15EE08073B9}"/>
                  </a:ext>
                </a:extLst>
              </p:cNvPr>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 name="Freeform 156">
                <a:extLst>
                  <a:ext uri="{FF2B5EF4-FFF2-40B4-BE49-F238E27FC236}">
                    <a16:creationId xmlns:a16="http://schemas.microsoft.com/office/drawing/2014/main" id="{7702BFB1-B84B-4C02-B1F4-77968E46A5C8}"/>
                  </a:ext>
                </a:extLst>
              </p:cNvPr>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 name="Freeform 157">
                <a:extLst>
                  <a:ext uri="{FF2B5EF4-FFF2-40B4-BE49-F238E27FC236}">
                    <a16:creationId xmlns:a16="http://schemas.microsoft.com/office/drawing/2014/main" id="{FABC9D47-E649-4632-A800-ADEC41D50DB2}"/>
                  </a:ext>
                </a:extLst>
              </p:cNvPr>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 name="Freeform 158">
                <a:extLst>
                  <a:ext uri="{FF2B5EF4-FFF2-40B4-BE49-F238E27FC236}">
                    <a16:creationId xmlns:a16="http://schemas.microsoft.com/office/drawing/2014/main" id="{1F46F392-C27B-4B63-8FB2-69C3CA58AA4E}"/>
                  </a:ext>
                </a:extLst>
              </p:cNvPr>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 name="Freeform 159">
                <a:extLst>
                  <a:ext uri="{FF2B5EF4-FFF2-40B4-BE49-F238E27FC236}">
                    <a16:creationId xmlns:a16="http://schemas.microsoft.com/office/drawing/2014/main" id="{DFBCD8F9-A4F9-4DA2-9C45-006F0CD26C1E}"/>
                  </a:ext>
                </a:extLst>
              </p:cNvPr>
              <p:cNvSpPr>
                <a:spLocks/>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 name="Freeform 160">
                <a:extLst>
                  <a:ext uri="{FF2B5EF4-FFF2-40B4-BE49-F238E27FC236}">
                    <a16:creationId xmlns:a16="http://schemas.microsoft.com/office/drawing/2014/main" id="{EB1871E0-0355-465D-9B6D-3720FE2B176F}"/>
                  </a:ext>
                </a:extLst>
              </p:cNvPr>
              <p:cNvSpPr>
                <a:spLocks/>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 name="Freeform 161">
                <a:extLst>
                  <a:ext uri="{FF2B5EF4-FFF2-40B4-BE49-F238E27FC236}">
                    <a16:creationId xmlns:a16="http://schemas.microsoft.com/office/drawing/2014/main" id="{CAD4DB9D-5E98-4AB7-A9EC-5B0038F83155}"/>
                  </a:ext>
                </a:extLst>
              </p:cNvPr>
              <p:cNvSpPr>
                <a:spLocks/>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 name="Freeform 162">
                <a:extLst>
                  <a:ext uri="{FF2B5EF4-FFF2-40B4-BE49-F238E27FC236}">
                    <a16:creationId xmlns:a16="http://schemas.microsoft.com/office/drawing/2014/main" id="{9C18730F-9F6F-4897-A89E-2199FFD9B67D}"/>
                  </a:ext>
                </a:extLst>
              </p:cNvPr>
              <p:cNvSpPr>
                <a:spLocks/>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163">
                <a:extLst>
                  <a:ext uri="{FF2B5EF4-FFF2-40B4-BE49-F238E27FC236}">
                    <a16:creationId xmlns:a16="http://schemas.microsoft.com/office/drawing/2014/main" id="{EC60835D-1B2F-4B6E-8568-5A5BE58A6308}"/>
                  </a:ext>
                </a:extLst>
              </p:cNvPr>
              <p:cNvSpPr>
                <a:spLocks/>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164">
                <a:extLst>
                  <a:ext uri="{FF2B5EF4-FFF2-40B4-BE49-F238E27FC236}">
                    <a16:creationId xmlns:a16="http://schemas.microsoft.com/office/drawing/2014/main" id="{FE1D1A20-F213-47BD-A6C9-2613A415D1F2}"/>
                  </a:ext>
                </a:extLst>
              </p:cNvPr>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165">
                <a:extLst>
                  <a:ext uri="{FF2B5EF4-FFF2-40B4-BE49-F238E27FC236}">
                    <a16:creationId xmlns:a16="http://schemas.microsoft.com/office/drawing/2014/main" id="{B23794F4-FF86-4471-9898-C4F5E9068BED}"/>
                  </a:ext>
                </a:extLst>
              </p:cNvPr>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166">
                <a:extLst>
                  <a:ext uri="{FF2B5EF4-FFF2-40B4-BE49-F238E27FC236}">
                    <a16:creationId xmlns:a16="http://schemas.microsoft.com/office/drawing/2014/main" id="{B17AD9C9-608A-45E8-BC8D-F444C5112589}"/>
                  </a:ext>
                </a:extLst>
              </p:cNvPr>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167">
                <a:extLst>
                  <a:ext uri="{FF2B5EF4-FFF2-40B4-BE49-F238E27FC236}">
                    <a16:creationId xmlns:a16="http://schemas.microsoft.com/office/drawing/2014/main" id="{DE734902-A1BD-4D2D-8B4E-3C7F7F8E4EC5}"/>
                  </a:ext>
                </a:extLst>
              </p:cNvPr>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3" name="Freeform 168">
                <a:extLst>
                  <a:ext uri="{FF2B5EF4-FFF2-40B4-BE49-F238E27FC236}">
                    <a16:creationId xmlns:a16="http://schemas.microsoft.com/office/drawing/2014/main" id="{F613EC00-B372-46DA-AEB8-6DB1BC9C0923}"/>
                  </a:ext>
                </a:extLst>
              </p:cNvPr>
              <p:cNvSpPr>
                <a:spLocks/>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4" name="Freeform 169">
                <a:extLst>
                  <a:ext uri="{FF2B5EF4-FFF2-40B4-BE49-F238E27FC236}">
                    <a16:creationId xmlns:a16="http://schemas.microsoft.com/office/drawing/2014/main" id="{7BB42E02-5246-4479-89C7-5A9E6E4F5761}"/>
                  </a:ext>
                </a:extLst>
              </p:cNvPr>
              <p:cNvSpPr>
                <a:spLocks/>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5" name="Freeform 170">
                <a:extLst>
                  <a:ext uri="{FF2B5EF4-FFF2-40B4-BE49-F238E27FC236}">
                    <a16:creationId xmlns:a16="http://schemas.microsoft.com/office/drawing/2014/main" id="{C6639A25-F2E2-4335-934A-6E94C4472BC9}"/>
                  </a:ext>
                </a:extLst>
              </p:cNvPr>
              <p:cNvSpPr>
                <a:spLocks/>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171">
                <a:extLst>
                  <a:ext uri="{FF2B5EF4-FFF2-40B4-BE49-F238E27FC236}">
                    <a16:creationId xmlns:a16="http://schemas.microsoft.com/office/drawing/2014/main" id="{C59E2DD2-B562-411C-8959-0D0BCFA2ED90}"/>
                  </a:ext>
                </a:extLst>
              </p:cNvPr>
              <p:cNvSpPr>
                <a:spLocks/>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7" name="Freeform 172">
                <a:extLst>
                  <a:ext uri="{FF2B5EF4-FFF2-40B4-BE49-F238E27FC236}">
                    <a16:creationId xmlns:a16="http://schemas.microsoft.com/office/drawing/2014/main" id="{76B11712-ABD3-4045-8056-BADEBF8E13A8}"/>
                  </a:ext>
                </a:extLst>
              </p:cNvPr>
              <p:cNvSpPr>
                <a:spLocks/>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8" name="Freeform 173">
                <a:extLst>
                  <a:ext uri="{FF2B5EF4-FFF2-40B4-BE49-F238E27FC236}">
                    <a16:creationId xmlns:a16="http://schemas.microsoft.com/office/drawing/2014/main" id="{14C4E23B-289F-46A9-96C5-81A99FB29DC1}"/>
                  </a:ext>
                </a:extLst>
              </p:cNvPr>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9" name="Freeform 174">
                <a:extLst>
                  <a:ext uri="{FF2B5EF4-FFF2-40B4-BE49-F238E27FC236}">
                    <a16:creationId xmlns:a16="http://schemas.microsoft.com/office/drawing/2014/main" id="{1A07C2A3-9717-4B4C-A1D0-7C2EAA058AD0}"/>
                  </a:ext>
                </a:extLst>
              </p:cNvPr>
              <p:cNvSpPr>
                <a:spLocks/>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0" name="Freeform 175">
                <a:extLst>
                  <a:ext uri="{FF2B5EF4-FFF2-40B4-BE49-F238E27FC236}">
                    <a16:creationId xmlns:a16="http://schemas.microsoft.com/office/drawing/2014/main" id="{F2EF4105-2CFE-46F1-9A84-F4E9F555511D}"/>
                  </a:ext>
                </a:extLst>
              </p:cNvPr>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 name="Freeform 176">
                <a:extLst>
                  <a:ext uri="{FF2B5EF4-FFF2-40B4-BE49-F238E27FC236}">
                    <a16:creationId xmlns:a16="http://schemas.microsoft.com/office/drawing/2014/main" id="{3CBC9553-9536-4DE7-9BEB-D91A0306C045}"/>
                  </a:ext>
                </a:extLst>
              </p:cNvPr>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2" name="Freeform 177">
                <a:extLst>
                  <a:ext uri="{FF2B5EF4-FFF2-40B4-BE49-F238E27FC236}">
                    <a16:creationId xmlns:a16="http://schemas.microsoft.com/office/drawing/2014/main" id="{3765DFFC-07EF-4A4B-A8C7-D184F55CEF05}"/>
                  </a:ext>
                </a:extLst>
              </p:cNvPr>
              <p:cNvSpPr>
                <a:spLocks/>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3" name="Freeform 178">
                <a:extLst>
                  <a:ext uri="{FF2B5EF4-FFF2-40B4-BE49-F238E27FC236}">
                    <a16:creationId xmlns:a16="http://schemas.microsoft.com/office/drawing/2014/main" id="{FEAEE8F4-F334-42E8-9C5D-7951B51E0D61}"/>
                  </a:ext>
                </a:extLst>
              </p:cNvPr>
              <p:cNvSpPr>
                <a:spLocks/>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4" name="Freeform 179">
                <a:extLst>
                  <a:ext uri="{FF2B5EF4-FFF2-40B4-BE49-F238E27FC236}">
                    <a16:creationId xmlns:a16="http://schemas.microsoft.com/office/drawing/2014/main" id="{739CDF31-DBDB-4DBD-B5C3-0A53427BA5A5}"/>
                  </a:ext>
                </a:extLst>
              </p:cNvPr>
              <p:cNvSpPr>
                <a:spLocks/>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5" name="Freeform 180">
                <a:extLst>
                  <a:ext uri="{FF2B5EF4-FFF2-40B4-BE49-F238E27FC236}">
                    <a16:creationId xmlns:a16="http://schemas.microsoft.com/office/drawing/2014/main" id="{43DDAFCD-7D87-482F-9B80-268BED942062}"/>
                  </a:ext>
                </a:extLst>
              </p:cNvPr>
              <p:cNvSpPr>
                <a:spLocks/>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6" name="Freeform 181">
                <a:extLst>
                  <a:ext uri="{FF2B5EF4-FFF2-40B4-BE49-F238E27FC236}">
                    <a16:creationId xmlns:a16="http://schemas.microsoft.com/office/drawing/2014/main" id="{6ED55A25-643F-4FEC-913A-2F5671203AF0}"/>
                  </a:ext>
                </a:extLst>
              </p:cNvPr>
              <p:cNvSpPr>
                <a:spLocks/>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7" name="Freeform 182">
                <a:extLst>
                  <a:ext uri="{FF2B5EF4-FFF2-40B4-BE49-F238E27FC236}">
                    <a16:creationId xmlns:a16="http://schemas.microsoft.com/office/drawing/2014/main" id="{DBB872C7-69C9-4A8B-BA7C-4FD5E5B97385}"/>
                  </a:ext>
                </a:extLst>
              </p:cNvPr>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 name="Freeform 183">
                <a:extLst>
                  <a:ext uri="{FF2B5EF4-FFF2-40B4-BE49-F238E27FC236}">
                    <a16:creationId xmlns:a16="http://schemas.microsoft.com/office/drawing/2014/main" id="{BEC76E33-06A2-4593-87A6-ABB6CE9833E3}"/>
                  </a:ext>
                </a:extLst>
              </p:cNvPr>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 name="Freeform 184">
                <a:extLst>
                  <a:ext uri="{FF2B5EF4-FFF2-40B4-BE49-F238E27FC236}">
                    <a16:creationId xmlns:a16="http://schemas.microsoft.com/office/drawing/2014/main" id="{6DD3C405-8779-464B-A614-C540715863A3}"/>
                  </a:ext>
                </a:extLst>
              </p:cNvPr>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 name="Freeform 185">
                <a:extLst>
                  <a:ext uri="{FF2B5EF4-FFF2-40B4-BE49-F238E27FC236}">
                    <a16:creationId xmlns:a16="http://schemas.microsoft.com/office/drawing/2014/main" id="{61DBFF03-A114-469A-94CA-3F368008C01B}"/>
                  </a:ext>
                </a:extLst>
              </p:cNvPr>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 name="Freeform 186">
                <a:extLst>
                  <a:ext uri="{FF2B5EF4-FFF2-40B4-BE49-F238E27FC236}">
                    <a16:creationId xmlns:a16="http://schemas.microsoft.com/office/drawing/2014/main" id="{BAA1EA85-5B73-48C3-BCE9-A77EA4051AF3}"/>
                  </a:ext>
                </a:extLst>
              </p:cNvPr>
              <p:cNvSpPr>
                <a:spLocks/>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 name="Freeform 187">
                <a:extLst>
                  <a:ext uri="{FF2B5EF4-FFF2-40B4-BE49-F238E27FC236}">
                    <a16:creationId xmlns:a16="http://schemas.microsoft.com/office/drawing/2014/main" id="{3F5E92DE-5A8A-4525-9EC1-91D74427C0E6}"/>
                  </a:ext>
                </a:extLst>
              </p:cNvPr>
              <p:cNvSpPr>
                <a:spLocks/>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 name="Freeform 188">
                <a:extLst>
                  <a:ext uri="{FF2B5EF4-FFF2-40B4-BE49-F238E27FC236}">
                    <a16:creationId xmlns:a16="http://schemas.microsoft.com/office/drawing/2014/main" id="{362D6D21-B2B6-491B-9033-B8CCB2D03918}"/>
                  </a:ext>
                </a:extLst>
              </p:cNvPr>
              <p:cNvSpPr>
                <a:spLocks/>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189">
                <a:extLst>
                  <a:ext uri="{FF2B5EF4-FFF2-40B4-BE49-F238E27FC236}">
                    <a16:creationId xmlns:a16="http://schemas.microsoft.com/office/drawing/2014/main" id="{F4AD8FB9-4B2C-44A1-BA47-E2B799C67672}"/>
                  </a:ext>
                </a:extLst>
              </p:cNvPr>
              <p:cNvSpPr>
                <a:spLocks/>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190">
                <a:extLst>
                  <a:ext uri="{FF2B5EF4-FFF2-40B4-BE49-F238E27FC236}">
                    <a16:creationId xmlns:a16="http://schemas.microsoft.com/office/drawing/2014/main" id="{094CB7E4-C05F-4D11-BC2A-D59E2EB821E4}"/>
                  </a:ext>
                </a:extLst>
              </p:cNvPr>
              <p:cNvSpPr>
                <a:spLocks/>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191">
                <a:extLst>
                  <a:ext uri="{FF2B5EF4-FFF2-40B4-BE49-F238E27FC236}">
                    <a16:creationId xmlns:a16="http://schemas.microsoft.com/office/drawing/2014/main" id="{1A91B92E-4DAC-4E32-BF96-041455F20F0E}"/>
                  </a:ext>
                </a:extLst>
              </p:cNvPr>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192">
                <a:extLst>
                  <a:ext uri="{FF2B5EF4-FFF2-40B4-BE49-F238E27FC236}">
                    <a16:creationId xmlns:a16="http://schemas.microsoft.com/office/drawing/2014/main" id="{2BB97105-8195-4780-A964-2AAF57C74A7C}"/>
                  </a:ext>
                </a:extLst>
              </p:cNvPr>
              <p:cNvSpPr>
                <a:spLocks/>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193">
                <a:extLst>
                  <a:ext uri="{FF2B5EF4-FFF2-40B4-BE49-F238E27FC236}">
                    <a16:creationId xmlns:a16="http://schemas.microsoft.com/office/drawing/2014/main" id="{B42E86D6-89D0-40FA-BD2B-53060C093429}"/>
                  </a:ext>
                </a:extLst>
              </p:cNvPr>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Freeform 194">
                <a:extLst>
                  <a:ext uri="{FF2B5EF4-FFF2-40B4-BE49-F238E27FC236}">
                    <a16:creationId xmlns:a16="http://schemas.microsoft.com/office/drawing/2014/main" id="{4DC3B883-D679-4F21-9918-8B042D74E866}"/>
                  </a:ext>
                </a:extLst>
              </p:cNvPr>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Freeform 195">
                <a:extLst>
                  <a:ext uri="{FF2B5EF4-FFF2-40B4-BE49-F238E27FC236}">
                    <a16:creationId xmlns:a16="http://schemas.microsoft.com/office/drawing/2014/main" id="{BAF3C083-DDF0-4256-B8F2-F1BD7F1393FB}"/>
                  </a:ext>
                </a:extLst>
              </p:cNvPr>
              <p:cNvSpPr>
                <a:spLocks/>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196">
                <a:extLst>
                  <a:ext uri="{FF2B5EF4-FFF2-40B4-BE49-F238E27FC236}">
                    <a16:creationId xmlns:a16="http://schemas.microsoft.com/office/drawing/2014/main" id="{F12EE5A8-1CA7-4C1D-BBDA-CC87F188190D}"/>
                  </a:ext>
                </a:extLst>
              </p:cNvPr>
              <p:cNvSpPr>
                <a:spLocks/>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197">
                <a:extLst>
                  <a:ext uri="{FF2B5EF4-FFF2-40B4-BE49-F238E27FC236}">
                    <a16:creationId xmlns:a16="http://schemas.microsoft.com/office/drawing/2014/main" id="{31D41BD4-9934-4393-B58F-F26FE2684F16}"/>
                  </a:ext>
                </a:extLst>
              </p:cNvPr>
              <p:cNvSpPr>
                <a:spLocks/>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198">
                <a:extLst>
                  <a:ext uri="{FF2B5EF4-FFF2-40B4-BE49-F238E27FC236}">
                    <a16:creationId xmlns:a16="http://schemas.microsoft.com/office/drawing/2014/main" id="{2E91D217-D13A-4CAA-9A28-A2B00B7A6B75}"/>
                  </a:ext>
                </a:extLst>
              </p:cNvPr>
              <p:cNvSpPr>
                <a:spLocks/>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199">
                <a:extLst>
                  <a:ext uri="{FF2B5EF4-FFF2-40B4-BE49-F238E27FC236}">
                    <a16:creationId xmlns:a16="http://schemas.microsoft.com/office/drawing/2014/main" id="{8B910884-E37D-4A31-882E-2E9B8216EFB3}"/>
                  </a:ext>
                </a:extLst>
              </p:cNvPr>
              <p:cNvSpPr>
                <a:spLocks/>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200">
                <a:extLst>
                  <a:ext uri="{FF2B5EF4-FFF2-40B4-BE49-F238E27FC236}">
                    <a16:creationId xmlns:a16="http://schemas.microsoft.com/office/drawing/2014/main" id="{9B3848EC-D3EC-4E1C-877C-0D9309C34FE4}"/>
                  </a:ext>
                </a:extLst>
              </p:cNvPr>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201">
                <a:extLst>
                  <a:ext uri="{FF2B5EF4-FFF2-40B4-BE49-F238E27FC236}">
                    <a16:creationId xmlns:a16="http://schemas.microsoft.com/office/drawing/2014/main" id="{57CCC3DC-C073-4B53-BED3-A784AA0B6F60}"/>
                  </a:ext>
                </a:extLst>
              </p:cNvPr>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202">
                <a:extLst>
                  <a:ext uri="{FF2B5EF4-FFF2-40B4-BE49-F238E27FC236}">
                    <a16:creationId xmlns:a16="http://schemas.microsoft.com/office/drawing/2014/main" id="{B485A619-653E-47A3-82CA-D085E4AE2195}"/>
                  </a:ext>
                </a:extLst>
              </p:cNvPr>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203">
                <a:extLst>
                  <a:ext uri="{FF2B5EF4-FFF2-40B4-BE49-F238E27FC236}">
                    <a16:creationId xmlns:a16="http://schemas.microsoft.com/office/drawing/2014/main" id="{83391D3F-A282-410C-9B38-F29C22D31C0C}"/>
                  </a:ext>
                </a:extLst>
              </p:cNvPr>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204">
                <a:extLst>
                  <a:ext uri="{FF2B5EF4-FFF2-40B4-BE49-F238E27FC236}">
                    <a16:creationId xmlns:a16="http://schemas.microsoft.com/office/drawing/2014/main" id="{AF5A6CC7-C4A0-4707-AF9E-3CD57E038DD4}"/>
                  </a:ext>
                </a:extLst>
              </p:cNvPr>
              <p:cNvSpPr>
                <a:spLocks/>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0" name="Freeform 206">
              <a:extLst>
                <a:ext uri="{FF2B5EF4-FFF2-40B4-BE49-F238E27FC236}">
                  <a16:creationId xmlns:a16="http://schemas.microsoft.com/office/drawing/2014/main" id="{EABD3E35-C7B0-4EE4-98D8-76DB2A0812C9}"/>
                </a:ext>
              </a:extLst>
            </p:cNvPr>
            <p:cNvSpPr>
              <a:spLocks/>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207">
              <a:extLst>
                <a:ext uri="{FF2B5EF4-FFF2-40B4-BE49-F238E27FC236}">
                  <a16:creationId xmlns:a16="http://schemas.microsoft.com/office/drawing/2014/main" id="{AEBAE833-D96C-4C67-A5F2-D82361A13289}"/>
                </a:ext>
              </a:extLst>
            </p:cNvPr>
            <p:cNvSpPr>
              <a:spLocks/>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208">
              <a:extLst>
                <a:ext uri="{FF2B5EF4-FFF2-40B4-BE49-F238E27FC236}">
                  <a16:creationId xmlns:a16="http://schemas.microsoft.com/office/drawing/2014/main" id="{A27A868F-C8C1-4D13-A89C-798D3D59D265}"/>
                </a:ext>
              </a:extLst>
            </p:cNvPr>
            <p:cNvSpPr>
              <a:spLocks/>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209">
              <a:extLst>
                <a:ext uri="{FF2B5EF4-FFF2-40B4-BE49-F238E27FC236}">
                  <a16:creationId xmlns:a16="http://schemas.microsoft.com/office/drawing/2014/main" id="{D72D4850-CCDE-4CDF-9110-4356A5804E18}"/>
                </a:ext>
              </a:extLst>
            </p:cNvPr>
            <p:cNvSpPr>
              <a:spLocks/>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210">
              <a:extLst>
                <a:ext uri="{FF2B5EF4-FFF2-40B4-BE49-F238E27FC236}">
                  <a16:creationId xmlns:a16="http://schemas.microsoft.com/office/drawing/2014/main" id="{B90A4148-D9C9-4244-A5CA-79D7CF1333B0}"/>
                </a:ext>
              </a:extLst>
            </p:cNvPr>
            <p:cNvSpPr>
              <a:spLocks/>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11">
              <a:extLst>
                <a:ext uri="{FF2B5EF4-FFF2-40B4-BE49-F238E27FC236}">
                  <a16:creationId xmlns:a16="http://schemas.microsoft.com/office/drawing/2014/main" id="{9DBBCE5E-7C28-49E1-A6F5-BA77242613B3}"/>
                </a:ext>
              </a:extLst>
            </p:cNvPr>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212">
              <a:extLst>
                <a:ext uri="{FF2B5EF4-FFF2-40B4-BE49-F238E27FC236}">
                  <a16:creationId xmlns:a16="http://schemas.microsoft.com/office/drawing/2014/main" id="{96652EF1-00B4-42E8-8A55-5EE4150D2BE1}"/>
                </a:ext>
              </a:extLst>
            </p:cNvPr>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213">
              <a:extLst>
                <a:ext uri="{FF2B5EF4-FFF2-40B4-BE49-F238E27FC236}">
                  <a16:creationId xmlns:a16="http://schemas.microsoft.com/office/drawing/2014/main" id="{52313CA5-5644-4E31-B556-7FDA51DF41F1}"/>
                </a:ext>
              </a:extLst>
            </p:cNvPr>
            <p:cNvSpPr>
              <a:spLocks/>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214">
              <a:extLst>
                <a:ext uri="{FF2B5EF4-FFF2-40B4-BE49-F238E27FC236}">
                  <a16:creationId xmlns:a16="http://schemas.microsoft.com/office/drawing/2014/main" id="{0732B938-DBD6-49ED-9993-E37BFEFCA4E2}"/>
                </a:ext>
              </a:extLst>
            </p:cNvPr>
            <p:cNvSpPr>
              <a:spLocks/>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215">
              <a:extLst>
                <a:ext uri="{FF2B5EF4-FFF2-40B4-BE49-F238E27FC236}">
                  <a16:creationId xmlns:a16="http://schemas.microsoft.com/office/drawing/2014/main" id="{5DA09C0E-651A-49ED-9A0A-5A1BB87E6CB2}"/>
                </a:ext>
              </a:extLst>
            </p:cNvPr>
            <p:cNvSpPr>
              <a:spLocks/>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216">
              <a:extLst>
                <a:ext uri="{FF2B5EF4-FFF2-40B4-BE49-F238E27FC236}">
                  <a16:creationId xmlns:a16="http://schemas.microsoft.com/office/drawing/2014/main" id="{6D861889-A8A2-4702-A403-A462A6CBABD9}"/>
                </a:ext>
              </a:extLst>
            </p:cNvPr>
            <p:cNvSpPr>
              <a:spLocks/>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217">
              <a:extLst>
                <a:ext uri="{FF2B5EF4-FFF2-40B4-BE49-F238E27FC236}">
                  <a16:creationId xmlns:a16="http://schemas.microsoft.com/office/drawing/2014/main" id="{A3E8ED66-D680-4E44-8DB2-FC707A5F5C34}"/>
                </a:ext>
              </a:extLst>
            </p:cNvPr>
            <p:cNvSpPr>
              <a:spLocks/>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218">
              <a:extLst>
                <a:ext uri="{FF2B5EF4-FFF2-40B4-BE49-F238E27FC236}">
                  <a16:creationId xmlns:a16="http://schemas.microsoft.com/office/drawing/2014/main" id="{7C5D4DAC-945C-43CC-BC57-56CCB86ADC14}"/>
                </a:ext>
              </a:extLst>
            </p:cNvPr>
            <p:cNvSpPr>
              <a:spLocks/>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219">
              <a:extLst>
                <a:ext uri="{FF2B5EF4-FFF2-40B4-BE49-F238E27FC236}">
                  <a16:creationId xmlns:a16="http://schemas.microsoft.com/office/drawing/2014/main" id="{C70A71C2-19FF-4FA8-AAEE-D5273BE45F0A}"/>
                </a:ext>
              </a:extLst>
            </p:cNvPr>
            <p:cNvSpPr>
              <a:spLocks/>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220">
              <a:extLst>
                <a:ext uri="{FF2B5EF4-FFF2-40B4-BE49-F238E27FC236}">
                  <a16:creationId xmlns:a16="http://schemas.microsoft.com/office/drawing/2014/main" id="{6AAECBBB-F252-4828-907E-E15B58A06EC8}"/>
                </a:ext>
              </a:extLst>
            </p:cNvPr>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221">
              <a:extLst>
                <a:ext uri="{FF2B5EF4-FFF2-40B4-BE49-F238E27FC236}">
                  <a16:creationId xmlns:a16="http://schemas.microsoft.com/office/drawing/2014/main" id="{D2276E10-A756-4226-893C-B953507953EC}"/>
                </a:ext>
              </a:extLst>
            </p:cNvPr>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222">
              <a:extLst>
                <a:ext uri="{FF2B5EF4-FFF2-40B4-BE49-F238E27FC236}">
                  <a16:creationId xmlns:a16="http://schemas.microsoft.com/office/drawing/2014/main" id="{D1A3EE41-497B-44F3-9E8A-F55514D0A889}"/>
                </a:ext>
              </a:extLst>
            </p:cNvPr>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223">
              <a:extLst>
                <a:ext uri="{FF2B5EF4-FFF2-40B4-BE49-F238E27FC236}">
                  <a16:creationId xmlns:a16="http://schemas.microsoft.com/office/drawing/2014/main" id="{0F7B3EBA-F4D3-4AF3-953A-C17BB74EDE19}"/>
                </a:ext>
              </a:extLst>
            </p:cNvPr>
            <p:cNvSpPr>
              <a:spLocks/>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224">
              <a:extLst>
                <a:ext uri="{FF2B5EF4-FFF2-40B4-BE49-F238E27FC236}">
                  <a16:creationId xmlns:a16="http://schemas.microsoft.com/office/drawing/2014/main" id="{0A8D970D-E410-4ED9-ADF2-0E429F612557}"/>
                </a:ext>
              </a:extLst>
            </p:cNvPr>
            <p:cNvSpPr>
              <a:spLocks/>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225">
              <a:extLst>
                <a:ext uri="{FF2B5EF4-FFF2-40B4-BE49-F238E27FC236}">
                  <a16:creationId xmlns:a16="http://schemas.microsoft.com/office/drawing/2014/main" id="{47C7B823-F04F-4171-9C74-473C50078C03}"/>
                </a:ext>
              </a:extLst>
            </p:cNvPr>
            <p:cNvSpPr>
              <a:spLocks/>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226">
              <a:extLst>
                <a:ext uri="{FF2B5EF4-FFF2-40B4-BE49-F238E27FC236}">
                  <a16:creationId xmlns:a16="http://schemas.microsoft.com/office/drawing/2014/main" id="{7B55E44D-290F-46B5-AE26-96FBC2400FC0}"/>
                </a:ext>
              </a:extLst>
            </p:cNvPr>
            <p:cNvSpPr>
              <a:spLocks/>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227">
              <a:extLst>
                <a:ext uri="{FF2B5EF4-FFF2-40B4-BE49-F238E27FC236}">
                  <a16:creationId xmlns:a16="http://schemas.microsoft.com/office/drawing/2014/main" id="{06D1A045-3A1E-49EA-B01D-8EA24D43391C}"/>
                </a:ext>
              </a:extLst>
            </p:cNvPr>
            <p:cNvSpPr>
              <a:spLocks/>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228">
              <a:extLst>
                <a:ext uri="{FF2B5EF4-FFF2-40B4-BE49-F238E27FC236}">
                  <a16:creationId xmlns:a16="http://schemas.microsoft.com/office/drawing/2014/main" id="{A046B578-2AFC-438B-97D3-6774BF21804D}"/>
                </a:ext>
              </a:extLst>
            </p:cNvPr>
            <p:cNvSpPr>
              <a:spLocks/>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229">
              <a:extLst>
                <a:ext uri="{FF2B5EF4-FFF2-40B4-BE49-F238E27FC236}">
                  <a16:creationId xmlns:a16="http://schemas.microsoft.com/office/drawing/2014/main" id="{CA49E734-27FC-4BD2-98A0-4A92159FE2B9}"/>
                </a:ext>
              </a:extLst>
            </p:cNvPr>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230">
              <a:extLst>
                <a:ext uri="{FF2B5EF4-FFF2-40B4-BE49-F238E27FC236}">
                  <a16:creationId xmlns:a16="http://schemas.microsoft.com/office/drawing/2014/main" id="{FE0E4AEF-9A9B-4522-995A-71649F717F4B}"/>
                </a:ext>
              </a:extLst>
            </p:cNvPr>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231">
              <a:extLst>
                <a:ext uri="{FF2B5EF4-FFF2-40B4-BE49-F238E27FC236}">
                  <a16:creationId xmlns:a16="http://schemas.microsoft.com/office/drawing/2014/main" id="{CA5BA31B-6DAD-4A30-A01E-D47C46DD72B9}"/>
                </a:ext>
              </a:extLst>
            </p:cNvPr>
            <p:cNvSpPr>
              <a:spLocks/>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232">
              <a:extLst>
                <a:ext uri="{FF2B5EF4-FFF2-40B4-BE49-F238E27FC236}">
                  <a16:creationId xmlns:a16="http://schemas.microsoft.com/office/drawing/2014/main" id="{6255F007-D115-4869-BDFF-6A58443EDF39}"/>
                </a:ext>
              </a:extLst>
            </p:cNvPr>
            <p:cNvSpPr>
              <a:spLocks/>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233">
              <a:extLst>
                <a:ext uri="{FF2B5EF4-FFF2-40B4-BE49-F238E27FC236}">
                  <a16:creationId xmlns:a16="http://schemas.microsoft.com/office/drawing/2014/main" id="{77A40817-06CD-4990-8BF6-D04DA67D1636}"/>
                </a:ext>
              </a:extLst>
            </p:cNvPr>
            <p:cNvSpPr>
              <a:spLocks/>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234">
              <a:extLst>
                <a:ext uri="{FF2B5EF4-FFF2-40B4-BE49-F238E27FC236}">
                  <a16:creationId xmlns:a16="http://schemas.microsoft.com/office/drawing/2014/main" id="{5230E45A-7403-4011-9BAC-192F841322DD}"/>
                </a:ext>
              </a:extLst>
            </p:cNvPr>
            <p:cNvSpPr>
              <a:spLocks/>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235">
              <a:extLst>
                <a:ext uri="{FF2B5EF4-FFF2-40B4-BE49-F238E27FC236}">
                  <a16:creationId xmlns:a16="http://schemas.microsoft.com/office/drawing/2014/main" id="{98B567C3-0EB3-457C-B9BD-938F097D2BAE}"/>
                </a:ext>
              </a:extLst>
            </p:cNvPr>
            <p:cNvSpPr>
              <a:spLocks/>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236">
              <a:extLst>
                <a:ext uri="{FF2B5EF4-FFF2-40B4-BE49-F238E27FC236}">
                  <a16:creationId xmlns:a16="http://schemas.microsoft.com/office/drawing/2014/main" id="{765A5C3D-A38E-4231-B4EE-C11326D538EF}"/>
                </a:ext>
              </a:extLst>
            </p:cNvPr>
            <p:cNvSpPr>
              <a:spLocks/>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237">
              <a:extLst>
                <a:ext uri="{FF2B5EF4-FFF2-40B4-BE49-F238E27FC236}">
                  <a16:creationId xmlns:a16="http://schemas.microsoft.com/office/drawing/2014/main" id="{DAA37AE3-CB8B-49B9-804C-19543E5256FA}"/>
                </a:ext>
              </a:extLst>
            </p:cNvPr>
            <p:cNvSpPr>
              <a:spLocks/>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238">
              <a:extLst>
                <a:ext uri="{FF2B5EF4-FFF2-40B4-BE49-F238E27FC236}">
                  <a16:creationId xmlns:a16="http://schemas.microsoft.com/office/drawing/2014/main" id="{DF01442F-CEE1-467C-A44F-B71258CB4CDC}"/>
                </a:ext>
              </a:extLst>
            </p:cNvPr>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239">
              <a:extLst>
                <a:ext uri="{FF2B5EF4-FFF2-40B4-BE49-F238E27FC236}">
                  <a16:creationId xmlns:a16="http://schemas.microsoft.com/office/drawing/2014/main" id="{2B613D84-A5EB-4E94-9306-0AC3F8287F64}"/>
                </a:ext>
              </a:extLst>
            </p:cNvPr>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240">
              <a:extLst>
                <a:ext uri="{FF2B5EF4-FFF2-40B4-BE49-F238E27FC236}">
                  <a16:creationId xmlns:a16="http://schemas.microsoft.com/office/drawing/2014/main" id="{E018DE82-C0C0-4675-94D0-4A1AD6727C50}"/>
                </a:ext>
              </a:extLst>
            </p:cNvPr>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241">
              <a:extLst>
                <a:ext uri="{FF2B5EF4-FFF2-40B4-BE49-F238E27FC236}">
                  <a16:creationId xmlns:a16="http://schemas.microsoft.com/office/drawing/2014/main" id="{9A96CCD6-B53F-4F48-AD38-6A7B7099CE4A}"/>
                </a:ext>
              </a:extLst>
            </p:cNvPr>
            <p:cNvSpPr>
              <a:spLocks/>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242">
              <a:extLst>
                <a:ext uri="{FF2B5EF4-FFF2-40B4-BE49-F238E27FC236}">
                  <a16:creationId xmlns:a16="http://schemas.microsoft.com/office/drawing/2014/main" id="{B1DEB4BB-C6F6-4932-9361-44D0044FCDC0}"/>
                </a:ext>
              </a:extLst>
            </p:cNvPr>
            <p:cNvSpPr>
              <a:spLocks/>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243">
              <a:extLst>
                <a:ext uri="{FF2B5EF4-FFF2-40B4-BE49-F238E27FC236}">
                  <a16:creationId xmlns:a16="http://schemas.microsoft.com/office/drawing/2014/main" id="{88B3820F-E575-45D4-9E45-148EBA0D646E}"/>
                </a:ext>
              </a:extLst>
            </p:cNvPr>
            <p:cNvSpPr>
              <a:spLocks/>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244">
              <a:extLst>
                <a:ext uri="{FF2B5EF4-FFF2-40B4-BE49-F238E27FC236}">
                  <a16:creationId xmlns:a16="http://schemas.microsoft.com/office/drawing/2014/main" id="{981B44BD-21F3-449B-B76C-A8BFA0A8D357}"/>
                </a:ext>
              </a:extLst>
            </p:cNvPr>
            <p:cNvSpPr>
              <a:spLocks/>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245">
              <a:extLst>
                <a:ext uri="{FF2B5EF4-FFF2-40B4-BE49-F238E27FC236}">
                  <a16:creationId xmlns:a16="http://schemas.microsoft.com/office/drawing/2014/main" id="{B7DF98C7-5E9F-4E0B-B697-7825EE730772}"/>
                </a:ext>
              </a:extLst>
            </p:cNvPr>
            <p:cNvSpPr>
              <a:spLocks/>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246">
              <a:extLst>
                <a:ext uri="{FF2B5EF4-FFF2-40B4-BE49-F238E27FC236}">
                  <a16:creationId xmlns:a16="http://schemas.microsoft.com/office/drawing/2014/main" id="{AE373B76-9EFF-43BE-87C8-77E0D7E84EB2}"/>
                </a:ext>
              </a:extLst>
            </p:cNvPr>
            <p:cNvSpPr>
              <a:spLocks/>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247">
              <a:extLst>
                <a:ext uri="{FF2B5EF4-FFF2-40B4-BE49-F238E27FC236}">
                  <a16:creationId xmlns:a16="http://schemas.microsoft.com/office/drawing/2014/main" id="{AD2225D0-7AAF-4557-9C4C-2D1A698CEA96}"/>
                </a:ext>
              </a:extLst>
            </p:cNvPr>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248">
              <a:extLst>
                <a:ext uri="{FF2B5EF4-FFF2-40B4-BE49-F238E27FC236}">
                  <a16:creationId xmlns:a16="http://schemas.microsoft.com/office/drawing/2014/main" id="{34B8F9D5-BB89-4981-B8C0-11517FCDBDDE}"/>
                </a:ext>
              </a:extLst>
            </p:cNvPr>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249">
              <a:extLst>
                <a:ext uri="{FF2B5EF4-FFF2-40B4-BE49-F238E27FC236}">
                  <a16:creationId xmlns:a16="http://schemas.microsoft.com/office/drawing/2014/main" id="{691248AB-0988-4D08-858D-69E91AD6D9AD}"/>
                </a:ext>
              </a:extLst>
            </p:cNvPr>
            <p:cNvSpPr>
              <a:spLocks/>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250">
              <a:extLst>
                <a:ext uri="{FF2B5EF4-FFF2-40B4-BE49-F238E27FC236}">
                  <a16:creationId xmlns:a16="http://schemas.microsoft.com/office/drawing/2014/main" id="{8276BB28-6704-4751-9B55-05EECBB039DB}"/>
                </a:ext>
              </a:extLst>
            </p:cNvPr>
            <p:cNvSpPr>
              <a:spLocks/>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251">
              <a:extLst>
                <a:ext uri="{FF2B5EF4-FFF2-40B4-BE49-F238E27FC236}">
                  <a16:creationId xmlns:a16="http://schemas.microsoft.com/office/drawing/2014/main" id="{E86768EC-5FCE-4174-B88F-A6DEA6390C76}"/>
                </a:ext>
              </a:extLst>
            </p:cNvPr>
            <p:cNvSpPr>
              <a:spLocks/>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252">
              <a:extLst>
                <a:ext uri="{FF2B5EF4-FFF2-40B4-BE49-F238E27FC236}">
                  <a16:creationId xmlns:a16="http://schemas.microsoft.com/office/drawing/2014/main" id="{F2BA1C1E-D91F-492B-B6F3-1DE9AE83051E}"/>
                </a:ext>
              </a:extLst>
            </p:cNvPr>
            <p:cNvSpPr>
              <a:spLocks/>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253">
              <a:extLst>
                <a:ext uri="{FF2B5EF4-FFF2-40B4-BE49-F238E27FC236}">
                  <a16:creationId xmlns:a16="http://schemas.microsoft.com/office/drawing/2014/main" id="{99875C78-DACA-4E24-B7A5-8A43F75DFE79}"/>
                </a:ext>
              </a:extLst>
            </p:cNvPr>
            <p:cNvSpPr>
              <a:spLocks/>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254">
              <a:extLst>
                <a:ext uri="{FF2B5EF4-FFF2-40B4-BE49-F238E27FC236}">
                  <a16:creationId xmlns:a16="http://schemas.microsoft.com/office/drawing/2014/main" id="{4A2ACBED-65C9-4468-A64F-987AD565B0EB}"/>
                </a:ext>
              </a:extLst>
            </p:cNvPr>
            <p:cNvSpPr>
              <a:spLocks/>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255">
              <a:extLst>
                <a:ext uri="{FF2B5EF4-FFF2-40B4-BE49-F238E27FC236}">
                  <a16:creationId xmlns:a16="http://schemas.microsoft.com/office/drawing/2014/main" id="{79173BEB-C58B-4035-9723-8489E8EE2B4C}"/>
                </a:ext>
              </a:extLst>
            </p:cNvPr>
            <p:cNvSpPr>
              <a:spLocks/>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256">
              <a:extLst>
                <a:ext uri="{FF2B5EF4-FFF2-40B4-BE49-F238E27FC236}">
                  <a16:creationId xmlns:a16="http://schemas.microsoft.com/office/drawing/2014/main" id="{D248F03E-DDCB-4C03-8F4E-C2F9E25F3403}"/>
                </a:ext>
              </a:extLst>
            </p:cNvPr>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257">
              <a:extLst>
                <a:ext uri="{FF2B5EF4-FFF2-40B4-BE49-F238E27FC236}">
                  <a16:creationId xmlns:a16="http://schemas.microsoft.com/office/drawing/2014/main" id="{C8C4A4C3-5C99-4923-A437-B9F1F3074580}"/>
                </a:ext>
              </a:extLst>
            </p:cNvPr>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258">
              <a:extLst>
                <a:ext uri="{FF2B5EF4-FFF2-40B4-BE49-F238E27FC236}">
                  <a16:creationId xmlns:a16="http://schemas.microsoft.com/office/drawing/2014/main" id="{065828D4-DF0A-4308-8B37-CAADDDFF1B7C}"/>
                </a:ext>
              </a:extLst>
            </p:cNvPr>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259">
              <a:extLst>
                <a:ext uri="{FF2B5EF4-FFF2-40B4-BE49-F238E27FC236}">
                  <a16:creationId xmlns:a16="http://schemas.microsoft.com/office/drawing/2014/main" id="{EF531473-177F-4A10-85D5-D1605625CE9E}"/>
                </a:ext>
              </a:extLst>
            </p:cNvPr>
            <p:cNvSpPr>
              <a:spLocks/>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260">
              <a:extLst>
                <a:ext uri="{FF2B5EF4-FFF2-40B4-BE49-F238E27FC236}">
                  <a16:creationId xmlns:a16="http://schemas.microsoft.com/office/drawing/2014/main" id="{1576CD83-DA3D-4565-A4C1-6F0D40ECF06A}"/>
                </a:ext>
              </a:extLst>
            </p:cNvPr>
            <p:cNvSpPr>
              <a:spLocks/>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261">
              <a:extLst>
                <a:ext uri="{FF2B5EF4-FFF2-40B4-BE49-F238E27FC236}">
                  <a16:creationId xmlns:a16="http://schemas.microsoft.com/office/drawing/2014/main" id="{24688FCA-9AAC-4FA5-8338-DB66613B9ACE}"/>
                </a:ext>
              </a:extLst>
            </p:cNvPr>
            <p:cNvSpPr>
              <a:spLocks/>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262">
              <a:extLst>
                <a:ext uri="{FF2B5EF4-FFF2-40B4-BE49-F238E27FC236}">
                  <a16:creationId xmlns:a16="http://schemas.microsoft.com/office/drawing/2014/main" id="{DCA692AA-21D3-4B1D-B7CC-79B7CD5668BF}"/>
                </a:ext>
              </a:extLst>
            </p:cNvPr>
            <p:cNvSpPr>
              <a:spLocks/>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263">
              <a:extLst>
                <a:ext uri="{FF2B5EF4-FFF2-40B4-BE49-F238E27FC236}">
                  <a16:creationId xmlns:a16="http://schemas.microsoft.com/office/drawing/2014/main" id="{65D65BF8-C61A-4528-9C36-E837F721E8F1}"/>
                </a:ext>
              </a:extLst>
            </p:cNvPr>
            <p:cNvSpPr>
              <a:spLocks/>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264">
              <a:extLst>
                <a:ext uri="{FF2B5EF4-FFF2-40B4-BE49-F238E27FC236}">
                  <a16:creationId xmlns:a16="http://schemas.microsoft.com/office/drawing/2014/main" id="{0C8DB2BE-256E-4FBD-A17E-460E275830CC}"/>
                </a:ext>
              </a:extLst>
            </p:cNvPr>
            <p:cNvSpPr>
              <a:spLocks/>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265">
              <a:extLst>
                <a:ext uri="{FF2B5EF4-FFF2-40B4-BE49-F238E27FC236}">
                  <a16:creationId xmlns:a16="http://schemas.microsoft.com/office/drawing/2014/main" id="{158CCF00-9C42-419A-8799-2F956D42CEB7}"/>
                </a:ext>
              </a:extLst>
            </p:cNvPr>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266">
              <a:extLst>
                <a:ext uri="{FF2B5EF4-FFF2-40B4-BE49-F238E27FC236}">
                  <a16:creationId xmlns:a16="http://schemas.microsoft.com/office/drawing/2014/main" id="{C56ABAC4-51B6-4B1A-9DCC-CDE7BB3716AB}"/>
                </a:ext>
              </a:extLst>
            </p:cNvPr>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267">
              <a:extLst>
                <a:ext uri="{FF2B5EF4-FFF2-40B4-BE49-F238E27FC236}">
                  <a16:creationId xmlns:a16="http://schemas.microsoft.com/office/drawing/2014/main" id="{4F38971E-A0EB-46A1-93CB-B1AC5DBE6AD9}"/>
                </a:ext>
              </a:extLst>
            </p:cNvPr>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268">
              <a:extLst>
                <a:ext uri="{FF2B5EF4-FFF2-40B4-BE49-F238E27FC236}">
                  <a16:creationId xmlns:a16="http://schemas.microsoft.com/office/drawing/2014/main" id="{198474DE-F457-4E67-BEB4-F81287819486}"/>
                </a:ext>
              </a:extLst>
            </p:cNvPr>
            <p:cNvSpPr>
              <a:spLocks/>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269">
              <a:extLst>
                <a:ext uri="{FF2B5EF4-FFF2-40B4-BE49-F238E27FC236}">
                  <a16:creationId xmlns:a16="http://schemas.microsoft.com/office/drawing/2014/main" id="{A09AC936-2596-453F-99E9-228DF7460E6E}"/>
                </a:ext>
              </a:extLst>
            </p:cNvPr>
            <p:cNvSpPr>
              <a:spLocks/>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270">
              <a:extLst>
                <a:ext uri="{FF2B5EF4-FFF2-40B4-BE49-F238E27FC236}">
                  <a16:creationId xmlns:a16="http://schemas.microsoft.com/office/drawing/2014/main" id="{1910D610-AA19-4D66-B9D9-6A2E2713158E}"/>
                </a:ext>
              </a:extLst>
            </p:cNvPr>
            <p:cNvSpPr>
              <a:spLocks/>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271">
              <a:extLst>
                <a:ext uri="{FF2B5EF4-FFF2-40B4-BE49-F238E27FC236}">
                  <a16:creationId xmlns:a16="http://schemas.microsoft.com/office/drawing/2014/main" id="{637A7DFE-FE78-40B6-A64F-E15AFF772508}"/>
                </a:ext>
              </a:extLst>
            </p:cNvPr>
            <p:cNvSpPr>
              <a:spLocks/>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272">
              <a:extLst>
                <a:ext uri="{FF2B5EF4-FFF2-40B4-BE49-F238E27FC236}">
                  <a16:creationId xmlns:a16="http://schemas.microsoft.com/office/drawing/2014/main" id="{440056CA-33A1-44CC-89CF-E62AD43AD7A3}"/>
                </a:ext>
              </a:extLst>
            </p:cNvPr>
            <p:cNvSpPr>
              <a:spLocks/>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273">
              <a:extLst>
                <a:ext uri="{FF2B5EF4-FFF2-40B4-BE49-F238E27FC236}">
                  <a16:creationId xmlns:a16="http://schemas.microsoft.com/office/drawing/2014/main" id="{4A513BF5-EE93-430E-A40E-B41DB0F88F91}"/>
                </a:ext>
              </a:extLst>
            </p:cNvPr>
            <p:cNvSpPr>
              <a:spLocks/>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274">
              <a:extLst>
                <a:ext uri="{FF2B5EF4-FFF2-40B4-BE49-F238E27FC236}">
                  <a16:creationId xmlns:a16="http://schemas.microsoft.com/office/drawing/2014/main" id="{F4F8AC6F-AC3A-4E60-B9D1-5D7021CD9EC6}"/>
                </a:ext>
              </a:extLst>
            </p:cNvPr>
            <p:cNvSpPr>
              <a:spLocks/>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275">
              <a:extLst>
                <a:ext uri="{FF2B5EF4-FFF2-40B4-BE49-F238E27FC236}">
                  <a16:creationId xmlns:a16="http://schemas.microsoft.com/office/drawing/2014/main" id="{EB77965A-B487-4EEB-855D-687101494B1A}"/>
                </a:ext>
              </a:extLst>
            </p:cNvPr>
            <p:cNvSpPr>
              <a:spLocks/>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276">
              <a:extLst>
                <a:ext uri="{FF2B5EF4-FFF2-40B4-BE49-F238E27FC236}">
                  <a16:creationId xmlns:a16="http://schemas.microsoft.com/office/drawing/2014/main" id="{EB897AE9-A771-4561-888C-C392D6BA1550}"/>
                </a:ext>
              </a:extLst>
            </p:cNvPr>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277">
              <a:extLst>
                <a:ext uri="{FF2B5EF4-FFF2-40B4-BE49-F238E27FC236}">
                  <a16:creationId xmlns:a16="http://schemas.microsoft.com/office/drawing/2014/main" id="{21040155-8E54-4CBF-9A80-992D6F965746}"/>
                </a:ext>
              </a:extLst>
            </p:cNvPr>
            <p:cNvSpPr>
              <a:spLocks/>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278">
              <a:extLst>
                <a:ext uri="{FF2B5EF4-FFF2-40B4-BE49-F238E27FC236}">
                  <a16:creationId xmlns:a16="http://schemas.microsoft.com/office/drawing/2014/main" id="{DDAB9C51-E381-4B67-A5C8-AF6B865DBAD7}"/>
                </a:ext>
              </a:extLst>
            </p:cNvPr>
            <p:cNvSpPr>
              <a:spLocks/>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279">
              <a:extLst>
                <a:ext uri="{FF2B5EF4-FFF2-40B4-BE49-F238E27FC236}">
                  <a16:creationId xmlns:a16="http://schemas.microsoft.com/office/drawing/2014/main" id="{758E90C3-234A-4D0E-9C3F-740FD1828C6E}"/>
                </a:ext>
              </a:extLst>
            </p:cNvPr>
            <p:cNvSpPr>
              <a:spLocks/>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280">
              <a:extLst>
                <a:ext uri="{FF2B5EF4-FFF2-40B4-BE49-F238E27FC236}">
                  <a16:creationId xmlns:a16="http://schemas.microsoft.com/office/drawing/2014/main" id="{D8CE768F-B928-4ED6-9352-E19BE903C771}"/>
                </a:ext>
              </a:extLst>
            </p:cNvPr>
            <p:cNvSpPr>
              <a:spLocks/>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281">
              <a:extLst>
                <a:ext uri="{FF2B5EF4-FFF2-40B4-BE49-F238E27FC236}">
                  <a16:creationId xmlns:a16="http://schemas.microsoft.com/office/drawing/2014/main" id="{341A2601-A732-49FE-83CC-552087B9BEB3}"/>
                </a:ext>
              </a:extLst>
            </p:cNvPr>
            <p:cNvSpPr>
              <a:spLocks/>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282">
              <a:extLst>
                <a:ext uri="{FF2B5EF4-FFF2-40B4-BE49-F238E27FC236}">
                  <a16:creationId xmlns:a16="http://schemas.microsoft.com/office/drawing/2014/main" id="{227830DE-D6B5-438E-B319-49F57586B36C}"/>
                </a:ext>
              </a:extLst>
            </p:cNvPr>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283">
              <a:extLst>
                <a:ext uri="{FF2B5EF4-FFF2-40B4-BE49-F238E27FC236}">
                  <a16:creationId xmlns:a16="http://schemas.microsoft.com/office/drawing/2014/main" id="{944C371C-2C7C-4C01-8B09-42B6B318F0CF}"/>
                </a:ext>
              </a:extLst>
            </p:cNvPr>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284">
              <a:extLst>
                <a:ext uri="{FF2B5EF4-FFF2-40B4-BE49-F238E27FC236}">
                  <a16:creationId xmlns:a16="http://schemas.microsoft.com/office/drawing/2014/main" id="{B7C91B49-C7D8-4194-B5D7-373BE3B7E3E5}"/>
                </a:ext>
              </a:extLst>
            </p:cNvPr>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285">
              <a:extLst>
                <a:ext uri="{FF2B5EF4-FFF2-40B4-BE49-F238E27FC236}">
                  <a16:creationId xmlns:a16="http://schemas.microsoft.com/office/drawing/2014/main" id="{E8F708D4-764E-4158-970C-E7F46BB17FA6}"/>
                </a:ext>
              </a:extLst>
            </p:cNvPr>
            <p:cNvSpPr>
              <a:spLocks/>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286">
              <a:extLst>
                <a:ext uri="{FF2B5EF4-FFF2-40B4-BE49-F238E27FC236}">
                  <a16:creationId xmlns:a16="http://schemas.microsoft.com/office/drawing/2014/main" id="{B6EB617C-5A10-4DAC-8D00-961543D9CC6E}"/>
                </a:ext>
              </a:extLst>
            </p:cNvPr>
            <p:cNvSpPr>
              <a:spLocks/>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287">
              <a:extLst>
                <a:ext uri="{FF2B5EF4-FFF2-40B4-BE49-F238E27FC236}">
                  <a16:creationId xmlns:a16="http://schemas.microsoft.com/office/drawing/2014/main" id="{F70C8E5E-6D4B-4FDD-8BDB-AEA7CDA6AB34}"/>
                </a:ext>
              </a:extLst>
            </p:cNvPr>
            <p:cNvSpPr>
              <a:spLocks/>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288">
              <a:extLst>
                <a:ext uri="{FF2B5EF4-FFF2-40B4-BE49-F238E27FC236}">
                  <a16:creationId xmlns:a16="http://schemas.microsoft.com/office/drawing/2014/main" id="{7654929B-ECE0-4153-ABB5-0414FB9F9B3E}"/>
                </a:ext>
              </a:extLst>
            </p:cNvPr>
            <p:cNvSpPr>
              <a:spLocks/>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289">
              <a:extLst>
                <a:ext uri="{FF2B5EF4-FFF2-40B4-BE49-F238E27FC236}">
                  <a16:creationId xmlns:a16="http://schemas.microsoft.com/office/drawing/2014/main" id="{A0B9B79D-7D53-4D03-A4E9-00C6EB8BDEB7}"/>
                </a:ext>
              </a:extLst>
            </p:cNvPr>
            <p:cNvSpPr>
              <a:spLocks/>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290">
              <a:extLst>
                <a:ext uri="{FF2B5EF4-FFF2-40B4-BE49-F238E27FC236}">
                  <a16:creationId xmlns:a16="http://schemas.microsoft.com/office/drawing/2014/main" id="{8F9E8127-2635-4DA1-81F1-1E5B7E2FA8C0}"/>
                </a:ext>
              </a:extLst>
            </p:cNvPr>
            <p:cNvSpPr>
              <a:spLocks/>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291">
              <a:extLst>
                <a:ext uri="{FF2B5EF4-FFF2-40B4-BE49-F238E27FC236}">
                  <a16:creationId xmlns:a16="http://schemas.microsoft.com/office/drawing/2014/main" id="{00B78C97-E5E0-455A-BE2D-35667C959782}"/>
                </a:ext>
              </a:extLst>
            </p:cNvPr>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292">
              <a:extLst>
                <a:ext uri="{FF2B5EF4-FFF2-40B4-BE49-F238E27FC236}">
                  <a16:creationId xmlns:a16="http://schemas.microsoft.com/office/drawing/2014/main" id="{4B769716-F811-4AB7-8D21-3BC15808B0AD}"/>
                </a:ext>
              </a:extLst>
            </p:cNvPr>
            <p:cNvSpPr>
              <a:spLocks/>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293">
              <a:extLst>
                <a:ext uri="{FF2B5EF4-FFF2-40B4-BE49-F238E27FC236}">
                  <a16:creationId xmlns:a16="http://schemas.microsoft.com/office/drawing/2014/main" id="{7325CBB8-4452-47EA-B06D-A0797A075110}"/>
                </a:ext>
              </a:extLst>
            </p:cNvPr>
            <p:cNvSpPr>
              <a:spLocks/>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294">
              <a:extLst>
                <a:ext uri="{FF2B5EF4-FFF2-40B4-BE49-F238E27FC236}">
                  <a16:creationId xmlns:a16="http://schemas.microsoft.com/office/drawing/2014/main" id="{98BFA92A-AC4E-46F0-B1C5-C253AE7562C2}"/>
                </a:ext>
              </a:extLst>
            </p:cNvPr>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295">
              <a:extLst>
                <a:ext uri="{FF2B5EF4-FFF2-40B4-BE49-F238E27FC236}">
                  <a16:creationId xmlns:a16="http://schemas.microsoft.com/office/drawing/2014/main" id="{30E84ABF-01C7-49B3-A4BC-95472D44DBF0}"/>
                </a:ext>
              </a:extLst>
            </p:cNvPr>
            <p:cNvSpPr>
              <a:spLocks/>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296">
              <a:extLst>
                <a:ext uri="{FF2B5EF4-FFF2-40B4-BE49-F238E27FC236}">
                  <a16:creationId xmlns:a16="http://schemas.microsoft.com/office/drawing/2014/main" id="{6A3DA2F0-894E-42FD-A4B0-258FC8C874CD}"/>
                </a:ext>
              </a:extLst>
            </p:cNvPr>
            <p:cNvSpPr>
              <a:spLocks/>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297">
              <a:extLst>
                <a:ext uri="{FF2B5EF4-FFF2-40B4-BE49-F238E27FC236}">
                  <a16:creationId xmlns:a16="http://schemas.microsoft.com/office/drawing/2014/main" id="{FC35C545-A76B-47A2-8A98-C4B72E661619}"/>
                </a:ext>
              </a:extLst>
            </p:cNvPr>
            <p:cNvSpPr>
              <a:spLocks/>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298">
              <a:extLst>
                <a:ext uri="{FF2B5EF4-FFF2-40B4-BE49-F238E27FC236}">
                  <a16:creationId xmlns:a16="http://schemas.microsoft.com/office/drawing/2014/main" id="{6F2D5959-86A7-4CDD-A5F9-EA1CBFF30736}"/>
                </a:ext>
              </a:extLst>
            </p:cNvPr>
            <p:cNvSpPr>
              <a:spLocks/>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299">
              <a:extLst>
                <a:ext uri="{FF2B5EF4-FFF2-40B4-BE49-F238E27FC236}">
                  <a16:creationId xmlns:a16="http://schemas.microsoft.com/office/drawing/2014/main" id="{60290581-5BB8-435B-A07A-4E8C19C8AF68}"/>
                </a:ext>
              </a:extLst>
            </p:cNvPr>
            <p:cNvSpPr>
              <a:spLocks/>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300">
              <a:extLst>
                <a:ext uri="{FF2B5EF4-FFF2-40B4-BE49-F238E27FC236}">
                  <a16:creationId xmlns:a16="http://schemas.microsoft.com/office/drawing/2014/main" id="{8F8C3DE8-C5AF-4FA2-A68A-947104AF0369}"/>
                </a:ext>
              </a:extLst>
            </p:cNvPr>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301">
              <a:extLst>
                <a:ext uri="{FF2B5EF4-FFF2-40B4-BE49-F238E27FC236}">
                  <a16:creationId xmlns:a16="http://schemas.microsoft.com/office/drawing/2014/main" id="{895484EF-DB9B-4CC6-B0D0-44A3F5EAB287}"/>
                </a:ext>
              </a:extLst>
            </p:cNvPr>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302">
              <a:extLst>
                <a:ext uri="{FF2B5EF4-FFF2-40B4-BE49-F238E27FC236}">
                  <a16:creationId xmlns:a16="http://schemas.microsoft.com/office/drawing/2014/main" id="{769CD946-965B-4CD0-AEC9-EF0E4BD157E4}"/>
                </a:ext>
              </a:extLst>
            </p:cNvPr>
            <p:cNvSpPr>
              <a:spLocks/>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303">
              <a:extLst>
                <a:ext uri="{FF2B5EF4-FFF2-40B4-BE49-F238E27FC236}">
                  <a16:creationId xmlns:a16="http://schemas.microsoft.com/office/drawing/2014/main" id="{65AD46F2-A74F-4CFC-B821-F46ABC2FBE66}"/>
                </a:ext>
              </a:extLst>
            </p:cNvPr>
            <p:cNvSpPr>
              <a:spLocks/>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304">
              <a:extLst>
                <a:ext uri="{FF2B5EF4-FFF2-40B4-BE49-F238E27FC236}">
                  <a16:creationId xmlns:a16="http://schemas.microsoft.com/office/drawing/2014/main" id="{8FBBBADC-89A7-4F82-9D0F-029393A7C86C}"/>
                </a:ext>
              </a:extLst>
            </p:cNvPr>
            <p:cNvSpPr>
              <a:spLocks/>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305">
              <a:extLst>
                <a:ext uri="{FF2B5EF4-FFF2-40B4-BE49-F238E27FC236}">
                  <a16:creationId xmlns:a16="http://schemas.microsoft.com/office/drawing/2014/main" id="{378DA0E0-3A9B-48D4-A722-ACBFB05629FB}"/>
                </a:ext>
              </a:extLst>
            </p:cNvPr>
            <p:cNvSpPr>
              <a:spLocks/>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108333719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814" r:id="rId3"/>
    <p:sldLayoutId id="2147483799" r:id="rId4"/>
    <p:sldLayoutId id="2147483790" r:id="rId5"/>
    <p:sldLayoutId id="2147483781" r:id="rId6"/>
    <p:sldLayoutId id="2147483689" r:id="rId7"/>
    <p:sldLayoutId id="2147483825" r:id="rId8"/>
    <p:sldLayoutId id="2147483690" r:id="rId9"/>
    <p:sldLayoutId id="2147483691"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2022/3/21</a:t>
            </a:fld>
            <a:endParaRPr lang="zh-CN" altLang="en-US"/>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
        <p:nvSpPr>
          <p:cNvPr id="7" name="灯片编号占位符 3">
            <a:extLst>
              <a:ext uri="{FF2B5EF4-FFF2-40B4-BE49-F238E27FC236}">
                <a16:creationId xmlns:a16="http://schemas.microsoft.com/office/drawing/2014/main" id="{0FBE09A3-510D-491D-8E8A-3AE1DF432227}"/>
              </a:ext>
            </a:extLst>
          </p:cNvPr>
          <p:cNvSpPr txBox="1">
            <a:spLocks/>
          </p:cNvSpPr>
          <p:nvPr userDrawn="1"/>
        </p:nvSpPr>
        <p:spPr>
          <a:xfrm>
            <a:off x="10281139" y="4762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200" dirty="0"/>
              <a:t>Design by: </a:t>
            </a:r>
            <a:r>
              <a:rPr lang="en-US" altLang="zh-CN" sz="1200" dirty="0" err="1"/>
              <a:t>Hương</a:t>
            </a:r>
            <a:r>
              <a:rPr lang="en-US" altLang="zh-CN" sz="1200" dirty="0"/>
              <a:t> </a:t>
            </a:r>
            <a:r>
              <a:rPr lang="en-US" altLang="zh-CN" sz="1200" dirty="0" err="1"/>
              <a:t>Thảo</a:t>
            </a:r>
            <a:endParaRPr lang="zh-CN" altLang="en-US" sz="1200" dirty="0"/>
          </a:p>
        </p:txBody>
      </p:sp>
    </p:spTree>
    <p:extLst>
      <p:ext uri="{BB962C8B-B14F-4D97-AF65-F5344CB8AC3E}">
        <p14:creationId xmlns:p14="http://schemas.microsoft.com/office/powerpoint/2010/main" val="442358831"/>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821" r:id="rId8"/>
    <p:sldLayoutId id="2147483700" r:id="rId9"/>
    <p:sldLayoutId id="2147483701" r:id="rId10"/>
    <p:sldLayoutId id="2147483702" r:id="rId11"/>
    <p:sldLayoutId id="2147483703" r:id="rId12"/>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FDED92B-7180-4E8E-9FA1-47FFA8006457}" type="datetimeFigureOut">
              <a:rPr lang="zh-CN" altLang="en-US" smtClean="0">
                <a:solidFill>
                  <a:prstClr val="black">
                    <a:tint val="75000"/>
                  </a:prstClr>
                </a:solidFill>
              </a:rPr>
              <a:pPr defTabSz="914400"/>
              <a:t>2022/3/21</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B11227F-0E14-47DF-A00B-C9B5FCB87C35}"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1832431805"/>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vi-VN"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vi-VN" smtClean="0"/>
              <a:t>Click to edit Master text styles</a:t>
            </a:r>
          </a:p>
          <a:p>
            <a:pPr lvl="1"/>
            <a:r>
              <a:rPr lang="en-US" altLang="vi-VN" smtClean="0"/>
              <a:t>Second level</a:t>
            </a:r>
          </a:p>
          <a:p>
            <a:pPr lvl="2"/>
            <a:r>
              <a:rPr lang="en-US" altLang="vi-VN" smtClean="0"/>
              <a:t>Third level</a:t>
            </a:r>
          </a:p>
          <a:p>
            <a:pPr lvl="3"/>
            <a:r>
              <a:rPr lang="en-US" altLang="vi-VN" smtClean="0"/>
              <a:t>Fourth level</a:t>
            </a:r>
          </a:p>
          <a:p>
            <a:pPr lvl="4"/>
            <a:r>
              <a:rPr lang="en-US" altLang="vi-VN"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defRPr/>
            </a:pPr>
            <a:endParaRPr lang="en-US" altLang="vi-VN">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defRPr/>
            </a:pPr>
            <a:endParaRPr lang="en-US" altLang="vi-VN">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B0C5B417-572C-43BF-A2D6-32E7235BA61E}" type="slidenum">
              <a:rPr lang="en-US" altLang="vi-VN" smtClean="0">
                <a:solidFill>
                  <a:srgbClr val="000000"/>
                </a:solidFill>
              </a:rPr>
              <a:pPr fontAlgn="base">
                <a:spcBef>
                  <a:spcPct val="0"/>
                </a:spcBef>
                <a:spcAft>
                  <a:spcPct val="0"/>
                </a:spcAft>
                <a:defRPr/>
              </a:pPr>
              <a:t>‹#›</a:t>
            </a:fld>
            <a:endParaRPr lang="en-US" altLang="vi-VN">
              <a:solidFill>
                <a:srgbClr val="000000"/>
              </a:solidFill>
            </a:endParaRPr>
          </a:p>
        </p:txBody>
      </p:sp>
    </p:spTree>
    <p:extLst>
      <p:ext uri="{BB962C8B-B14F-4D97-AF65-F5344CB8AC3E}">
        <p14:creationId xmlns:p14="http://schemas.microsoft.com/office/powerpoint/2010/main" val="69597734"/>
      </p:ext>
    </p:extLst>
  </p:cSld>
  <p:clrMap bg1="lt1" tx1="dk1" bg2="lt2" tx2="dk2" accent1="accent1" accent2="accent2" accent3="accent3" accent4="accent4" accent5="accent5" accent6="accent6" hlink="hlink" folHlink="folHlink"/>
  <p:sldLayoutIdLst>
    <p:sldLayoutId id="2147483722" r:id="rId1"/>
    <p:sldLayoutId id="2147483811" r:id="rId2"/>
    <p:sldLayoutId id="2147483796" r:id="rId3"/>
    <p:sldLayoutId id="2147483787"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vi-VN" smtClean="0"/>
              <a:t>Click to edit Master title style</a:t>
            </a:r>
          </a:p>
        </p:txBody>
      </p:sp>
      <p:sp>
        <p:nvSpPr>
          <p:cNvPr id="3075"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vi-VN" smtClean="0"/>
              <a:t>Click to edit Master text styles</a:t>
            </a:r>
          </a:p>
          <a:p>
            <a:pPr lvl="1"/>
            <a:r>
              <a:rPr lang="en-US" altLang="vi-VN" smtClean="0"/>
              <a:t>Second level</a:t>
            </a:r>
          </a:p>
          <a:p>
            <a:pPr lvl="2"/>
            <a:r>
              <a:rPr lang="en-US" altLang="vi-VN" smtClean="0"/>
              <a:t>Third level</a:t>
            </a:r>
          </a:p>
          <a:p>
            <a:pPr lvl="3"/>
            <a:r>
              <a:rPr lang="en-US" altLang="vi-VN" smtClean="0"/>
              <a:t>Fourth level</a:t>
            </a:r>
          </a:p>
          <a:p>
            <a:pPr lvl="4"/>
            <a:r>
              <a:rPr lang="en-US" altLang="vi-VN" smtClean="0"/>
              <a:t>Fifth level</a:t>
            </a:r>
          </a:p>
        </p:txBody>
      </p:sp>
      <p:sp>
        <p:nvSpPr>
          <p:cNvPr id="522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defRPr>
            </a:lvl1pPr>
          </a:lstStyle>
          <a:p>
            <a:pPr fontAlgn="base">
              <a:spcBef>
                <a:spcPct val="0"/>
              </a:spcBef>
              <a:spcAft>
                <a:spcPct val="0"/>
              </a:spcAft>
              <a:defRPr/>
            </a:pPr>
            <a:endParaRPr lang="en-US" altLang="vi-VN"/>
          </a:p>
        </p:txBody>
      </p:sp>
      <p:sp>
        <p:nvSpPr>
          <p:cNvPr id="522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defRPr>
            </a:lvl1pPr>
          </a:lstStyle>
          <a:p>
            <a:pPr fontAlgn="base">
              <a:spcBef>
                <a:spcPct val="0"/>
              </a:spcBef>
              <a:spcAft>
                <a:spcPct val="0"/>
              </a:spcAft>
              <a:defRPr/>
            </a:pPr>
            <a:endParaRPr lang="en-US" altLang="vi-VN"/>
          </a:p>
        </p:txBody>
      </p:sp>
      <p:sp>
        <p:nvSpPr>
          <p:cNvPr id="522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mn-lt"/>
              </a:defRPr>
            </a:lvl1pPr>
          </a:lstStyle>
          <a:p>
            <a:pPr fontAlgn="base">
              <a:spcBef>
                <a:spcPct val="0"/>
              </a:spcBef>
              <a:spcAft>
                <a:spcPct val="0"/>
              </a:spcAft>
              <a:defRPr/>
            </a:pPr>
            <a:fld id="{05149E0E-20B2-45E6-8DE4-EC4524484927}" type="slidenum">
              <a:rPr lang="en-US" altLang="vi-VN" smtClean="0"/>
              <a:pPr fontAlgn="base">
                <a:spcBef>
                  <a:spcPct val="0"/>
                </a:spcBef>
                <a:spcAft>
                  <a:spcPct val="0"/>
                </a:spcAft>
                <a:defRPr/>
              </a:pPr>
              <a:t>‹#›</a:t>
            </a:fld>
            <a:endParaRPr lang="en-US" altLang="vi-VN"/>
          </a:p>
        </p:txBody>
      </p:sp>
    </p:spTree>
    <p:extLst>
      <p:ext uri="{BB962C8B-B14F-4D97-AF65-F5344CB8AC3E}">
        <p14:creationId xmlns:p14="http://schemas.microsoft.com/office/powerpoint/2010/main" val="1848441035"/>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820" r:id="rId7"/>
    <p:sldLayoutId id="2147483819" r:id="rId8"/>
    <p:sldLayoutId id="2147483818" r:id="rId9"/>
    <p:sldLayoutId id="2147483817" r:id="rId10"/>
    <p:sldLayoutId id="2147483816" r:id="rId11"/>
    <p:sldLayoutId id="2147483815" r:id="rId12"/>
    <p:sldLayoutId id="2147483805" r:id="rId13"/>
    <p:sldLayoutId id="2147483804" r:id="rId14"/>
    <p:sldLayoutId id="2147483803" r:id="rId15"/>
    <p:sldLayoutId id="2147483802" r:id="rId16"/>
    <p:sldLayoutId id="2147483801" r:id="rId17"/>
    <p:sldLayoutId id="2147483800" r:id="rId18"/>
    <p:sldLayoutId id="2147483741" r:id="rId19"/>
    <p:sldLayoutId id="2147483742" r:id="rId20"/>
    <p:sldLayoutId id="2147483743" r:id="rId21"/>
    <p:sldLayoutId id="2147483744" r:id="rId22"/>
    <p:sldLayoutId id="2147483745" r:id="rId23"/>
    <p:sldLayoutId id="2147483746" r:id="rId24"/>
    <p:sldLayoutId id="2147483747" r:id="rId25"/>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Google Shape;6;p1"/>
          <p:cNvSpPr txBox="1">
            <a:spLocks noGrp="1"/>
          </p:cNvSpPr>
          <p:nvPr>
            <p:ph type="title"/>
          </p:nvPr>
        </p:nvSpPr>
        <p:spPr bwMode="auto">
          <a:xfrm>
            <a:off x="960967" y="593725"/>
            <a:ext cx="10270067"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vi-VN" altLang="vi-VN" smtClean="0">
              <a:sym typeface="Arial" panose="020B0604020202020204" pitchFamily="34" charset="0"/>
            </a:endParaRPr>
          </a:p>
        </p:txBody>
      </p:sp>
      <p:sp>
        <p:nvSpPr>
          <p:cNvPr id="2051" name="Google Shape;7;p1"/>
          <p:cNvSpPr txBox="1">
            <a:spLocks noGrp="1"/>
          </p:cNvSpPr>
          <p:nvPr>
            <p:ph type="body" idx="1"/>
          </p:nvPr>
        </p:nvSpPr>
        <p:spPr bwMode="auto">
          <a:xfrm>
            <a:off x="960967" y="1536700"/>
            <a:ext cx="10270067" cy="455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vi-VN" altLang="vi-VN" smtClean="0">
              <a:sym typeface="Arial" panose="020B0604020202020204" pitchFamily="34" charset="0"/>
            </a:endParaRPr>
          </a:p>
        </p:txBody>
      </p:sp>
      <p:sp>
        <p:nvSpPr>
          <p:cNvPr id="8" name="Google Shape;8;p1"/>
          <p:cNvSpPr/>
          <p:nvPr/>
        </p:nvSpPr>
        <p:spPr>
          <a:xfrm rot="10935108">
            <a:off x="-256116" y="-219075"/>
            <a:ext cx="12740217" cy="7148513"/>
          </a:xfrm>
          <a:custGeom>
            <a:avLst/>
            <a:gdLst/>
            <a:ahLst/>
            <a:cxnLst/>
            <a:rect l="l" t="t" r="r" b="b"/>
            <a:pathLst>
              <a:path w="44882" h="36450" extrusionOk="0">
                <a:moveTo>
                  <a:pt x="42957" y="712"/>
                </a:moveTo>
                <a:cubicBezTo>
                  <a:pt x="42999" y="816"/>
                  <a:pt x="43041" y="858"/>
                  <a:pt x="43062" y="942"/>
                </a:cubicBezTo>
                <a:cubicBezTo>
                  <a:pt x="43271" y="2323"/>
                  <a:pt x="43522" y="3704"/>
                  <a:pt x="43689" y="5106"/>
                </a:cubicBezTo>
                <a:cubicBezTo>
                  <a:pt x="43794" y="6047"/>
                  <a:pt x="43752" y="6989"/>
                  <a:pt x="43794" y="7951"/>
                </a:cubicBezTo>
                <a:cubicBezTo>
                  <a:pt x="43815" y="8265"/>
                  <a:pt x="43815" y="8600"/>
                  <a:pt x="43919" y="8914"/>
                </a:cubicBezTo>
                <a:cubicBezTo>
                  <a:pt x="44170" y="9646"/>
                  <a:pt x="44233" y="10378"/>
                  <a:pt x="44212" y="11132"/>
                </a:cubicBezTo>
                <a:cubicBezTo>
                  <a:pt x="44170" y="12052"/>
                  <a:pt x="44233" y="12973"/>
                  <a:pt x="44526" y="13852"/>
                </a:cubicBezTo>
                <a:cubicBezTo>
                  <a:pt x="44589" y="14124"/>
                  <a:pt x="44631" y="14438"/>
                  <a:pt x="44631" y="14730"/>
                </a:cubicBezTo>
                <a:lnTo>
                  <a:pt x="44777" y="24837"/>
                </a:lnTo>
                <a:cubicBezTo>
                  <a:pt x="44798" y="27285"/>
                  <a:pt x="44861" y="29691"/>
                  <a:pt x="44882" y="32118"/>
                </a:cubicBezTo>
                <a:cubicBezTo>
                  <a:pt x="44882" y="32432"/>
                  <a:pt x="44840" y="32767"/>
                  <a:pt x="44798" y="33080"/>
                </a:cubicBezTo>
                <a:cubicBezTo>
                  <a:pt x="44756" y="33624"/>
                  <a:pt x="44694" y="34189"/>
                  <a:pt x="44652" y="34859"/>
                </a:cubicBezTo>
                <a:cubicBezTo>
                  <a:pt x="44694" y="34775"/>
                  <a:pt x="44652" y="34838"/>
                  <a:pt x="44631" y="34880"/>
                </a:cubicBezTo>
                <a:cubicBezTo>
                  <a:pt x="44380" y="35382"/>
                  <a:pt x="43940" y="35508"/>
                  <a:pt x="43501" y="35340"/>
                </a:cubicBezTo>
                <a:cubicBezTo>
                  <a:pt x="43020" y="35152"/>
                  <a:pt x="42559" y="35131"/>
                  <a:pt x="42078" y="35173"/>
                </a:cubicBezTo>
                <a:cubicBezTo>
                  <a:pt x="40760" y="35257"/>
                  <a:pt x="39463" y="35047"/>
                  <a:pt x="38207" y="34733"/>
                </a:cubicBezTo>
                <a:cubicBezTo>
                  <a:pt x="37161" y="34817"/>
                  <a:pt x="36157" y="34461"/>
                  <a:pt x="35111" y="34461"/>
                </a:cubicBezTo>
                <a:cubicBezTo>
                  <a:pt x="34190" y="34461"/>
                  <a:pt x="33248" y="34524"/>
                  <a:pt x="32328" y="34420"/>
                </a:cubicBezTo>
                <a:cubicBezTo>
                  <a:pt x="31700" y="34336"/>
                  <a:pt x="31072" y="34294"/>
                  <a:pt x="30424" y="34294"/>
                </a:cubicBezTo>
                <a:cubicBezTo>
                  <a:pt x="29398" y="34315"/>
                  <a:pt x="28373" y="34357"/>
                  <a:pt x="27369" y="34608"/>
                </a:cubicBezTo>
                <a:cubicBezTo>
                  <a:pt x="26888" y="34713"/>
                  <a:pt x="26385" y="34671"/>
                  <a:pt x="25925" y="34713"/>
                </a:cubicBezTo>
                <a:cubicBezTo>
                  <a:pt x="25109" y="34733"/>
                  <a:pt x="24335" y="34733"/>
                  <a:pt x="23519" y="34754"/>
                </a:cubicBezTo>
                <a:cubicBezTo>
                  <a:pt x="23289" y="34754"/>
                  <a:pt x="23079" y="34754"/>
                  <a:pt x="22828" y="34775"/>
                </a:cubicBezTo>
                <a:cubicBezTo>
                  <a:pt x="21615" y="34964"/>
                  <a:pt x="20359" y="35152"/>
                  <a:pt x="19125" y="35340"/>
                </a:cubicBezTo>
                <a:cubicBezTo>
                  <a:pt x="18790" y="35382"/>
                  <a:pt x="18414" y="35445"/>
                  <a:pt x="18079" y="35466"/>
                </a:cubicBezTo>
                <a:cubicBezTo>
                  <a:pt x="17765" y="35508"/>
                  <a:pt x="17430" y="35508"/>
                  <a:pt x="17137" y="35591"/>
                </a:cubicBezTo>
                <a:cubicBezTo>
                  <a:pt x="16237" y="35863"/>
                  <a:pt x="15359" y="35821"/>
                  <a:pt x="14459" y="35863"/>
                </a:cubicBezTo>
                <a:cubicBezTo>
                  <a:pt x="13141" y="35884"/>
                  <a:pt x="11781" y="35905"/>
                  <a:pt x="10442" y="35968"/>
                </a:cubicBezTo>
                <a:cubicBezTo>
                  <a:pt x="10253" y="35968"/>
                  <a:pt x="10044" y="35968"/>
                  <a:pt x="9856" y="36031"/>
                </a:cubicBezTo>
                <a:cubicBezTo>
                  <a:pt x="9270" y="36324"/>
                  <a:pt x="8600" y="36303"/>
                  <a:pt x="7973" y="36324"/>
                </a:cubicBezTo>
                <a:cubicBezTo>
                  <a:pt x="6278" y="36345"/>
                  <a:pt x="4583" y="36407"/>
                  <a:pt x="2888" y="36449"/>
                </a:cubicBezTo>
                <a:lnTo>
                  <a:pt x="2784" y="36449"/>
                </a:lnTo>
                <a:cubicBezTo>
                  <a:pt x="2072" y="36449"/>
                  <a:pt x="1884" y="36324"/>
                  <a:pt x="1863" y="35654"/>
                </a:cubicBezTo>
                <a:cubicBezTo>
                  <a:pt x="1800" y="34713"/>
                  <a:pt x="1800" y="33729"/>
                  <a:pt x="1800" y="32788"/>
                </a:cubicBezTo>
                <a:cubicBezTo>
                  <a:pt x="1800" y="31930"/>
                  <a:pt x="1800" y="31093"/>
                  <a:pt x="1570" y="30256"/>
                </a:cubicBezTo>
                <a:cubicBezTo>
                  <a:pt x="1486" y="29942"/>
                  <a:pt x="1486" y="29607"/>
                  <a:pt x="1486" y="29293"/>
                </a:cubicBezTo>
                <a:cubicBezTo>
                  <a:pt x="1465" y="28645"/>
                  <a:pt x="1465" y="27975"/>
                  <a:pt x="1256" y="27347"/>
                </a:cubicBezTo>
                <a:cubicBezTo>
                  <a:pt x="1152" y="27034"/>
                  <a:pt x="1152" y="26657"/>
                  <a:pt x="1152" y="26280"/>
                </a:cubicBezTo>
                <a:cubicBezTo>
                  <a:pt x="1131" y="23937"/>
                  <a:pt x="1131" y="21572"/>
                  <a:pt x="1110" y="19229"/>
                </a:cubicBezTo>
                <a:cubicBezTo>
                  <a:pt x="1110" y="18915"/>
                  <a:pt x="1089" y="18559"/>
                  <a:pt x="1005" y="18246"/>
                </a:cubicBezTo>
                <a:cubicBezTo>
                  <a:pt x="838" y="17702"/>
                  <a:pt x="817" y="17158"/>
                  <a:pt x="817" y="16614"/>
                </a:cubicBezTo>
                <a:cubicBezTo>
                  <a:pt x="817" y="15484"/>
                  <a:pt x="796" y="14375"/>
                  <a:pt x="775" y="13266"/>
                </a:cubicBezTo>
                <a:cubicBezTo>
                  <a:pt x="775" y="13015"/>
                  <a:pt x="733" y="12805"/>
                  <a:pt x="691" y="12575"/>
                </a:cubicBezTo>
                <a:cubicBezTo>
                  <a:pt x="524" y="11822"/>
                  <a:pt x="398" y="11027"/>
                  <a:pt x="461" y="10253"/>
                </a:cubicBezTo>
                <a:cubicBezTo>
                  <a:pt x="482" y="10064"/>
                  <a:pt x="461" y="9855"/>
                  <a:pt x="398" y="9667"/>
                </a:cubicBezTo>
                <a:cubicBezTo>
                  <a:pt x="1" y="8265"/>
                  <a:pt x="147" y="6821"/>
                  <a:pt x="105" y="5378"/>
                </a:cubicBezTo>
                <a:cubicBezTo>
                  <a:pt x="84" y="4373"/>
                  <a:pt x="84" y="3348"/>
                  <a:pt x="84" y="2344"/>
                </a:cubicBezTo>
                <a:cubicBezTo>
                  <a:pt x="84" y="1549"/>
                  <a:pt x="356" y="1193"/>
                  <a:pt x="1152" y="1151"/>
                </a:cubicBezTo>
                <a:cubicBezTo>
                  <a:pt x="1947" y="1088"/>
                  <a:pt x="2721" y="963"/>
                  <a:pt x="3537" y="1256"/>
                </a:cubicBezTo>
                <a:cubicBezTo>
                  <a:pt x="3934" y="1381"/>
                  <a:pt x="4437" y="1277"/>
                  <a:pt x="4876" y="1277"/>
                </a:cubicBezTo>
                <a:cubicBezTo>
                  <a:pt x="7052" y="1235"/>
                  <a:pt x="9249" y="1151"/>
                  <a:pt x="11404" y="1088"/>
                </a:cubicBezTo>
                <a:cubicBezTo>
                  <a:pt x="13580" y="1025"/>
                  <a:pt x="15777" y="963"/>
                  <a:pt x="17953" y="879"/>
                </a:cubicBezTo>
                <a:cubicBezTo>
                  <a:pt x="18204" y="879"/>
                  <a:pt x="18455" y="816"/>
                  <a:pt x="18706" y="774"/>
                </a:cubicBezTo>
                <a:cubicBezTo>
                  <a:pt x="19209" y="712"/>
                  <a:pt x="19732" y="628"/>
                  <a:pt x="20234" y="544"/>
                </a:cubicBezTo>
                <a:cubicBezTo>
                  <a:pt x="20380" y="523"/>
                  <a:pt x="20548" y="544"/>
                  <a:pt x="20694" y="502"/>
                </a:cubicBezTo>
                <a:cubicBezTo>
                  <a:pt x="22138" y="84"/>
                  <a:pt x="23623" y="189"/>
                  <a:pt x="25088" y="126"/>
                </a:cubicBezTo>
                <a:cubicBezTo>
                  <a:pt x="26406" y="84"/>
                  <a:pt x="27704" y="42"/>
                  <a:pt x="29043" y="21"/>
                </a:cubicBezTo>
                <a:cubicBezTo>
                  <a:pt x="29231" y="21"/>
                  <a:pt x="29440" y="0"/>
                  <a:pt x="29608" y="21"/>
                </a:cubicBezTo>
                <a:cubicBezTo>
                  <a:pt x="31554" y="419"/>
                  <a:pt x="33520" y="105"/>
                  <a:pt x="35445" y="126"/>
                </a:cubicBezTo>
                <a:cubicBezTo>
                  <a:pt x="35927" y="126"/>
                  <a:pt x="36408" y="105"/>
                  <a:pt x="36889" y="105"/>
                </a:cubicBezTo>
                <a:cubicBezTo>
                  <a:pt x="37015" y="105"/>
                  <a:pt x="37182" y="84"/>
                  <a:pt x="37245" y="126"/>
                </a:cubicBezTo>
                <a:cubicBezTo>
                  <a:pt x="37726" y="440"/>
                  <a:pt x="38249" y="314"/>
                  <a:pt x="38751" y="314"/>
                </a:cubicBezTo>
                <a:cubicBezTo>
                  <a:pt x="39191" y="335"/>
                  <a:pt x="39651" y="251"/>
                  <a:pt x="40049" y="523"/>
                </a:cubicBezTo>
                <a:cubicBezTo>
                  <a:pt x="40885" y="523"/>
                  <a:pt x="41701" y="565"/>
                  <a:pt x="42518" y="816"/>
                </a:cubicBezTo>
                <a:cubicBezTo>
                  <a:pt x="42664" y="837"/>
                  <a:pt x="42831" y="753"/>
                  <a:pt x="42957" y="712"/>
                </a:cubicBezTo>
                <a:close/>
                <a:moveTo>
                  <a:pt x="42476" y="1821"/>
                </a:moveTo>
                <a:cubicBezTo>
                  <a:pt x="41618" y="2009"/>
                  <a:pt x="40844" y="1402"/>
                  <a:pt x="39965" y="1590"/>
                </a:cubicBezTo>
                <a:cubicBezTo>
                  <a:pt x="39881" y="1611"/>
                  <a:pt x="39756" y="1590"/>
                  <a:pt x="39672" y="1549"/>
                </a:cubicBezTo>
                <a:cubicBezTo>
                  <a:pt x="39128" y="1256"/>
                  <a:pt x="38563" y="1360"/>
                  <a:pt x="37977" y="1339"/>
                </a:cubicBezTo>
                <a:cubicBezTo>
                  <a:pt x="37726" y="1339"/>
                  <a:pt x="37454" y="1360"/>
                  <a:pt x="37224" y="1256"/>
                </a:cubicBezTo>
                <a:cubicBezTo>
                  <a:pt x="36889" y="1088"/>
                  <a:pt x="36533" y="1088"/>
                  <a:pt x="36199" y="1088"/>
                </a:cubicBezTo>
                <a:cubicBezTo>
                  <a:pt x="35341" y="1130"/>
                  <a:pt x="34483" y="1130"/>
                  <a:pt x="33625" y="1151"/>
                </a:cubicBezTo>
                <a:cubicBezTo>
                  <a:pt x="32286" y="1193"/>
                  <a:pt x="30926" y="1297"/>
                  <a:pt x="29587" y="1005"/>
                </a:cubicBezTo>
                <a:cubicBezTo>
                  <a:pt x="29377" y="963"/>
                  <a:pt x="29147" y="984"/>
                  <a:pt x="28917" y="984"/>
                </a:cubicBezTo>
                <a:cubicBezTo>
                  <a:pt x="27473" y="1005"/>
                  <a:pt x="26030" y="1005"/>
                  <a:pt x="24586" y="1088"/>
                </a:cubicBezTo>
                <a:cubicBezTo>
                  <a:pt x="23310" y="1151"/>
                  <a:pt x="22033" y="1046"/>
                  <a:pt x="20778" y="1444"/>
                </a:cubicBezTo>
                <a:cubicBezTo>
                  <a:pt x="20569" y="1507"/>
                  <a:pt x="20338" y="1465"/>
                  <a:pt x="20087" y="1486"/>
                </a:cubicBezTo>
                <a:cubicBezTo>
                  <a:pt x="19794" y="1507"/>
                  <a:pt x="19522" y="1507"/>
                  <a:pt x="19230" y="1611"/>
                </a:cubicBezTo>
                <a:cubicBezTo>
                  <a:pt x="18434" y="1883"/>
                  <a:pt x="17660" y="1862"/>
                  <a:pt x="16844" y="1883"/>
                </a:cubicBezTo>
                <a:cubicBezTo>
                  <a:pt x="16007" y="1904"/>
                  <a:pt x="15170" y="1904"/>
                  <a:pt x="14354" y="1925"/>
                </a:cubicBezTo>
                <a:cubicBezTo>
                  <a:pt x="10881" y="2009"/>
                  <a:pt x="7387" y="2114"/>
                  <a:pt x="3893" y="2176"/>
                </a:cubicBezTo>
                <a:cubicBezTo>
                  <a:pt x="3579" y="2176"/>
                  <a:pt x="3265" y="2114"/>
                  <a:pt x="2951" y="2009"/>
                </a:cubicBezTo>
                <a:cubicBezTo>
                  <a:pt x="2302" y="1800"/>
                  <a:pt x="1654" y="1862"/>
                  <a:pt x="1005" y="1988"/>
                </a:cubicBezTo>
                <a:cubicBezTo>
                  <a:pt x="963" y="2176"/>
                  <a:pt x="942" y="2302"/>
                  <a:pt x="942" y="2427"/>
                </a:cubicBezTo>
                <a:cubicBezTo>
                  <a:pt x="963" y="4290"/>
                  <a:pt x="1026" y="6173"/>
                  <a:pt x="1047" y="8035"/>
                </a:cubicBezTo>
                <a:cubicBezTo>
                  <a:pt x="1340" y="9207"/>
                  <a:pt x="1319" y="10420"/>
                  <a:pt x="1465" y="11613"/>
                </a:cubicBezTo>
                <a:cubicBezTo>
                  <a:pt x="1570" y="12450"/>
                  <a:pt x="1737" y="13287"/>
                  <a:pt x="1696" y="14145"/>
                </a:cubicBezTo>
                <a:cubicBezTo>
                  <a:pt x="1696" y="14563"/>
                  <a:pt x="1696" y="15002"/>
                  <a:pt x="1737" y="15421"/>
                </a:cubicBezTo>
                <a:cubicBezTo>
                  <a:pt x="1779" y="16363"/>
                  <a:pt x="1675" y="17346"/>
                  <a:pt x="1988" y="18246"/>
                </a:cubicBezTo>
                <a:cubicBezTo>
                  <a:pt x="2072" y="18497"/>
                  <a:pt x="2072" y="18769"/>
                  <a:pt x="2072" y="19041"/>
                </a:cubicBezTo>
                <a:cubicBezTo>
                  <a:pt x="2093" y="21070"/>
                  <a:pt x="2114" y="23079"/>
                  <a:pt x="2177" y="25129"/>
                </a:cubicBezTo>
                <a:cubicBezTo>
                  <a:pt x="2177" y="25820"/>
                  <a:pt x="2156" y="26510"/>
                  <a:pt x="2302" y="27159"/>
                </a:cubicBezTo>
                <a:cubicBezTo>
                  <a:pt x="2470" y="27912"/>
                  <a:pt x="2532" y="28666"/>
                  <a:pt x="2532" y="29398"/>
                </a:cubicBezTo>
                <a:cubicBezTo>
                  <a:pt x="2532" y="29691"/>
                  <a:pt x="2574" y="30005"/>
                  <a:pt x="2679" y="30256"/>
                </a:cubicBezTo>
                <a:cubicBezTo>
                  <a:pt x="2825" y="30737"/>
                  <a:pt x="2888" y="31218"/>
                  <a:pt x="2888" y="31700"/>
                </a:cubicBezTo>
                <a:cubicBezTo>
                  <a:pt x="2888" y="32516"/>
                  <a:pt x="2888" y="33352"/>
                  <a:pt x="2909" y="34148"/>
                </a:cubicBezTo>
                <a:cubicBezTo>
                  <a:pt x="2909" y="34545"/>
                  <a:pt x="2888" y="34943"/>
                  <a:pt x="3035" y="35319"/>
                </a:cubicBezTo>
                <a:cubicBezTo>
                  <a:pt x="3160" y="35319"/>
                  <a:pt x="3307" y="35361"/>
                  <a:pt x="3432" y="35361"/>
                </a:cubicBezTo>
                <a:cubicBezTo>
                  <a:pt x="5001" y="35319"/>
                  <a:pt x="6571" y="35298"/>
                  <a:pt x="8140" y="35236"/>
                </a:cubicBezTo>
                <a:cubicBezTo>
                  <a:pt x="8579" y="35194"/>
                  <a:pt x="9019" y="35089"/>
                  <a:pt x="9479" y="35005"/>
                </a:cubicBezTo>
                <a:cubicBezTo>
                  <a:pt x="9730" y="34964"/>
                  <a:pt x="9960" y="34880"/>
                  <a:pt x="10232" y="34880"/>
                </a:cubicBezTo>
                <a:cubicBezTo>
                  <a:pt x="12053" y="34838"/>
                  <a:pt x="13894" y="34796"/>
                  <a:pt x="15693" y="34754"/>
                </a:cubicBezTo>
                <a:cubicBezTo>
                  <a:pt x="15924" y="34754"/>
                  <a:pt x="16175" y="34754"/>
                  <a:pt x="16342" y="34671"/>
                </a:cubicBezTo>
                <a:cubicBezTo>
                  <a:pt x="17012" y="34441"/>
                  <a:pt x="17681" y="34461"/>
                  <a:pt x="18330" y="34357"/>
                </a:cubicBezTo>
                <a:cubicBezTo>
                  <a:pt x="19355" y="34210"/>
                  <a:pt x="20380" y="34106"/>
                  <a:pt x="21364" y="33938"/>
                </a:cubicBezTo>
                <a:cubicBezTo>
                  <a:pt x="22138" y="33813"/>
                  <a:pt x="22891" y="33645"/>
                  <a:pt x="23644" y="33687"/>
                </a:cubicBezTo>
                <a:cubicBezTo>
                  <a:pt x="24084" y="33687"/>
                  <a:pt x="24544" y="33687"/>
                  <a:pt x="24984" y="33645"/>
                </a:cubicBezTo>
                <a:cubicBezTo>
                  <a:pt x="26113" y="33604"/>
                  <a:pt x="27243" y="33708"/>
                  <a:pt x="28331" y="33311"/>
                </a:cubicBezTo>
                <a:cubicBezTo>
                  <a:pt x="28499" y="33269"/>
                  <a:pt x="28645" y="33269"/>
                  <a:pt x="28813" y="33269"/>
                </a:cubicBezTo>
                <a:cubicBezTo>
                  <a:pt x="29712" y="33227"/>
                  <a:pt x="30654" y="33185"/>
                  <a:pt x="31595" y="33185"/>
                </a:cubicBezTo>
                <a:cubicBezTo>
                  <a:pt x="31909" y="33185"/>
                  <a:pt x="32223" y="33227"/>
                  <a:pt x="32537" y="33332"/>
                </a:cubicBezTo>
                <a:cubicBezTo>
                  <a:pt x="32997" y="33499"/>
                  <a:pt x="33416" y="33499"/>
                  <a:pt x="33876" y="33478"/>
                </a:cubicBezTo>
                <a:cubicBezTo>
                  <a:pt x="34587" y="33415"/>
                  <a:pt x="35299" y="33394"/>
                  <a:pt x="35989" y="33373"/>
                </a:cubicBezTo>
                <a:cubicBezTo>
                  <a:pt x="36157" y="33373"/>
                  <a:pt x="36345" y="33373"/>
                  <a:pt x="36471" y="33436"/>
                </a:cubicBezTo>
                <a:cubicBezTo>
                  <a:pt x="36889" y="33666"/>
                  <a:pt x="37328" y="33624"/>
                  <a:pt x="37768" y="33624"/>
                </a:cubicBezTo>
                <a:cubicBezTo>
                  <a:pt x="38019" y="33624"/>
                  <a:pt x="38249" y="33583"/>
                  <a:pt x="38437" y="33666"/>
                </a:cubicBezTo>
                <a:cubicBezTo>
                  <a:pt x="39086" y="33938"/>
                  <a:pt x="39818" y="33834"/>
                  <a:pt x="40488" y="34043"/>
                </a:cubicBezTo>
                <a:cubicBezTo>
                  <a:pt x="40739" y="34127"/>
                  <a:pt x="40990" y="34127"/>
                  <a:pt x="41262" y="34127"/>
                </a:cubicBezTo>
                <a:cubicBezTo>
                  <a:pt x="42099" y="34127"/>
                  <a:pt x="42957" y="34106"/>
                  <a:pt x="43794" y="34085"/>
                </a:cubicBezTo>
                <a:cubicBezTo>
                  <a:pt x="43731" y="33729"/>
                  <a:pt x="43689" y="33415"/>
                  <a:pt x="43689" y="33101"/>
                </a:cubicBezTo>
                <a:cubicBezTo>
                  <a:pt x="43668" y="32306"/>
                  <a:pt x="43689" y="31469"/>
                  <a:pt x="43689" y="30653"/>
                </a:cubicBezTo>
                <a:lnTo>
                  <a:pt x="43606" y="22891"/>
                </a:lnTo>
                <a:cubicBezTo>
                  <a:pt x="43585" y="20317"/>
                  <a:pt x="43564" y="17785"/>
                  <a:pt x="43564" y="15212"/>
                </a:cubicBezTo>
                <a:cubicBezTo>
                  <a:pt x="43564" y="14626"/>
                  <a:pt x="43501" y="14040"/>
                  <a:pt x="43375" y="13475"/>
                </a:cubicBezTo>
                <a:cubicBezTo>
                  <a:pt x="43292" y="13119"/>
                  <a:pt x="43208" y="12764"/>
                  <a:pt x="43208" y="12429"/>
                </a:cubicBezTo>
                <a:cubicBezTo>
                  <a:pt x="43187" y="11801"/>
                  <a:pt x="43250" y="11173"/>
                  <a:pt x="43208" y="10567"/>
                </a:cubicBezTo>
                <a:cubicBezTo>
                  <a:pt x="43208" y="10253"/>
                  <a:pt x="43208" y="9876"/>
                  <a:pt x="43103" y="9604"/>
                </a:cubicBezTo>
                <a:cubicBezTo>
                  <a:pt x="42894" y="8976"/>
                  <a:pt x="42831" y="8349"/>
                  <a:pt x="42873" y="7658"/>
                </a:cubicBezTo>
                <a:cubicBezTo>
                  <a:pt x="42894" y="7240"/>
                  <a:pt x="42894" y="6800"/>
                  <a:pt x="42894" y="6382"/>
                </a:cubicBezTo>
                <a:cubicBezTo>
                  <a:pt x="42894" y="5733"/>
                  <a:pt x="42894" y="5064"/>
                  <a:pt x="42852" y="4415"/>
                </a:cubicBezTo>
                <a:cubicBezTo>
                  <a:pt x="42748" y="3599"/>
                  <a:pt x="42622" y="2825"/>
                  <a:pt x="42476" y="1821"/>
                </a:cubicBezTo>
                <a:close/>
              </a:path>
            </a:pathLst>
          </a:custGeom>
          <a:solidFill>
            <a:schemeClr val="accent5"/>
          </a:solidFill>
          <a:ln>
            <a:noFill/>
          </a:ln>
        </p:spPr>
        <p:txBody>
          <a:bodyPr spcFirstLastPara="1" lIns="91425" tIns="91425" rIns="91425" bIns="91425"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213590938"/>
      </p:ext>
    </p:extLst>
  </p:cSld>
  <p:clrMap bg1="lt1" tx1="dk1" bg2="dk2" tx2="lt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 id="2147483765" r:id="rId17"/>
    <p:sldLayoutId id="2147483766" r:id="rId18"/>
    <p:sldLayoutId id="2147483767" r:id="rId19"/>
    <p:sldLayoutId id="2147483768" r:id="rId20"/>
    <p:sldLayoutId id="2147483769" r:id="rId21"/>
    <p:sldLayoutId id="2147483770" r:id="rId22"/>
    <p:sldLayoutId id="2147483771" r:id="rId23"/>
    <p:sldLayoutId id="2147483772" r:id="rId24"/>
    <p:sldLayoutId id="2147483773" r:id="rId25"/>
    <p:sldLayoutId id="2147483774" r:id="rId26"/>
    <p:sldLayoutId id="2147483775" r:id="rId27"/>
    <p:sldLayoutId id="2147483776" r:id="rId28"/>
    <p:sldLayoutId id="2147483777" r:id="rId29"/>
    <p:sldLayoutId id="2147483823" r:id="rId30"/>
    <p:sldLayoutId id="2147483822" r:id="rId31"/>
    <p:sldLayoutId id="2147483778" r:id="rId32"/>
    <p:sldLayoutId id="2147483824" r:id="rId33"/>
    <p:sldLayoutId id="2147483779" r:id="rId34"/>
    <p:sldLayoutId id="2147483780" r:id="rId35"/>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5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04.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04.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04.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104.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04.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04.xml"/></Relationships>
</file>

<file path=ppt/slides/_rels/slide1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00.xml"/></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3.mp3"/><Relationship Id="rId7" Type="http://schemas.openxmlformats.org/officeDocument/2006/relationships/audio" Target="../media/audio1.wav"/><Relationship Id="rId12"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xml"/><Relationship Id="rId11" Type="http://schemas.openxmlformats.org/officeDocument/2006/relationships/image" Target="../media/image13.png"/><Relationship Id="rId5" Type="http://schemas.openxmlformats.org/officeDocument/2006/relationships/slideLayout" Target="../slideLayouts/slideLayout1.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55.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3.mp3"/><Relationship Id="rId7" Type="http://schemas.openxmlformats.org/officeDocument/2006/relationships/image" Target="../media/image1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5.png"/><Relationship Id="rId5" Type="http://schemas.openxmlformats.org/officeDocument/2006/relationships/slideLayout" Target="../slideLayouts/slideLayout6.xml"/><Relationship Id="rId10" Type="http://schemas.openxmlformats.org/officeDocument/2006/relationships/image" Target="../media/image14.png"/><Relationship Id="rId4" Type="http://schemas.openxmlformats.org/officeDocument/2006/relationships/audio" Target="../media/media3.mp3"/><Relationship Id="rId9"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3.mp3"/><Relationship Id="rId7" Type="http://schemas.openxmlformats.org/officeDocument/2006/relationships/image" Target="../media/image1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png"/><Relationship Id="rId5" Type="http://schemas.openxmlformats.org/officeDocument/2006/relationships/slideLayout" Target="../slideLayouts/slideLayout6.xml"/><Relationship Id="rId10" Type="http://schemas.openxmlformats.org/officeDocument/2006/relationships/image" Target="../media/image14.png"/><Relationship Id="rId4" Type="http://schemas.openxmlformats.org/officeDocument/2006/relationships/audio" Target="../media/media3.mp3"/><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3.mp3"/><Relationship Id="rId7" Type="http://schemas.openxmlformats.org/officeDocument/2006/relationships/image" Target="../media/image1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14.png"/><Relationship Id="rId5" Type="http://schemas.openxmlformats.org/officeDocument/2006/relationships/slideLayout" Target="../slideLayouts/slideLayout6.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3.mp3"/><Relationship Id="rId7" Type="http://schemas.openxmlformats.org/officeDocument/2006/relationships/image" Target="../media/image17.png"/><Relationship Id="rId12" Type="http://schemas.openxmlformats.org/officeDocument/2006/relationships/image" Target="../media/image18.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14.png"/><Relationship Id="rId5" Type="http://schemas.openxmlformats.org/officeDocument/2006/relationships/slideLayout" Target="../slideLayouts/slideLayout6.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84.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46.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1"/>
            <a:ext cx="121920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p:nvPr/>
        </p:nvSpPr>
        <p:spPr>
          <a:xfrm>
            <a:off x="28575" y="0"/>
            <a:ext cx="12192000" cy="11430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 khởi động ngày mới nhé chúng ta hãy giúp những chú chim này trả lời tốt các câu hỏi để chúng có thế tránh đi mùa đông lạnh giá nhé!</a:t>
            </a:r>
          </a:p>
        </p:txBody>
      </p:sp>
      <p:pic>
        <p:nvPicPr>
          <p:cNvPr id="7" name="Picture 6" descr="C:\Users\ADMIN\Desktop\Tai nguyen thiet ke tro choi\Angry birds epic birds\1505573783630 (2).png">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5368" y="4648200"/>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62800" y="-2057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3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EFE825-43EC-49A3-A94D-ADDDA6F473F9}"/>
              </a:ext>
            </a:extLst>
          </p:cNvPr>
          <p:cNvSpPr txBox="1"/>
          <p:nvPr/>
        </p:nvSpPr>
        <p:spPr>
          <a:xfrm>
            <a:off x="1968454" y="-140538"/>
            <a:ext cx="919075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tranh</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phù</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hợp</a:t>
            </a:r>
            <a:endPar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369607D2-FAD8-4092-AAFB-8D30F0F97674}"/>
              </a:ext>
            </a:extLst>
          </p:cNvPr>
          <p:cNvPicPr>
            <a:picLocks noChangeAspect="1"/>
          </p:cNvPicPr>
          <p:nvPr/>
        </p:nvPicPr>
        <p:blipFill>
          <a:blip r:embed="rId2"/>
          <a:stretch>
            <a:fillRect/>
          </a:stretch>
        </p:blipFill>
        <p:spPr>
          <a:xfrm>
            <a:off x="3934046" y="762774"/>
            <a:ext cx="3815655" cy="1674517"/>
          </a:xfrm>
          <a:prstGeom prst="rect">
            <a:avLst/>
          </a:prstGeom>
        </p:spPr>
      </p:pic>
      <p:pic>
        <p:nvPicPr>
          <p:cNvPr id="6" name="Picture 5">
            <a:extLst>
              <a:ext uri="{FF2B5EF4-FFF2-40B4-BE49-F238E27FC236}">
                <a16:creationId xmlns:a16="http://schemas.microsoft.com/office/drawing/2014/main" id="{0618EEF5-B666-460C-99FF-1EEE64800AA8}"/>
              </a:ext>
            </a:extLst>
          </p:cNvPr>
          <p:cNvPicPr>
            <a:picLocks noChangeAspect="1"/>
          </p:cNvPicPr>
          <p:nvPr/>
        </p:nvPicPr>
        <p:blipFill>
          <a:blip r:embed="rId3"/>
          <a:stretch>
            <a:fillRect/>
          </a:stretch>
        </p:blipFill>
        <p:spPr>
          <a:xfrm>
            <a:off x="7950494" y="733314"/>
            <a:ext cx="3638993" cy="1733439"/>
          </a:xfrm>
          <a:prstGeom prst="rect">
            <a:avLst/>
          </a:prstGeom>
        </p:spPr>
      </p:pic>
      <p:pic>
        <p:nvPicPr>
          <p:cNvPr id="8" name="Picture 7">
            <a:extLst>
              <a:ext uri="{FF2B5EF4-FFF2-40B4-BE49-F238E27FC236}">
                <a16:creationId xmlns:a16="http://schemas.microsoft.com/office/drawing/2014/main" id="{B697EFBF-ED19-4D1B-AFE6-44AF1E6B2226}"/>
              </a:ext>
            </a:extLst>
          </p:cNvPr>
          <p:cNvPicPr>
            <a:picLocks noChangeAspect="1"/>
          </p:cNvPicPr>
          <p:nvPr/>
        </p:nvPicPr>
        <p:blipFill>
          <a:blip r:embed="rId4"/>
          <a:stretch>
            <a:fillRect/>
          </a:stretch>
        </p:blipFill>
        <p:spPr>
          <a:xfrm>
            <a:off x="8229600" y="2727251"/>
            <a:ext cx="3551273" cy="1828800"/>
          </a:xfrm>
          <a:prstGeom prst="rect">
            <a:avLst/>
          </a:prstGeom>
        </p:spPr>
      </p:pic>
      <p:pic>
        <p:nvPicPr>
          <p:cNvPr id="12" name="Picture 11">
            <a:extLst>
              <a:ext uri="{FF2B5EF4-FFF2-40B4-BE49-F238E27FC236}">
                <a16:creationId xmlns:a16="http://schemas.microsoft.com/office/drawing/2014/main" id="{C76BCDA5-C601-4C3A-B9AC-992713087873}"/>
              </a:ext>
            </a:extLst>
          </p:cNvPr>
          <p:cNvPicPr>
            <a:picLocks noChangeAspect="1"/>
          </p:cNvPicPr>
          <p:nvPr/>
        </p:nvPicPr>
        <p:blipFill>
          <a:blip r:embed="rId5"/>
          <a:stretch>
            <a:fillRect/>
          </a:stretch>
        </p:blipFill>
        <p:spPr>
          <a:xfrm>
            <a:off x="8452884" y="4747437"/>
            <a:ext cx="3252012" cy="1771650"/>
          </a:xfrm>
          <a:prstGeom prst="rect">
            <a:avLst/>
          </a:prstGeom>
        </p:spPr>
      </p:pic>
      <p:pic>
        <p:nvPicPr>
          <p:cNvPr id="14" name="Picture 13">
            <a:extLst>
              <a:ext uri="{FF2B5EF4-FFF2-40B4-BE49-F238E27FC236}">
                <a16:creationId xmlns:a16="http://schemas.microsoft.com/office/drawing/2014/main" id="{9B607F25-4858-49FC-A94A-A83A95F98B34}"/>
              </a:ext>
            </a:extLst>
          </p:cNvPr>
          <p:cNvPicPr>
            <a:picLocks noChangeAspect="1"/>
          </p:cNvPicPr>
          <p:nvPr/>
        </p:nvPicPr>
        <p:blipFill>
          <a:blip r:embed="rId6"/>
          <a:stretch>
            <a:fillRect/>
          </a:stretch>
        </p:blipFill>
        <p:spPr>
          <a:xfrm>
            <a:off x="4218466" y="4860574"/>
            <a:ext cx="3732028" cy="1545375"/>
          </a:xfrm>
          <a:prstGeom prst="rect">
            <a:avLst/>
          </a:prstGeom>
        </p:spPr>
      </p:pic>
      <p:pic>
        <p:nvPicPr>
          <p:cNvPr id="16" name="Picture 15">
            <a:extLst>
              <a:ext uri="{FF2B5EF4-FFF2-40B4-BE49-F238E27FC236}">
                <a16:creationId xmlns:a16="http://schemas.microsoft.com/office/drawing/2014/main" id="{C701F717-EBDE-4529-822B-76B07ACAB3CF}"/>
              </a:ext>
            </a:extLst>
          </p:cNvPr>
          <p:cNvPicPr>
            <a:picLocks noChangeAspect="1"/>
          </p:cNvPicPr>
          <p:nvPr/>
        </p:nvPicPr>
        <p:blipFill>
          <a:blip r:embed="rId7"/>
          <a:stretch>
            <a:fillRect/>
          </a:stretch>
        </p:blipFill>
        <p:spPr>
          <a:xfrm>
            <a:off x="4278719" y="2783601"/>
            <a:ext cx="3634562" cy="1963836"/>
          </a:xfrm>
          <a:prstGeom prst="rect">
            <a:avLst/>
          </a:prstGeom>
        </p:spPr>
      </p:pic>
      <p:sp>
        <p:nvSpPr>
          <p:cNvPr id="17" name="Rectangle: Rounded Corners 16">
            <a:extLst>
              <a:ext uri="{FF2B5EF4-FFF2-40B4-BE49-F238E27FC236}">
                <a16:creationId xmlns:a16="http://schemas.microsoft.com/office/drawing/2014/main" id="{1C7E9930-08B9-41B1-9287-4E9CED4B99AD}"/>
              </a:ext>
            </a:extLst>
          </p:cNvPr>
          <p:cNvSpPr/>
          <p:nvPr/>
        </p:nvSpPr>
        <p:spPr>
          <a:xfrm>
            <a:off x="-1" y="891916"/>
            <a:ext cx="4278719" cy="8518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36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36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bốn</a:t>
            </a:r>
            <a:r>
              <a:rPr kumimoji="0" lang="en-US" sz="36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endParaRPr kumimoji="0" lang="en-US" sz="36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Rounded Corners 17">
            <a:extLst>
              <a:ext uri="{FF2B5EF4-FFF2-40B4-BE49-F238E27FC236}">
                <a16:creationId xmlns:a16="http://schemas.microsoft.com/office/drawing/2014/main" id="{1C3722C0-524A-4377-96C5-B4329580F094}"/>
              </a:ext>
            </a:extLst>
          </p:cNvPr>
          <p:cNvSpPr/>
          <p:nvPr/>
        </p:nvSpPr>
        <p:spPr>
          <a:xfrm>
            <a:off x="60253" y="1807480"/>
            <a:ext cx="3815655" cy="851824"/>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36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Họa</a:t>
            </a:r>
            <a:r>
              <a:rPr kumimoji="0" lang="en-US" sz="36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mi </a:t>
            </a:r>
            <a:r>
              <a:rPr kumimoji="0" lang="en-US" sz="36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hót</a:t>
            </a:r>
            <a:endParaRPr kumimoji="0" lang="en-US" sz="36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Rounded Corners 18">
            <a:extLst>
              <a:ext uri="{FF2B5EF4-FFF2-40B4-BE49-F238E27FC236}">
                <a16:creationId xmlns:a16="http://schemas.microsoft.com/office/drawing/2014/main" id="{2251F93B-4E27-4FBA-9150-6346E838A1EF}"/>
              </a:ext>
            </a:extLst>
          </p:cNvPr>
          <p:cNvSpPr/>
          <p:nvPr/>
        </p:nvSpPr>
        <p:spPr>
          <a:xfrm>
            <a:off x="60253" y="2791601"/>
            <a:ext cx="3815655" cy="851824"/>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36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Tết</a:t>
            </a:r>
            <a:r>
              <a:rPr kumimoji="0" lang="en-US" sz="36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36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endParaRPr kumimoji="0" lang="en-US" sz="36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Rounded Corners 19">
            <a:extLst>
              <a:ext uri="{FF2B5EF4-FFF2-40B4-BE49-F238E27FC236}">
                <a16:creationId xmlns:a16="http://schemas.microsoft.com/office/drawing/2014/main" id="{6ACBE1D6-C802-4D56-B4DF-A8626DFD1C6F}"/>
              </a:ext>
            </a:extLst>
          </p:cNvPr>
          <p:cNvSpPr/>
          <p:nvPr/>
        </p:nvSpPr>
        <p:spPr>
          <a:xfrm>
            <a:off x="118391" y="3765519"/>
            <a:ext cx="3815655" cy="851824"/>
          </a:xfrm>
          <a:prstGeom prst="roundRect">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en-US" sz="3600" b="0"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6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vàng</a:t>
            </a:r>
            <a:endParaRPr kumimoji="0" lang="en-US" sz="36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Rounded Corners 20">
            <a:extLst>
              <a:ext uri="{FF2B5EF4-FFF2-40B4-BE49-F238E27FC236}">
                <a16:creationId xmlns:a16="http://schemas.microsoft.com/office/drawing/2014/main" id="{17C1A51C-7D33-443B-A1CB-D0EA9E485537}"/>
              </a:ext>
            </a:extLst>
          </p:cNvPr>
          <p:cNvSpPr/>
          <p:nvPr/>
        </p:nvSpPr>
        <p:spPr>
          <a:xfrm>
            <a:off x="107042" y="4681083"/>
            <a:ext cx="3815655" cy="851824"/>
          </a:xfrm>
          <a:prstGeom prst="roundRect">
            <a:avLst/>
          </a:prstGeom>
          <a:solidFill>
            <a:schemeClr val="accent1">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5. </a:t>
            </a:r>
            <a:r>
              <a:rPr kumimoji="0" lang="en-US" sz="3600" b="0"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Hạt</a:t>
            </a:r>
            <a:r>
              <a:rPr kumimoji="0" lang="en-US" sz="36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thóc</a:t>
            </a:r>
            <a:endParaRPr kumimoji="0" lang="en-US" sz="36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Rectangle: Rounded Corners 21">
            <a:extLst>
              <a:ext uri="{FF2B5EF4-FFF2-40B4-BE49-F238E27FC236}">
                <a16:creationId xmlns:a16="http://schemas.microsoft.com/office/drawing/2014/main" id="{F579EA16-2B95-4596-A755-8651F195AFDF}"/>
              </a:ext>
            </a:extLst>
          </p:cNvPr>
          <p:cNvSpPr/>
          <p:nvPr/>
        </p:nvSpPr>
        <p:spPr>
          <a:xfrm>
            <a:off x="64816" y="5633261"/>
            <a:ext cx="3815655" cy="85182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6. </a:t>
            </a:r>
            <a:r>
              <a:rPr kumimoji="0" lang="en-US" sz="3600" b="0"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Lũy</a:t>
            </a:r>
            <a:r>
              <a:rPr kumimoji="0" lang="en-US" sz="36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tre</a:t>
            </a:r>
            <a:endParaRPr kumimoji="0" lang="en-US" sz="36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2053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additive="base">
                                        <p:cTn id="42" dur="500" fill="hold"/>
                                        <p:tgtEl>
                                          <p:spTgt spid="17"/>
                                        </p:tgtEl>
                                        <p:attrNameLst>
                                          <p:attrName>ppt_x</p:attrName>
                                        </p:attrNameLst>
                                      </p:cBhvr>
                                      <p:tavLst>
                                        <p:tav tm="0">
                                          <p:val>
                                            <p:strVal val="#ppt_x"/>
                                          </p:val>
                                        </p:tav>
                                        <p:tav tm="100000">
                                          <p:val>
                                            <p:strVal val="#ppt_x"/>
                                          </p:val>
                                        </p:tav>
                                      </p:tavLst>
                                    </p:anim>
                                    <p:anim calcmode="lin" valueType="num">
                                      <p:cBhvr additive="base">
                                        <p:cTn id="4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1" nodeType="click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additive="base">
                                        <p:cTn id="48" dur="500" fill="hold"/>
                                        <p:tgtEl>
                                          <p:spTgt spid="18"/>
                                        </p:tgtEl>
                                        <p:attrNameLst>
                                          <p:attrName>ppt_x</p:attrName>
                                        </p:attrNameLst>
                                      </p:cBhvr>
                                      <p:tavLst>
                                        <p:tav tm="0">
                                          <p:val>
                                            <p:strVal val="#ppt_x"/>
                                          </p:val>
                                        </p:tav>
                                        <p:tav tm="100000">
                                          <p:val>
                                            <p:strVal val="#ppt_x"/>
                                          </p:val>
                                        </p:tav>
                                      </p:tavLst>
                                    </p:anim>
                                    <p:anim calcmode="lin" valueType="num">
                                      <p:cBhvr additive="base">
                                        <p:cTn id="4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9"/>
                                        </p:tgtEl>
                                        <p:attrNameLst>
                                          <p:attrName>style.visibility</p:attrName>
                                        </p:attrNameLst>
                                      </p:cBhvr>
                                      <p:to>
                                        <p:strVal val="visible"/>
                                      </p:to>
                                    </p:set>
                                    <p:anim calcmode="lin" valueType="num">
                                      <p:cBhvr additive="base">
                                        <p:cTn id="54" dur="500" fill="hold"/>
                                        <p:tgtEl>
                                          <p:spTgt spid="19"/>
                                        </p:tgtEl>
                                        <p:attrNameLst>
                                          <p:attrName>ppt_x</p:attrName>
                                        </p:attrNameLst>
                                      </p:cBhvr>
                                      <p:tavLst>
                                        <p:tav tm="0">
                                          <p:val>
                                            <p:strVal val="#ppt_x"/>
                                          </p:val>
                                        </p:tav>
                                        <p:tav tm="100000">
                                          <p:val>
                                            <p:strVal val="#ppt_x"/>
                                          </p:val>
                                        </p:tav>
                                      </p:tavLst>
                                    </p:anim>
                                    <p:anim calcmode="lin" valueType="num">
                                      <p:cBhvr additive="base">
                                        <p:cTn id="5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20"/>
                                        </p:tgtEl>
                                        <p:attrNameLst>
                                          <p:attrName>style.visibility</p:attrName>
                                        </p:attrNameLst>
                                      </p:cBhvr>
                                      <p:to>
                                        <p:strVal val="visible"/>
                                      </p:to>
                                    </p:set>
                                    <p:anim calcmode="lin" valueType="num">
                                      <p:cBhvr additive="base">
                                        <p:cTn id="60" dur="500" fill="hold"/>
                                        <p:tgtEl>
                                          <p:spTgt spid="20"/>
                                        </p:tgtEl>
                                        <p:attrNameLst>
                                          <p:attrName>ppt_x</p:attrName>
                                        </p:attrNameLst>
                                      </p:cBhvr>
                                      <p:tavLst>
                                        <p:tav tm="0">
                                          <p:val>
                                            <p:strVal val="#ppt_x"/>
                                          </p:val>
                                        </p:tav>
                                        <p:tav tm="100000">
                                          <p:val>
                                            <p:strVal val="#ppt_x"/>
                                          </p:val>
                                        </p:tav>
                                      </p:tavLst>
                                    </p:anim>
                                    <p:anim calcmode="lin" valueType="num">
                                      <p:cBhvr additive="base">
                                        <p:cTn id="6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1" nodeType="clickEffect">
                                  <p:stCondLst>
                                    <p:cond delay="0"/>
                                  </p:stCondLst>
                                  <p:childTnLst>
                                    <p:set>
                                      <p:cBhvr>
                                        <p:cTn id="65" dur="1" fill="hold">
                                          <p:stCondLst>
                                            <p:cond delay="0"/>
                                          </p:stCondLst>
                                        </p:cTn>
                                        <p:tgtEl>
                                          <p:spTgt spid="21"/>
                                        </p:tgtEl>
                                        <p:attrNameLst>
                                          <p:attrName>style.visibility</p:attrName>
                                        </p:attrNameLst>
                                      </p:cBhvr>
                                      <p:to>
                                        <p:strVal val="visible"/>
                                      </p:to>
                                    </p:set>
                                    <p:anim calcmode="lin" valueType="num">
                                      <p:cBhvr additive="base">
                                        <p:cTn id="66" dur="500" fill="hold"/>
                                        <p:tgtEl>
                                          <p:spTgt spid="21"/>
                                        </p:tgtEl>
                                        <p:attrNameLst>
                                          <p:attrName>ppt_x</p:attrName>
                                        </p:attrNameLst>
                                      </p:cBhvr>
                                      <p:tavLst>
                                        <p:tav tm="0">
                                          <p:val>
                                            <p:strVal val="#ppt_x"/>
                                          </p:val>
                                        </p:tav>
                                        <p:tav tm="100000">
                                          <p:val>
                                            <p:strVal val="#ppt_x"/>
                                          </p:val>
                                        </p:tav>
                                      </p:tavLst>
                                    </p:anim>
                                    <p:anim calcmode="lin" valueType="num">
                                      <p:cBhvr additive="base">
                                        <p:cTn id="6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22"/>
                                        </p:tgtEl>
                                        <p:attrNameLst>
                                          <p:attrName>style.visibility</p:attrName>
                                        </p:attrNameLst>
                                      </p:cBhvr>
                                      <p:to>
                                        <p:strVal val="visible"/>
                                      </p:to>
                                    </p:set>
                                    <p:anim calcmode="lin" valueType="num">
                                      <p:cBhvr additive="base">
                                        <p:cTn id="72" dur="500" fill="hold"/>
                                        <p:tgtEl>
                                          <p:spTgt spid="22"/>
                                        </p:tgtEl>
                                        <p:attrNameLst>
                                          <p:attrName>ppt_x</p:attrName>
                                        </p:attrNameLst>
                                      </p:cBhvr>
                                      <p:tavLst>
                                        <p:tav tm="0">
                                          <p:val>
                                            <p:strVal val="#ppt_x"/>
                                          </p:val>
                                        </p:tav>
                                        <p:tav tm="100000">
                                          <p:val>
                                            <p:strVal val="#ppt_x"/>
                                          </p:val>
                                        </p:tav>
                                      </p:tavLst>
                                    </p:anim>
                                    <p:anim calcmode="lin" valueType="num">
                                      <p:cBhvr additive="base">
                                        <p:cTn id="7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animBg="1"/>
      <p:bldP spid="18" grpId="1" animBg="1"/>
      <p:bldP spid="19" grpId="0" animBg="1"/>
      <p:bldP spid="20" grpId="0" animBg="1"/>
      <p:bldP spid="21" grpId="1"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138" name="Google Shape;2450;p62"/>
          <p:cNvGrpSpPr>
            <a:grpSpLocks/>
          </p:cNvGrpSpPr>
          <p:nvPr/>
        </p:nvGrpSpPr>
        <p:grpSpPr bwMode="auto">
          <a:xfrm>
            <a:off x="6346826" y="1222375"/>
            <a:ext cx="3730625" cy="2732088"/>
            <a:chOff x="1453903" y="1500600"/>
            <a:chExt cx="6329867" cy="2814300"/>
          </a:xfrm>
        </p:grpSpPr>
        <p:sp>
          <p:nvSpPr>
            <p:cNvPr id="91162" name="Google Shape;2451;p62"/>
            <p:cNvSpPr>
              <a:spLocks noChangeArrowheads="1"/>
            </p:cNvSpPr>
            <p:nvPr/>
          </p:nvSpPr>
          <p:spPr bwMode="auto">
            <a:xfrm>
              <a:off x="1606470" y="1576800"/>
              <a:ext cx="6177300" cy="2738100"/>
            </a:xfrm>
            <a:prstGeom prst="roundRect">
              <a:avLst>
                <a:gd name="adj" fmla="val 10065"/>
              </a:avLst>
            </a:prstGeom>
            <a:solidFill>
              <a:schemeClr val="accent1"/>
            </a:solidFill>
            <a:ln w="19050">
              <a:solidFill>
                <a:schemeClr val="tx1"/>
              </a:solidFill>
              <a:round/>
              <a:headEnd type="none" w="sm" len="sm"/>
              <a:tailEnd type="none" w="sm" len="sm"/>
            </a:ln>
          </p:spPr>
          <p:txBody>
            <a:bodyPr lIns="91425" tIns="91425" rIns="91425" bIns="9142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endParaRPr lang="vi-VN" altLang="vi-VN" sz="1800">
                <a:solidFill>
                  <a:srgbClr val="000000"/>
                </a:solidFill>
              </a:endParaRPr>
            </a:p>
          </p:txBody>
        </p:sp>
        <p:sp>
          <p:nvSpPr>
            <p:cNvPr id="91163" name="Google Shape;2452;p62"/>
            <p:cNvSpPr>
              <a:spLocks noChangeArrowheads="1"/>
            </p:cNvSpPr>
            <p:nvPr/>
          </p:nvSpPr>
          <p:spPr bwMode="auto">
            <a:xfrm>
              <a:off x="1453903" y="1500600"/>
              <a:ext cx="6177300" cy="2738100"/>
            </a:xfrm>
            <a:prstGeom prst="roundRect">
              <a:avLst>
                <a:gd name="adj" fmla="val 10065"/>
              </a:avLst>
            </a:prstGeom>
            <a:solidFill>
              <a:schemeClr val="bg1"/>
            </a:solidFill>
            <a:ln w="19050">
              <a:solidFill>
                <a:schemeClr val="tx1"/>
              </a:solidFill>
              <a:round/>
              <a:headEnd type="none" w="sm" len="sm"/>
              <a:tailEnd type="none" w="sm" len="sm"/>
            </a:ln>
          </p:spPr>
          <p:txBody>
            <a:bodyPr lIns="91425" tIns="91425" rIns="91425" bIns="9142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endParaRPr lang="vi-VN" altLang="vi-VN" sz="1800">
                <a:solidFill>
                  <a:srgbClr val="000000"/>
                </a:solidFill>
              </a:endParaRPr>
            </a:p>
          </p:txBody>
        </p:sp>
      </p:grpSp>
      <p:sp>
        <p:nvSpPr>
          <p:cNvPr id="2453" name="Google Shape;2453;p62"/>
          <p:cNvSpPr txBox="1">
            <a:spLocks noGrp="1"/>
          </p:cNvSpPr>
          <p:nvPr>
            <p:ph type="title"/>
          </p:nvPr>
        </p:nvSpPr>
        <p:spPr/>
        <p:txBody>
          <a:bodyPr spcFirstLastPara="1" vert="horz" wrap="square" lIns="91425" tIns="91425" rIns="91425" bIns="91425" numCol="1" anchor="ctr" anchorCtr="0" compatLnSpc="1">
            <a:prstTxWarp prst="textNoShape">
              <a:avLst/>
            </a:prstTxWarp>
            <a:noAutofit/>
          </a:bodyPr>
          <a:lstStyle/>
          <a:p>
            <a:pPr>
              <a:defRPr/>
            </a:pPr>
            <a:r>
              <a:rPr lang="en" dirty="0">
                <a:solidFill>
                  <a:schemeClr val="accent3"/>
                </a:solidFill>
              </a:rPr>
              <a:t>TABLET </a:t>
            </a:r>
            <a:endParaRPr dirty="0"/>
          </a:p>
        </p:txBody>
      </p:sp>
      <p:grpSp>
        <p:nvGrpSpPr>
          <p:cNvPr id="91140" name="Google Shape;2455;p62"/>
          <p:cNvGrpSpPr>
            <a:grpSpLocks/>
          </p:cNvGrpSpPr>
          <p:nvPr/>
        </p:nvGrpSpPr>
        <p:grpSpPr bwMode="auto">
          <a:xfrm rot="16200000" flipH="1">
            <a:off x="2721770" y="1762920"/>
            <a:ext cx="2378075" cy="3332163"/>
            <a:chOff x="1835466" y="929768"/>
            <a:chExt cx="2388300" cy="3284100"/>
          </a:xfrm>
        </p:grpSpPr>
        <p:sp>
          <p:nvSpPr>
            <p:cNvPr id="91159" name="Google Shape;2456;p62"/>
            <p:cNvSpPr>
              <a:spLocks noChangeArrowheads="1"/>
            </p:cNvSpPr>
            <p:nvPr/>
          </p:nvSpPr>
          <p:spPr bwMode="auto">
            <a:xfrm>
              <a:off x="1835466" y="929768"/>
              <a:ext cx="2388300" cy="3284100"/>
            </a:xfrm>
            <a:prstGeom prst="roundRect">
              <a:avLst>
                <a:gd name="adj" fmla="val 4847"/>
              </a:avLst>
            </a:prstGeom>
            <a:solidFill>
              <a:schemeClr val="bg2"/>
            </a:solidFill>
            <a:ln w="19050">
              <a:solidFill>
                <a:schemeClr val="tx1"/>
              </a:solidFill>
              <a:round/>
              <a:headEnd type="none" w="sm" len="sm"/>
              <a:tailEnd type="none" w="sm" len="sm"/>
            </a:ln>
          </p:spPr>
          <p:txBody>
            <a:bodyPr lIns="91425" tIns="91425" rIns="91425" bIns="9142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endParaRPr lang="vi-VN" altLang="vi-VN" sz="1400">
                <a:solidFill>
                  <a:srgbClr val="000000"/>
                </a:solidFill>
              </a:endParaRPr>
            </a:p>
          </p:txBody>
        </p:sp>
        <p:sp>
          <p:nvSpPr>
            <p:cNvPr id="91160" name="Google Shape;2457;p62"/>
            <p:cNvSpPr>
              <a:spLocks noChangeArrowheads="1"/>
            </p:cNvSpPr>
            <p:nvPr/>
          </p:nvSpPr>
          <p:spPr bwMode="auto">
            <a:xfrm>
              <a:off x="2010540" y="1124747"/>
              <a:ext cx="2038200" cy="2909100"/>
            </a:xfrm>
            <a:prstGeom prst="rect">
              <a:avLst/>
            </a:prstGeom>
            <a:solidFill>
              <a:schemeClr val="bg1"/>
            </a:solidFill>
            <a:ln w="19050">
              <a:solidFill>
                <a:schemeClr val="tx1"/>
              </a:solidFill>
              <a:round/>
              <a:headEnd type="none" w="sm" len="sm"/>
              <a:tailEnd type="none" w="sm" len="sm"/>
            </a:ln>
          </p:spPr>
          <p:txBody>
            <a:bodyPr lIns="91425" tIns="91425" rIns="91425" bIns="9142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endParaRPr lang="vi-VN" altLang="vi-VN" sz="1800">
                <a:solidFill>
                  <a:srgbClr val="000000"/>
                </a:solidFill>
              </a:endParaRPr>
            </a:p>
          </p:txBody>
        </p:sp>
        <p:sp>
          <p:nvSpPr>
            <p:cNvPr id="2458" name="Google Shape;2458;p62"/>
            <p:cNvSpPr/>
            <p:nvPr/>
          </p:nvSpPr>
          <p:spPr>
            <a:xfrm>
              <a:off x="2946710" y="4080877"/>
              <a:ext cx="165810" cy="97005"/>
            </a:xfrm>
            <a:prstGeom prst="roundRect">
              <a:avLst>
                <a:gd name="adj" fmla="val 50000"/>
              </a:avLst>
            </a:prstGeom>
            <a:solidFill>
              <a:schemeClr val="accent3"/>
            </a:solidFill>
            <a:ln w="19050" cap="flat" cmpd="sng">
              <a:solidFill>
                <a:schemeClr val="dk1"/>
              </a:solidFill>
              <a:prstDash val="solid"/>
              <a:round/>
              <a:headEnd type="none" w="sm" len="sm"/>
              <a:tailEnd type="none" w="sm" len="sm"/>
            </a:ln>
          </p:spPr>
          <p:txBody>
            <a:bodyPr spcFirstLastPara="1" lIns="91425" tIns="91425" rIns="91425" bIns="91425" anchor="ctr"/>
            <a:lstStyle/>
            <a:p>
              <a:pPr eaLnBrk="0" fontAlgn="base" hangingPunct="0">
                <a:defRPr/>
              </a:pPr>
              <a:endParaRPr>
                <a:solidFill>
                  <a:srgbClr val="000000"/>
                </a:solidFill>
                <a:latin typeface="Arial" panose="020B0604020202020204" pitchFamily="34" charset="0"/>
              </a:endParaRPr>
            </a:p>
          </p:txBody>
        </p:sp>
      </p:grpSp>
      <p:grpSp>
        <p:nvGrpSpPr>
          <p:cNvPr id="91141" name="Google Shape;2460;p62"/>
          <p:cNvGrpSpPr>
            <a:grpSpLocks/>
          </p:cNvGrpSpPr>
          <p:nvPr/>
        </p:nvGrpSpPr>
        <p:grpSpPr bwMode="auto">
          <a:xfrm rot="19392422" flipH="1">
            <a:off x="9113839" y="4441826"/>
            <a:ext cx="1539875" cy="2251075"/>
            <a:chOff x="-2055400" y="2385325"/>
            <a:chExt cx="1520600" cy="2222875"/>
          </a:xfrm>
        </p:grpSpPr>
        <p:grpSp>
          <p:nvGrpSpPr>
            <p:cNvPr id="91144" name="Google Shape;2461;p62"/>
            <p:cNvGrpSpPr>
              <a:grpSpLocks/>
            </p:cNvGrpSpPr>
            <p:nvPr/>
          </p:nvGrpSpPr>
          <p:grpSpPr bwMode="auto">
            <a:xfrm>
              <a:off x="-1858600" y="2385325"/>
              <a:ext cx="523125" cy="1635025"/>
              <a:chOff x="-1858600" y="2385325"/>
              <a:chExt cx="523125" cy="1635025"/>
            </a:xfrm>
          </p:grpSpPr>
          <p:sp>
            <p:nvSpPr>
              <p:cNvPr id="91155" name="Google Shape;2462;p62"/>
              <p:cNvSpPr>
                <a:spLocks/>
              </p:cNvSpPr>
              <p:nvPr/>
            </p:nvSpPr>
            <p:spPr bwMode="auto">
              <a:xfrm>
                <a:off x="-1804750" y="2385325"/>
                <a:ext cx="469275" cy="1635025"/>
              </a:xfrm>
              <a:custGeom>
                <a:avLst/>
                <a:gdLst>
                  <a:gd name="T0" fmla="*/ 2147483646 w 18771"/>
                  <a:gd name="T1" fmla="*/ 390625 h 65401"/>
                  <a:gd name="T2" fmla="*/ 2147483646 w 18771"/>
                  <a:gd name="T3" fmla="*/ 1216796875 h 65401"/>
                  <a:gd name="T4" fmla="*/ 731250000 w 18771"/>
                  <a:gd name="T5" fmla="*/ 2147483646 h 65401"/>
                  <a:gd name="T6" fmla="*/ 731250000 w 18771"/>
                  <a:gd name="T7" fmla="*/ 2147483646 h 65401"/>
                  <a:gd name="T8" fmla="*/ 380859375 w 18771"/>
                  <a:gd name="T9" fmla="*/ 2147483646 h 65401"/>
                  <a:gd name="T10" fmla="*/ 571093750 w 18771"/>
                  <a:gd name="T11" fmla="*/ 2147483646 h 65401"/>
                  <a:gd name="T12" fmla="*/ 2147483646 w 18771"/>
                  <a:gd name="T13" fmla="*/ 2147483646 h 65401"/>
                  <a:gd name="T14" fmla="*/ 2147483646 w 18771"/>
                  <a:gd name="T15" fmla="*/ 2147483646 h 65401"/>
                  <a:gd name="T16" fmla="*/ 2147483646 w 18771"/>
                  <a:gd name="T17" fmla="*/ 2147483646 h 65401"/>
                  <a:gd name="T18" fmla="*/ 2147483646 w 18771"/>
                  <a:gd name="T19" fmla="*/ 2147483646 h 65401"/>
                  <a:gd name="T20" fmla="*/ 2147483646 w 18771"/>
                  <a:gd name="T21" fmla="*/ 235156250 h 65401"/>
                  <a:gd name="T22" fmla="*/ 2147483646 w 18771"/>
                  <a:gd name="T23" fmla="*/ 390625 h 65401"/>
                  <a:gd name="T24" fmla="*/ 2147483646 w 18771"/>
                  <a:gd name="T25" fmla="*/ 2147483646 h 65401"/>
                  <a:gd name="T26" fmla="*/ 2147483646 w 18771"/>
                  <a:gd name="T27" fmla="*/ 2147483646 h 65401"/>
                  <a:gd name="T28" fmla="*/ 2147483646 w 18771"/>
                  <a:gd name="T29" fmla="*/ 2147483646 h 65401"/>
                  <a:gd name="T30" fmla="*/ 2147483646 w 18771"/>
                  <a:gd name="T31" fmla="*/ 2147483646 h 6540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
            <p:nvSpPr>
              <p:cNvPr id="2463" name="Google Shape;2463;p62"/>
              <p:cNvSpPr/>
              <p:nvPr/>
            </p:nvSpPr>
            <p:spPr>
              <a:xfrm>
                <a:off x="-1856370" y="2372499"/>
                <a:ext cx="464018" cy="1635020"/>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lIns="91425" tIns="91425" rIns="91425" bIns="91425" anchor="ctr"/>
              <a:lstStyle/>
              <a:p>
                <a:pPr eaLnBrk="0" fontAlgn="base" hangingPunct="0">
                  <a:defRPr/>
                </a:pPr>
                <a:endParaRPr>
                  <a:solidFill>
                    <a:srgbClr val="000000"/>
                  </a:solidFill>
                  <a:latin typeface="Arial" panose="020B0604020202020204" pitchFamily="34" charset="0"/>
                </a:endParaRPr>
              </a:p>
            </p:txBody>
          </p:sp>
          <p:sp>
            <p:nvSpPr>
              <p:cNvPr id="91157" name="Google Shape;2464;p62"/>
              <p:cNvSpPr>
                <a:spLocks/>
              </p:cNvSpPr>
              <p:nvPr/>
            </p:nvSpPr>
            <p:spPr bwMode="auto">
              <a:xfrm>
                <a:off x="-1766300" y="2414375"/>
                <a:ext cx="329125" cy="283550"/>
              </a:xfrm>
              <a:custGeom>
                <a:avLst/>
                <a:gdLst>
                  <a:gd name="T0" fmla="*/ 2147483646 w 13165"/>
                  <a:gd name="T1" fmla="*/ 1562500 h 11342"/>
                  <a:gd name="T2" fmla="*/ 2147483646 w 13165"/>
                  <a:gd name="T3" fmla="*/ 141796875 h 11342"/>
                  <a:gd name="T4" fmla="*/ 2147483646 w 13165"/>
                  <a:gd name="T5" fmla="*/ 390625 h 11342"/>
                  <a:gd name="T6" fmla="*/ 2147483646 w 13165"/>
                  <a:gd name="T7" fmla="*/ 362109375 h 11342"/>
                  <a:gd name="T8" fmla="*/ 2147483646 w 13165"/>
                  <a:gd name="T9" fmla="*/ 642578125 h 11342"/>
                  <a:gd name="T10" fmla="*/ 2147483646 w 13165"/>
                  <a:gd name="T11" fmla="*/ 552343750 h 11342"/>
                  <a:gd name="T12" fmla="*/ 1890234375 w 13165"/>
                  <a:gd name="T13" fmla="*/ 599218750 h 11342"/>
                  <a:gd name="T14" fmla="*/ 1773437500 w 13165"/>
                  <a:gd name="T15" fmla="*/ 732812500 h 11342"/>
                  <a:gd name="T16" fmla="*/ 2003515625 w 13165"/>
                  <a:gd name="T17" fmla="*/ 652734375 h 11342"/>
                  <a:gd name="T18" fmla="*/ 2147483646 w 13165"/>
                  <a:gd name="T19" fmla="*/ 560156250 h 11342"/>
                  <a:gd name="T20" fmla="*/ 2147483646 w 13165"/>
                  <a:gd name="T21" fmla="*/ 942968750 h 11342"/>
                  <a:gd name="T22" fmla="*/ 2147483646 w 13165"/>
                  <a:gd name="T23" fmla="*/ 973046875 h 11342"/>
                  <a:gd name="T24" fmla="*/ 2147483646 w 13165"/>
                  <a:gd name="T25" fmla="*/ 842968750 h 11342"/>
                  <a:gd name="T26" fmla="*/ 2147483646 w 13165"/>
                  <a:gd name="T27" fmla="*/ 706640625 h 11342"/>
                  <a:gd name="T28" fmla="*/ 2147483646 w 13165"/>
                  <a:gd name="T29" fmla="*/ 1093359375 h 11342"/>
                  <a:gd name="T30" fmla="*/ 2147483646 w 13165"/>
                  <a:gd name="T31" fmla="*/ 1117578125 h 11342"/>
                  <a:gd name="T32" fmla="*/ 2147483646 w 13165"/>
                  <a:gd name="T33" fmla="*/ 706640625 h 11342"/>
                  <a:gd name="T34" fmla="*/ 2147483646 w 13165"/>
                  <a:gd name="T35" fmla="*/ 1053125000 h 11342"/>
                  <a:gd name="T36" fmla="*/ 2147483646 w 13165"/>
                  <a:gd name="T37" fmla="*/ 1193359375 h 11342"/>
                  <a:gd name="T38" fmla="*/ 2147483646 w 13165"/>
                  <a:gd name="T39" fmla="*/ 1051953125 h 11342"/>
                  <a:gd name="T40" fmla="*/ 1212500000 w 13165"/>
                  <a:gd name="T41" fmla="*/ 1223437500 h 11342"/>
                  <a:gd name="T42" fmla="*/ 1202343750 w 13165"/>
                  <a:gd name="T43" fmla="*/ 1303515625 h 11342"/>
                  <a:gd name="T44" fmla="*/ 1262500000 w 13165"/>
                  <a:gd name="T45" fmla="*/ 1273437500 h 11342"/>
                  <a:gd name="T46" fmla="*/ 2147483646 w 13165"/>
                  <a:gd name="T47" fmla="*/ 1381250000 h 11342"/>
                  <a:gd name="T48" fmla="*/ 2147483646 w 13165"/>
                  <a:gd name="T49" fmla="*/ 1473828125 h 11342"/>
                  <a:gd name="T50" fmla="*/ 2147483646 w 13165"/>
                  <a:gd name="T51" fmla="*/ 1634375000 h 11342"/>
                  <a:gd name="T52" fmla="*/ 2147483646 w 13165"/>
                  <a:gd name="T53" fmla="*/ 1433984375 h 11342"/>
                  <a:gd name="T54" fmla="*/ 1175390625 w 13165"/>
                  <a:gd name="T55" fmla="*/ 1902343750 h 11342"/>
                  <a:gd name="T56" fmla="*/ 1062109375 w 13165"/>
                  <a:gd name="T57" fmla="*/ 1994921875 h 11342"/>
                  <a:gd name="T58" fmla="*/ 1182421875 w 13165"/>
                  <a:gd name="T59" fmla="*/ 2147483646 h 11342"/>
                  <a:gd name="T60" fmla="*/ 1282421875 w 13165"/>
                  <a:gd name="T61" fmla="*/ 1954687500 h 11342"/>
                  <a:gd name="T62" fmla="*/ 2147483646 w 13165"/>
                  <a:gd name="T63" fmla="*/ 2085937500 h 11342"/>
                  <a:gd name="T64" fmla="*/ 2147483646 w 13165"/>
                  <a:gd name="T65" fmla="*/ 2147483646 h 11342"/>
                  <a:gd name="T66" fmla="*/ 2147483646 w 13165"/>
                  <a:gd name="T67" fmla="*/ 2147483646 h 11342"/>
                  <a:gd name="T68" fmla="*/ 2147483646 w 13165"/>
                  <a:gd name="T69" fmla="*/ 2085937500 h 11342"/>
                  <a:gd name="T70" fmla="*/ 441015625 w 13165"/>
                  <a:gd name="T71" fmla="*/ 2147483646 h 11342"/>
                  <a:gd name="T72" fmla="*/ 441015625 w 13165"/>
                  <a:gd name="T73" fmla="*/ 2147483646 h 11342"/>
                  <a:gd name="T74" fmla="*/ 454296875 w 13165"/>
                  <a:gd name="T75" fmla="*/ 2147483646 h 11342"/>
                  <a:gd name="T76" fmla="*/ 1933593750 w 13165"/>
                  <a:gd name="T77" fmla="*/ 2147483646 h 11342"/>
                  <a:gd name="T78" fmla="*/ 2003515625 w 13165"/>
                  <a:gd name="T79" fmla="*/ 2147483646 h 11342"/>
                  <a:gd name="T80" fmla="*/ 1148437500 w 13165"/>
                  <a:gd name="T81" fmla="*/ 2147483646 h 11342"/>
                  <a:gd name="T82" fmla="*/ 1051953125 w 13165"/>
                  <a:gd name="T83" fmla="*/ 2147483646 h 11342"/>
                  <a:gd name="T84" fmla="*/ 1121093750 w 13165"/>
                  <a:gd name="T85" fmla="*/ 2147483646 h 11342"/>
                  <a:gd name="T86" fmla="*/ 1148437500 w 13165"/>
                  <a:gd name="T87" fmla="*/ 2147483646 h 11342"/>
                  <a:gd name="T88" fmla="*/ 2147483646 w 13165"/>
                  <a:gd name="T89" fmla="*/ 2147483646 h 11342"/>
                  <a:gd name="T90" fmla="*/ 2147483646 w 13165"/>
                  <a:gd name="T91" fmla="*/ 2147483646 h 11342"/>
                  <a:gd name="T92" fmla="*/ 2147483646 w 13165"/>
                  <a:gd name="T93" fmla="*/ 2147483646 h 11342"/>
                  <a:gd name="T94" fmla="*/ 1686328125 w 13165"/>
                  <a:gd name="T95" fmla="*/ 2147483646 h 11342"/>
                  <a:gd name="T96" fmla="*/ 1542968750 w 13165"/>
                  <a:gd name="T97" fmla="*/ 2147483646 h 11342"/>
                  <a:gd name="T98" fmla="*/ 1640625000 w 13165"/>
                  <a:gd name="T99" fmla="*/ 2147483646 h 11342"/>
                  <a:gd name="T100" fmla="*/ 1686328125 w 13165"/>
                  <a:gd name="T101" fmla="*/ 2147483646 h 11342"/>
                  <a:gd name="T102" fmla="*/ 230859375 w 13165"/>
                  <a:gd name="T103" fmla="*/ 2147483646 h 11342"/>
                  <a:gd name="T104" fmla="*/ 150781250 w 13165"/>
                  <a:gd name="T105" fmla="*/ 2147483646 h 11342"/>
                  <a:gd name="T106" fmla="*/ 248437500 w 13165"/>
                  <a:gd name="T107" fmla="*/ 2147483646 h 11342"/>
                  <a:gd name="T108" fmla="*/ 291406250 w 13165"/>
                  <a:gd name="T109" fmla="*/ 2147483646 h 1134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
            <p:nvSpPr>
              <p:cNvPr id="91158" name="Google Shape;2465;p62"/>
              <p:cNvSpPr>
                <a:spLocks/>
              </p:cNvSpPr>
              <p:nvPr/>
            </p:nvSpPr>
            <p:spPr bwMode="auto">
              <a:xfrm>
                <a:off x="-1809250" y="2563500"/>
                <a:ext cx="247275" cy="1438900"/>
              </a:xfrm>
              <a:custGeom>
                <a:avLst/>
                <a:gdLst>
                  <a:gd name="T0" fmla="*/ 2147483646 w 9891"/>
                  <a:gd name="T1" fmla="*/ 0 h 57556"/>
                  <a:gd name="T2" fmla="*/ 2147483646 w 9891"/>
                  <a:gd name="T3" fmla="*/ 105468750 h 57556"/>
                  <a:gd name="T4" fmla="*/ 1322656250 w 9891"/>
                  <a:gd name="T5" fmla="*/ 2147483646 h 57556"/>
                  <a:gd name="T6" fmla="*/ 1462890625 w 9891"/>
                  <a:gd name="T7" fmla="*/ 2147483646 h 57556"/>
                  <a:gd name="T8" fmla="*/ 1492968750 w 9891"/>
                  <a:gd name="T9" fmla="*/ 2147483646 h 57556"/>
                  <a:gd name="T10" fmla="*/ 1612890625 w 9891"/>
                  <a:gd name="T11" fmla="*/ 2147483646 h 57556"/>
                  <a:gd name="T12" fmla="*/ 2147483646 w 9891"/>
                  <a:gd name="T13" fmla="*/ 195703125 h 57556"/>
                  <a:gd name="T14" fmla="*/ 2147483646 w 9891"/>
                  <a:gd name="T15" fmla="*/ 0 h 575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grpSp>
        <p:grpSp>
          <p:nvGrpSpPr>
            <p:cNvPr id="91145" name="Google Shape;2466;p62"/>
            <p:cNvGrpSpPr>
              <a:grpSpLocks/>
            </p:cNvGrpSpPr>
            <p:nvPr/>
          </p:nvGrpSpPr>
          <p:grpSpPr bwMode="auto">
            <a:xfrm>
              <a:off x="-1779100" y="2408800"/>
              <a:ext cx="1032750" cy="1807075"/>
              <a:chOff x="-1779100" y="2408800"/>
              <a:chExt cx="1032750" cy="1807075"/>
            </a:xfrm>
          </p:grpSpPr>
          <p:sp>
            <p:nvSpPr>
              <p:cNvPr id="91151" name="Google Shape;2467;p62"/>
              <p:cNvSpPr>
                <a:spLocks/>
              </p:cNvSpPr>
              <p:nvPr/>
            </p:nvSpPr>
            <p:spPr bwMode="auto">
              <a:xfrm>
                <a:off x="-1779100" y="2498825"/>
                <a:ext cx="1032750" cy="1717050"/>
              </a:xfrm>
              <a:custGeom>
                <a:avLst/>
                <a:gdLst>
                  <a:gd name="T0" fmla="*/ 2147483646 w 41310"/>
                  <a:gd name="T1" fmla="*/ 0 h 68682"/>
                  <a:gd name="T2" fmla="*/ 2147483646 w 41310"/>
                  <a:gd name="T3" fmla="*/ 434765625 h 68682"/>
                  <a:gd name="T4" fmla="*/ 2147483646 w 41310"/>
                  <a:gd name="T5" fmla="*/ 2147483646 h 68682"/>
                  <a:gd name="T6" fmla="*/ 2147483646 w 41310"/>
                  <a:gd name="T7" fmla="*/ 2147483646 h 68682"/>
                  <a:gd name="T8" fmla="*/ 2147483646 w 41310"/>
                  <a:gd name="T9" fmla="*/ 2147483646 h 68682"/>
                  <a:gd name="T10" fmla="*/ 1151953125 w 41310"/>
                  <a:gd name="T11" fmla="*/ 2147483646 h 68682"/>
                  <a:gd name="T12" fmla="*/ 0 w 41310"/>
                  <a:gd name="T13" fmla="*/ 2147483646 h 68682"/>
                  <a:gd name="T14" fmla="*/ 2147483646 w 41310"/>
                  <a:gd name="T15" fmla="*/ 2147483646 h 68682"/>
                  <a:gd name="T16" fmla="*/ 2147483646 w 41310"/>
                  <a:gd name="T17" fmla="*/ 2147483646 h 68682"/>
                  <a:gd name="T18" fmla="*/ 2147483646 w 41310"/>
                  <a:gd name="T19" fmla="*/ 995703125 h 68682"/>
                  <a:gd name="T20" fmla="*/ 2147483646 w 41310"/>
                  <a:gd name="T21" fmla="*/ 0 h 6868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
            <p:nvSpPr>
              <p:cNvPr id="91152" name="Google Shape;2468;p62"/>
              <p:cNvSpPr>
                <a:spLocks/>
              </p:cNvSpPr>
              <p:nvPr/>
            </p:nvSpPr>
            <p:spPr bwMode="auto">
              <a:xfrm>
                <a:off x="-1776550" y="2408800"/>
                <a:ext cx="973150" cy="1753225"/>
              </a:xfrm>
              <a:custGeom>
                <a:avLst/>
                <a:gdLst>
                  <a:gd name="T0" fmla="*/ 2147483646 w 38926"/>
                  <a:gd name="T1" fmla="*/ 0 h 70129"/>
                  <a:gd name="T2" fmla="*/ 2147483646 w 38926"/>
                  <a:gd name="T3" fmla="*/ 529296875 h 70129"/>
                  <a:gd name="T4" fmla="*/ 2147483646 w 38926"/>
                  <a:gd name="T5" fmla="*/ 2147483646 h 70129"/>
                  <a:gd name="T6" fmla="*/ 2103906250 w 38926"/>
                  <a:gd name="T7" fmla="*/ 2147483646 h 70129"/>
                  <a:gd name="T8" fmla="*/ 941796875 w 38926"/>
                  <a:gd name="T9" fmla="*/ 2147483646 h 70129"/>
                  <a:gd name="T10" fmla="*/ 160546875 w 38926"/>
                  <a:gd name="T11" fmla="*/ 2147483646 h 70129"/>
                  <a:gd name="T12" fmla="*/ 2147483646 w 38926"/>
                  <a:gd name="T13" fmla="*/ 2147483646 h 70129"/>
                  <a:gd name="T14" fmla="*/ 2147483646 w 38926"/>
                  <a:gd name="T15" fmla="*/ 2147483646 h 70129"/>
                  <a:gd name="T16" fmla="*/ 2147483646 w 38926"/>
                  <a:gd name="T17" fmla="*/ 880078125 h 70129"/>
                  <a:gd name="T18" fmla="*/ 2147483646 w 38926"/>
                  <a:gd name="T19" fmla="*/ 0 h 701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
            <p:nvSpPr>
              <p:cNvPr id="91153" name="Google Shape;2469;p62"/>
              <p:cNvSpPr>
                <a:spLocks/>
              </p:cNvSpPr>
              <p:nvPr/>
            </p:nvSpPr>
            <p:spPr bwMode="auto">
              <a:xfrm>
                <a:off x="-1311125" y="2430900"/>
                <a:ext cx="402150" cy="319125"/>
              </a:xfrm>
              <a:custGeom>
                <a:avLst/>
                <a:gdLst>
                  <a:gd name="T0" fmla="*/ 2147483646 w 16086"/>
                  <a:gd name="T1" fmla="*/ 3906250 h 12765"/>
                  <a:gd name="T2" fmla="*/ 2147483646 w 16086"/>
                  <a:gd name="T3" fmla="*/ 153906250 h 12765"/>
                  <a:gd name="T4" fmla="*/ 2147483646 w 16086"/>
                  <a:gd name="T5" fmla="*/ 114062500 h 12765"/>
                  <a:gd name="T6" fmla="*/ 2147483646 w 16086"/>
                  <a:gd name="T7" fmla="*/ 490625000 h 12765"/>
                  <a:gd name="T8" fmla="*/ 2147483646 w 16086"/>
                  <a:gd name="T9" fmla="*/ 805078125 h 12765"/>
                  <a:gd name="T10" fmla="*/ 2147483646 w 16086"/>
                  <a:gd name="T11" fmla="*/ 830078125 h 12765"/>
                  <a:gd name="T12" fmla="*/ 2147483646 w 16086"/>
                  <a:gd name="T13" fmla="*/ 490625000 h 12765"/>
                  <a:gd name="T14" fmla="*/ 2147483646 w 16086"/>
                  <a:gd name="T15" fmla="*/ 705078125 h 12765"/>
                  <a:gd name="T16" fmla="*/ 2147483646 w 16086"/>
                  <a:gd name="T17" fmla="*/ 905078125 h 12765"/>
                  <a:gd name="T18" fmla="*/ 2147483646 w 16086"/>
                  <a:gd name="T19" fmla="*/ 684765625 h 12765"/>
                  <a:gd name="T20" fmla="*/ 2147483646 w 16086"/>
                  <a:gd name="T21" fmla="*/ 659765625 h 12765"/>
                  <a:gd name="T22" fmla="*/ 2147483646 w 16086"/>
                  <a:gd name="T23" fmla="*/ 1105468750 h 12765"/>
                  <a:gd name="T24" fmla="*/ 2147483646 w 16086"/>
                  <a:gd name="T25" fmla="*/ 1143359375 h 12765"/>
                  <a:gd name="T26" fmla="*/ 2147483646 w 16086"/>
                  <a:gd name="T27" fmla="*/ 659765625 h 12765"/>
                  <a:gd name="T28" fmla="*/ 1672656250 w 16086"/>
                  <a:gd name="T29" fmla="*/ 1405859375 h 12765"/>
                  <a:gd name="T30" fmla="*/ 1710546875 w 16086"/>
                  <a:gd name="T31" fmla="*/ 1410156250 h 12765"/>
                  <a:gd name="T32" fmla="*/ 1702734375 w 16086"/>
                  <a:gd name="T33" fmla="*/ 1316015625 h 12765"/>
                  <a:gd name="T34" fmla="*/ 2147483646 w 16086"/>
                  <a:gd name="T35" fmla="*/ 975390625 h 12765"/>
                  <a:gd name="T36" fmla="*/ 2147483646 w 16086"/>
                  <a:gd name="T37" fmla="*/ 1446093750 h 12765"/>
                  <a:gd name="T38" fmla="*/ 2147483646 w 16086"/>
                  <a:gd name="T39" fmla="*/ 1316015625 h 12765"/>
                  <a:gd name="T40" fmla="*/ 2147483646 w 16086"/>
                  <a:gd name="T41" fmla="*/ 1322265625 h 12765"/>
                  <a:gd name="T42" fmla="*/ 2147483646 w 16086"/>
                  <a:gd name="T43" fmla="*/ 1476171875 h 12765"/>
                  <a:gd name="T44" fmla="*/ 2147483646 w 16086"/>
                  <a:gd name="T45" fmla="*/ 1488671875 h 12765"/>
                  <a:gd name="T46" fmla="*/ 2147483646 w 16086"/>
                  <a:gd name="T47" fmla="*/ 1322265625 h 12765"/>
                  <a:gd name="T48" fmla="*/ 2147483646 w 16086"/>
                  <a:gd name="T49" fmla="*/ 1666406250 h 12765"/>
                  <a:gd name="T50" fmla="*/ 2147483646 w 16086"/>
                  <a:gd name="T51" fmla="*/ 1876953125 h 12765"/>
                  <a:gd name="T52" fmla="*/ 2147483646 w 16086"/>
                  <a:gd name="T53" fmla="*/ 1646484375 h 12765"/>
                  <a:gd name="T54" fmla="*/ 1594140625 w 16086"/>
                  <a:gd name="T55" fmla="*/ 2092968750 h 12765"/>
                  <a:gd name="T56" fmla="*/ 1452343750 w 16086"/>
                  <a:gd name="T57" fmla="*/ 2147483646 h 12765"/>
                  <a:gd name="T58" fmla="*/ 1605468750 w 16086"/>
                  <a:gd name="T59" fmla="*/ 2147483646 h 12765"/>
                  <a:gd name="T60" fmla="*/ 1594140625 w 16086"/>
                  <a:gd name="T61" fmla="*/ 2092968750 h 12765"/>
                  <a:gd name="T62" fmla="*/ 2147483646 w 16086"/>
                  <a:gd name="T63" fmla="*/ 2147483646 h 12765"/>
                  <a:gd name="T64" fmla="*/ 2147483646 w 16086"/>
                  <a:gd name="T65" fmla="*/ 2147483646 h 12765"/>
                  <a:gd name="T66" fmla="*/ 2147483646 w 16086"/>
                  <a:gd name="T67" fmla="*/ 2147483646 h 12765"/>
                  <a:gd name="T68" fmla="*/ 701953125 w 16086"/>
                  <a:gd name="T69" fmla="*/ 2147483646 h 12765"/>
                  <a:gd name="T70" fmla="*/ 630859375 w 16086"/>
                  <a:gd name="T71" fmla="*/ 2147483646 h 12765"/>
                  <a:gd name="T72" fmla="*/ 660937500 w 16086"/>
                  <a:gd name="T73" fmla="*/ 2147483646 h 12765"/>
                  <a:gd name="T74" fmla="*/ 701953125 w 16086"/>
                  <a:gd name="T75" fmla="*/ 2147483646 h 12765"/>
                  <a:gd name="T76" fmla="*/ 2147483646 w 16086"/>
                  <a:gd name="T77" fmla="*/ 2147483646 h 12765"/>
                  <a:gd name="T78" fmla="*/ 2147483646 w 16086"/>
                  <a:gd name="T79" fmla="*/ 2147483646 h 12765"/>
                  <a:gd name="T80" fmla="*/ 2147483646 w 16086"/>
                  <a:gd name="T81" fmla="*/ 2147483646 h 12765"/>
                  <a:gd name="T82" fmla="*/ 1427343750 w 16086"/>
                  <a:gd name="T83" fmla="*/ 2147483646 h 12765"/>
                  <a:gd name="T84" fmla="*/ 1312109375 w 16086"/>
                  <a:gd name="T85" fmla="*/ 2147483646 h 12765"/>
                  <a:gd name="T86" fmla="*/ 1398828125 w 16086"/>
                  <a:gd name="T87" fmla="*/ 2147483646 h 12765"/>
                  <a:gd name="T88" fmla="*/ 1427343750 w 16086"/>
                  <a:gd name="T89" fmla="*/ 2147483646 h 12765"/>
                  <a:gd name="T90" fmla="*/ 2147483646 w 16086"/>
                  <a:gd name="T91" fmla="*/ 2147483646 h 12765"/>
                  <a:gd name="T92" fmla="*/ 2147483646 w 16086"/>
                  <a:gd name="T93" fmla="*/ 2147483646 h 12765"/>
                  <a:gd name="T94" fmla="*/ 2147483646 w 16086"/>
                  <a:gd name="T95" fmla="*/ 2147483646 h 12765"/>
                  <a:gd name="T96" fmla="*/ 1984375000 w 16086"/>
                  <a:gd name="T97" fmla="*/ 2147483646 h 12765"/>
                  <a:gd name="T98" fmla="*/ 1812890625 w 16086"/>
                  <a:gd name="T99" fmla="*/ 2147483646 h 12765"/>
                  <a:gd name="T100" fmla="*/ 1961718750 w 16086"/>
                  <a:gd name="T101" fmla="*/ 2147483646 h 12765"/>
                  <a:gd name="T102" fmla="*/ 1984375000 w 16086"/>
                  <a:gd name="T103" fmla="*/ 2147483646 h 12765"/>
                  <a:gd name="T104" fmla="*/ 290625000 w 16086"/>
                  <a:gd name="T105" fmla="*/ 2147483646 h 12765"/>
                  <a:gd name="T106" fmla="*/ 260546875 w 16086"/>
                  <a:gd name="T107" fmla="*/ 2147483646 h 12765"/>
                  <a:gd name="T108" fmla="*/ 560937500 w 16086"/>
                  <a:gd name="T109" fmla="*/ 2147483646 h 1276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
            <p:nvSpPr>
              <p:cNvPr id="91154" name="Google Shape;2470;p62"/>
              <p:cNvSpPr>
                <a:spLocks/>
              </p:cNvSpPr>
              <p:nvPr/>
            </p:nvSpPr>
            <p:spPr bwMode="auto">
              <a:xfrm>
                <a:off x="-1775275" y="2546100"/>
                <a:ext cx="795475" cy="1591550"/>
              </a:xfrm>
              <a:custGeom>
                <a:avLst/>
                <a:gdLst>
                  <a:gd name="T0" fmla="*/ 2147483646 w 31819"/>
                  <a:gd name="T1" fmla="*/ 390625 h 63662"/>
                  <a:gd name="T2" fmla="*/ 2147483646 w 31819"/>
                  <a:gd name="T3" fmla="*/ 56640625 h 63662"/>
                  <a:gd name="T4" fmla="*/ 20312500 w 31819"/>
                  <a:gd name="T5" fmla="*/ 2147483646 h 63662"/>
                  <a:gd name="T6" fmla="*/ 130468750 w 31819"/>
                  <a:gd name="T7" fmla="*/ 2147483646 h 63662"/>
                  <a:gd name="T8" fmla="*/ 160546875 w 31819"/>
                  <a:gd name="T9" fmla="*/ 2147483646 h 63662"/>
                  <a:gd name="T10" fmla="*/ 310937500 w 31819"/>
                  <a:gd name="T11" fmla="*/ 2147483646 h 63662"/>
                  <a:gd name="T12" fmla="*/ 2147483646 w 31819"/>
                  <a:gd name="T13" fmla="*/ 237109375 h 63662"/>
                  <a:gd name="T14" fmla="*/ 2147483646 w 31819"/>
                  <a:gd name="T15" fmla="*/ 390625 h 6366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grpSp>
        <p:grpSp>
          <p:nvGrpSpPr>
            <p:cNvPr id="91146" name="Google Shape;2471;p62"/>
            <p:cNvGrpSpPr>
              <a:grpSpLocks/>
            </p:cNvGrpSpPr>
            <p:nvPr/>
          </p:nvGrpSpPr>
          <p:grpSpPr bwMode="auto">
            <a:xfrm>
              <a:off x="-2055400" y="3174000"/>
              <a:ext cx="1520600" cy="1434200"/>
              <a:chOff x="-2055400" y="3174000"/>
              <a:chExt cx="1520600" cy="1434200"/>
            </a:xfrm>
          </p:grpSpPr>
          <p:sp>
            <p:nvSpPr>
              <p:cNvPr id="91148" name="Google Shape;2472;p62"/>
              <p:cNvSpPr>
                <a:spLocks/>
              </p:cNvSpPr>
              <p:nvPr/>
            </p:nvSpPr>
            <p:spPr bwMode="auto">
              <a:xfrm>
                <a:off x="-2007975" y="3215025"/>
                <a:ext cx="1473175" cy="1393175"/>
              </a:xfrm>
              <a:custGeom>
                <a:avLst/>
                <a:gdLst>
                  <a:gd name="T0" fmla="*/ 2147483646 w 58927"/>
                  <a:gd name="T1" fmla="*/ 0 h 55727"/>
                  <a:gd name="T2" fmla="*/ 2147483646 w 58927"/>
                  <a:gd name="T3" fmla="*/ 42187500 h 55727"/>
                  <a:gd name="T4" fmla="*/ 2147483646 w 58927"/>
                  <a:gd name="T5" fmla="*/ 2125390625 h 55727"/>
                  <a:gd name="T6" fmla="*/ 2147483646 w 58927"/>
                  <a:gd name="T7" fmla="*/ 2147483646 h 55727"/>
                  <a:gd name="T8" fmla="*/ 2147483646 w 58927"/>
                  <a:gd name="T9" fmla="*/ 2147483646 h 55727"/>
                  <a:gd name="T10" fmla="*/ 3515625 w 58927"/>
                  <a:gd name="T11" fmla="*/ 2147483646 h 55727"/>
                  <a:gd name="T12" fmla="*/ 3515625 w 58927"/>
                  <a:gd name="T13" fmla="*/ 2147483646 h 55727"/>
                  <a:gd name="T14" fmla="*/ 2147483646 w 58927"/>
                  <a:gd name="T15" fmla="*/ 2147483646 h 55727"/>
                  <a:gd name="T16" fmla="*/ 2147483646 w 58927"/>
                  <a:gd name="T17" fmla="*/ 2147483646 h 55727"/>
                  <a:gd name="T18" fmla="*/ 2147483646 w 58927"/>
                  <a:gd name="T19" fmla="*/ 1895312500 h 55727"/>
                  <a:gd name="T20" fmla="*/ 2147483646 w 58927"/>
                  <a:gd name="T21" fmla="*/ 0 h 55727"/>
                  <a:gd name="T22" fmla="*/ 3515625 w 58927"/>
                  <a:gd name="T23" fmla="*/ 2147483646 h 55727"/>
                  <a:gd name="T24" fmla="*/ 3515625 w 58927"/>
                  <a:gd name="T25" fmla="*/ 2147483646 h 55727"/>
                  <a:gd name="T26" fmla="*/ 390625 w 58927"/>
                  <a:gd name="T27" fmla="*/ 2147483646 h 55727"/>
                  <a:gd name="T28" fmla="*/ 3515625 w 58927"/>
                  <a:gd name="T29" fmla="*/ 2147483646 h 5572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
            <p:nvSpPr>
              <p:cNvPr id="2473" name="Google Shape;2473;p62"/>
              <p:cNvSpPr/>
              <p:nvPr/>
            </p:nvSpPr>
            <p:spPr>
              <a:xfrm>
                <a:off x="-2049767" y="3157663"/>
                <a:ext cx="1472003" cy="1395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lIns="91425" tIns="91425" rIns="91425" bIns="91425" anchor="ctr"/>
              <a:lstStyle/>
              <a:p>
                <a:pPr eaLnBrk="0" fontAlgn="base" hangingPunct="0">
                  <a:defRPr/>
                </a:pPr>
                <a:endParaRPr>
                  <a:solidFill>
                    <a:srgbClr val="000000"/>
                  </a:solidFill>
                  <a:latin typeface="Arial" panose="020B0604020202020204" pitchFamily="34" charset="0"/>
                </a:endParaRPr>
              </a:p>
            </p:txBody>
          </p:sp>
          <p:sp>
            <p:nvSpPr>
              <p:cNvPr id="91150" name="Google Shape;2474;p62"/>
              <p:cNvSpPr>
                <a:spLocks/>
              </p:cNvSpPr>
              <p:nvPr/>
            </p:nvSpPr>
            <p:spPr bwMode="auto">
              <a:xfrm>
                <a:off x="-1083325" y="3219875"/>
                <a:ext cx="461350" cy="203475"/>
              </a:xfrm>
              <a:custGeom>
                <a:avLst/>
                <a:gdLst>
                  <a:gd name="T0" fmla="*/ 2147483646 w 18454"/>
                  <a:gd name="T1" fmla="*/ 166796875 h 8139"/>
                  <a:gd name="T2" fmla="*/ 2147483646 w 18454"/>
                  <a:gd name="T3" fmla="*/ 200781250 h 8139"/>
                  <a:gd name="T4" fmla="*/ 2147483646 w 18454"/>
                  <a:gd name="T5" fmla="*/ 116406250 h 8139"/>
                  <a:gd name="T6" fmla="*/ 2147483646 w 18454"/>
                  <a:gd name="T7" fmla="*/ 390625 h 8139"/>
                  <a:gd name="T8" fmla="*/ 2147483646 w 18454"/>
                  <a:gd name="T9" fmla="*/ 76562500 h 8139"/>
                  <a:gd name="T10" fmla="*/ 2147483646 w 18454"/>
                  <a:gd name="T11" fmla="*/ 319921875 h 8139"/>
                  <a:gd name="T12" fmla="*/ 2147483646 w 18454"/>
                  <a:gd name="T13" fmla="*/ 390625 h 8139"/>
                  <a:gd name="T14" fmla="*/ 2147483646 w 18454"/>
                  <a:gd name="T15" fmla="*/ 337109375 h 8139"/>
                  <a:gd name="T16" fmla="*/ 2147483646 w 18454"/>
                  <a:gd name="T17" fmla="*/ 397265625 h 8139"/>
                  <a:gd name="T18" fmla="*/ 2147483646 w 18454"/>
                  <a:gd name="T19" fmla="*/ 246875000 h 8139"/>
                  <a:gd name="T20" fmla="*/ 2147483646 w 18454"/>
                  <a:gd name="T21" fmla="*/ 631250000 h 8139"/>
                  <a:gd name="T22" fmla="*/ 2147483646 w 18454"/>
                  <a:gd name="T23" fmla="*/ 707421875 h 8139"/>
                  <a:gd name="T24" fmla="*/ 2147483646 w 18454"/>
                  <a:gd name="T25" fmla="*/ 944531250 h 8139"/>
                  <a:gd name="T26" fmla="*/ 2147483646 w 18454"/>
                  <a:gd name="T27" fmla="*/ 631250000 h 8139"/>
                  <a:gd name="T28" fmla="*/ 1498828125 w 18454"/>
                  <a:gd name="T29" fmla="*/ 907812500 h 8139"/>
                  <a:gd name="T30" fmla="*/ 1587109375 w 18454"/>
                  <a:gd name="T31" fmla="*/ 968359375 h 8139"/>
                  <a:gd name="T32" fmla="*/ 1629296875 w 18454"/>
                  <a:gd name="T33" fmla="*/ 817578125 h 8139"/>
                  <a:gd name="T34" fmla="*/ 2147483646 w 18454"/>
                  <a:gd name="T35" fmla="*/ 846875000 h 8139"/>
                  <a:gd name="T36" fmla="*/ 2147483646 w 18454"/>
                  <a:gd name="T37" fmla="*/ 1138281250 h 8139"/>
                  <a:gd name="T38" fmla="*/ 2147483646 w 18454"/>
                  <a:gd name="T39" fmla="*/ 1228515625 h 8139"/>
                  <a:gd name="T40" fmla="*/ 2147483646 w 18454"/>
                  <a:gd name="T41" fmla="*/ 1298437500 h 8139"/>
                  <a:gd name="T42" fmla="*/ 2147483646 w 18454"/>
                  <a:gd name="T43" fmla="*/ 846875000 h 8139"/>
                  <a:gd name="T44" fmla="*/ 2147483646 w 18454"/>
                  <a:gd name="T45" fmla="*/ 1148437500 h 8139"/>
                  <a:gd name="T46" fmla="*/ 2147483646 w 18454"/>
                  <a:gd name="T47" fmla="*/ 1398828125 h 8139"/>
                  <a:gd name="T48" fmla="*/ 2147483646 w 18454"/>
                  <a:gd name="T49" fmla="*/ 1298437500 h 8139"/>
                  <a:gd name="T50" fmla="*/ 2147483646 w 18454"/>
                  <a:gd name="T51" fmla="*/ 1361718750 h 8139"/>
                  <a:gd name="T52" fmla="*/ 2147483646 w 18454"/>
                  <a:gd name="T53" fmla="*/ 1628906250 h 8139"/>
                  <a:gd name="T54" fmla="*/ 2147483646 w 18454"/>
                  <a:gd name="T55" fmla="*/ 1679296875 h 8139"/>
                  <a:gd name="T56" fmla="*/ 2147483646 w 18454"/>
                  <a:gd name="T57" fmla="*/ 1361718750 h 8139"/>
                  <a:gd name="T58" fmla="*/ 1749218750 w 18454"/>
                  <a:gd name="T59" fmla="*/ 1719140625 h 8139"/>
                  <a:gd name="T60" fmla="*/ 1912890625 w 18454"/>
                  <a:gd name="T61" fmla="*/ 1833203125 h 8139"/>
                  <a:gd name="T62" fmla="*/ 1979687500 w 18454"/>
                  <a:gd name="T63" fmla="*/ 1548828125 h 8139"/>
                  <a:gd name="T64" fmla="*/ 2147483646 w 18454"/>
                  <a:gd name="T65" fmla="*/ 1728125000 h 8139"/>
                  <a:gd name="T66" fmla="*/ 2147483646 w 18454"/>
                  <a:gd name="T67" fmla="*/ 2019921875 h 8139"/>
                  <a:gd name="T68" fmla="*/ 2147483646 w 18454"/>
                  <a:gd name="T69" fmla="*/ 2147483646 h 8139"/>
                  <a:gd name="T70" fmla="*/ 2147483646 w 18454"/>
                  <a:gd name="T71" fmla="*/ 1749218750 h 8139"/>
                  <a:gd name="T72" fmla="*/ 313671875 w 18454"/>
                  <a:gd name="T73" fmla="*/ 1783593750 h 8139"/>
                  <a:gd name="T74" fmla="*/ 46484375 w 18454"/>
                  <a:gd name="T75" fmla="*/ 2079687500 h 8139"/>
                  <a:gd name="T76" fmla="*/ 317187500 w 18454"/>
                  <a:gd name="T77" fmla="*/ 2147483646 h 8139"/>
                  <a:gd name="T78" fmla="*/ 417187500 w 18454"/>
                  <a:gd name="T79" fmla="*/ 1809375000 h 8139"/>
                  <a:gd name="T80" fmla="*/ 2147483646 w 18454"/>
                  <a:gd name="T81" fmla="*/ 2147483646 h 8139"/>
                  <a:gd name="T82" fmla="*/ 2147483646 w 18454"/>
                  <a:gd name="T83" fmla="*/ 2147483646 h 8139"/>
                  <a:gd name="T84" fmla="*/ 2147483646 w 18454"/>
                  <a:gd name="T85" fmla="*/ 2147483646 h 8139"/>
                  <a:gd name="T86" fmla="*/ 2147483646 w 18454"/>
                  <a:gd name="T87" fmla="*/ 2147483646 h 8139"/>
                  <a:gd name="T88" fmla="*/ 2147483646 w 18454"/>
                  <a:gd name="T89" fmla="*/ 2147483646 h 8139"/>
                  <a:gd name="T90" fmla="*/ 2147483646 w 18454"/>
                  <a:gd name="T91" fmla="*/ 2147483646 h 8139"/>
                  <a:gd name="T92" fmla="*/ 2147483646 w 18454"/>
                  <a:gd name="T93" fmla="*/ 2147483646 h 8139"/>
                  <a:gd name="T94" fmla="*/ 2147483646 w 18454"/>
                  <a:gd name="T95" fmla="*/ 2147483646 h 8139"/>
                  <a:gd name="T96" fmla="*/ 2147483646 w 18454"/>
                  <a:gd name="T97" fmla="*/ 2147483646 h 8139"/>
                  <a:gd name="T98" fmla="*/ 2147483646 w 18454"/>
                  <a:gd name="T99" fmla="*/ 2147483646 h 8139"/>
                  <a:gd name="T100" fmla="*/ 2147483646 w 18454"/>
                  <a:gd name="T101" fmla="*/ 2147483646 h 8139"/>
                  <a:gd name="T102" fmla="*/ 2147483646 w 18454"/>
                  <a:gd name="T103" fmla="*/ 2147483646 h 8139"/>
                  <a:gd name="T104" fmla="*/ 2147483646 w 18454"/>
                  <a:gd name="T105" fmla="*/ 2147483646 h 8139"/>
                  <a:gd name="T106" fmla="*/ 2147483646 w 18454"/>
                  <a:gd name="T107" fmla="*/ 2147483646 h 8139"/>
                  <a:gd name="T108" fmla="*/ 2147483646 w 18454"/>
                  <a:gd name="T109" fmla="*/ 2147483646 h 8139"/>
                  <a:gd name="T110" fmla="*/ 1641796875 w 18454"/>
                  <a:gd name="T111" fmla="*/ 2147483646 h 8139"/>
                  <a:gd name="T112" fmla="*/ 1428906250 w 18454"/>
                  <a:gd name="T113" fmla="*/ 2147483646 h 8139"/>
                  <a:gd name="T114" fmla="*/ 1749218750 w 18454"/>
                  <a:gd name="T115" fmla="*/ 2147483646 h 8139"/>
                  <a:gd name="T116" fmla="*/ 1641796875 w 18454"/>
                  <a:gd name="T117" fmla="*/ 2147483646 h 813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grpSp>
        <p:sp>
          <p:nvSpPr>
            <p:cNvPr id="91147" name="Google Shape;2475;p62"/>
            <p:cNvSpPr>
              <a:spLocks/>
            </p:cNvSpPr>
            <p:nvPr/>
          </p:nvSpPr>
          <p:spPr bwMode="auto">
            <a:xfrm>
              <a:off x="-2054775" y="3375800"/>
              <a:ext cx="1243175" cy="1169575"/>
            </a:xfrm>
            <a:custGeom>
              <a:avLst/>
              <a:gdLst>
                <a:gd name="T0" fmla="*/ 2147483646 w 49727"/>
                <a:gd name="T1" fmla="*/ 0 h 46783"/>
                <a:gd name="T2" fmla="*/ 2147483646 w 49727"/>
                <a:gd name="T3" fmla="*/ 14062500 h 46783"/>
                <a:gd name="T4" fmla="*/ 70312500 w 49727"/>
                <a:gd name="T5" fmla="*/ 2147483646 h 46783"/>
                <a:gd name="T6" fmla="*/ 190625000 w 49727"/>
                <a:gd name="T7" fmla="*/ 2147483646 h 46783"/>
                <a:gd name="T8" fmla="*/ 310937500 w 49727"/>
                <a:gd name="T9" fmla="*/ 2147483646 h 46783"/>
                <a:gd name="T10" fmla="*/ 2147483646 w 49727"/>
                <a:gd name="T11" fmla="*/ 264453125 h 46783"/>
                <a:gd name="T12" fmla="*/ 2147483646 w 49727"/>
                <a:gd name="T13" fmla="*/ 0 h 4678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grpSp>
      <p:pic>
        <p:nvPicPr>
          <p:cNvPr id="9114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35113" y="0"/>
            <a:ext cx="908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Google Shape;2091;p73"/>
          <p:cNvSpPr txBox="1">
            <a:spLocks/>
          </p:cNvSpPr>
          <p:nvPr/>
        </p:nvSpPr>
        <p:spPr bwMode="auto">
          <a:xfrm>
            <a:off x="5003800" y="6116639"/>
            <a:ext cx="6153150" cy="788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vi-VN" altLang="vi-VN" sz="4000" b="1">
                <a:solidFill>
                  <a:srgbClr val="FF0000"/>
                </a:solidFill>
                <a:latin typeface="Times New Roman" panose="02020603050405020304" pitchFamily="18" charset="0"/>
                <a:ea typeface="Patrick Hand SC" charset="0"/>
                <a:cs typeface="Times New Roman" panose="02020603050405020304" pitchFamily="18" charset="0"/>
                <a:sym typeface="Patrick Hand SC" charset="0"/>
              </a:rPr>
              <a:t>CHUYỆN BỐN MÙA</a:t>
            </a:r>
          </a:p>
        </p:txBody>
      </p:sp>
    </p:spTree>
    <p:extLst>
      <p:ext uri="{BB962C8B-B14F-4D97-AF65-F5344CB8AC3E}">
        <p14:creationId xmlns:p14="http://schemas.microsoft.com/office/powerpoint/2010/main" val="196735160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750"/>
                                        <p:tgtEl>
                                          <p:spTgt spid="31"/>
                                        </p:tgtEl>
                                      </p:cBhvr>
                                    </p:animEffect>
                                    <p:anim calcmode="lin" valueType="num">
                                      <p:cBhvr>
                                        <p:cTn id="8" dur="750" fill="hold"/>
                                        <p:tgtEl>
                                          <p:spTgt spid="31"/>
                                        </p:tgtEl>
                                        <p:attrNameLst>
                                          <p:attrName>ppt_x</p:attrName>
                                        </p:attrNameLst>
                                      </p:cBhvr>
                                      <p:tavLst>
                                        <p:tav tm="0">
                                          <p:val>
                                            <p:strVal val="#ppt_x"/>
                                          </p:val>
                                        </p:tav>
                                        <p:tav tm="100000">
                                          <p:val>
                                            <p:strVal val="#ppt_x"/>
                                          </p:val>
                                        </p:tav>
                                      </p:tavLst>
                                    </p:anim>
                                    <p:anim calcmode="lin" valueType="num">
                                      <p:cBhvr>
                                        <p:cTn id="9" dur="75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186" name="Google Shape;2450;p62"/>
          <p:cNvGrpSpPr>
            <a:grpSpLocks/>
          </p:cNvGrpSpPr>
          <p:nvPr/>
        </p:nvGrpSpPr>
        <p:grpSpPr bwMode="auto">
          <a:xfrm>
            <a:off x="6346826" y="1222375"/>
            <a:ext cx="3730625" cy="2732088"/>
            <a:chOff x="1453903" y="1500600"/>
            <a:chExt cx="6329867" cy="2814300"/>
          </a:xfrm>
        </p:grpSpPr>
        <p:sp>
          <p:nvSpPr>
            <p:cNvPr id="93211" name="Google Shape;2451;p62"/>
            <p:cNvSpPr>
              <a:spLocks noChangeArrowheads="1"/>
            </p:cNvSpPr>
            <p:nvPr/>
          </p:nvSpPr>
          <p:spPr bwMode="auto">
            <a:xfrm>
              <a:off x="1606470" y="1576800"/>
              <a:ext cx="6177300" cy="2738100"/>
            </a:xfrm>
            <a:prstGeom prst="roundRect">
              <a:avLst>
                <a:gd name="adj" fmla="val 10065"/>
              </a:avLst>
            </a:prstGeom>
            <a:solidFill>
              <a:schemeClr val="accent1"/>
            </a:solidFill>
            <a:ln w="19050">
              <a:solidFill>
                <a:schemeClr val="tx1"/>
              </a:solidFill>
              <a:round/>
              <a:headEnd type="none" w="sm" len="sm"/>
              <a:tailEnd type="none" w="sm" len="sm"/>
            </a:ln>
          </p:spPr>
          <p:txBody>
            <a:bodyPr lIns="91425" tIns="91425" rIns="91425" bIns="9142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endParaRPr lang="vi-VN" altLang="vi-VN" sz="1800">
                <a:solidFill>
                  <a:srgbClr val="000000"/>
                </a:solidFill>
              </a:endParaRPr>
            </a:p>
          </p:txBody>
        </p:sp>
        <p:sp>
          <p:nvSpPr>
            <p:cNvPr id="93212" name="Google Shape;2452;p62"/>
            <p:cNvSpPr>
              <a:spLocks noChangeArrowheads="1"/>
            </p:cNvSpPr>
            <p:nvPr/>
          </p:nvSpPr>
          <p:spPr bwMode="auto">
            <a:xfrm>
              <a:off x="1453903" y="1500600"/>
              <a:ext cx="6177300" cy="2738100"/>
            </a:xfrm>
            <a:prstGeom prst="roundRect">
              <a:avLst>
                <a:gd name="adj" fmla="val 10065"/>
              </a:avLst>
            </a:prstGeom>
            <a:solidFill>
              <a:schemeClr val="bg1"/>
            </a:solidFill>
            <a:ln w="19050">
              <a:solidFill>
                <a:schemeClr val="tx1"/>
              </a:solidFill>
              <a:round/>
              <a:headEnd type="none" w="sm" len="sm"/>
              <a:tailEnd type="none" w="sm" len="sm"/>
            </a:ln>
          </p:spPr>
          <p:txBody>
            <a:bodyPr lIns="91425" tIns="91425" rIns="91425" bIns="9142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endParaRPr lang="vi-VN" altLang="vi-VN" sz="1800">
                <a:solidFill>
                  <a:srgbClr val="000000"/>
                </a:solidFill>
              </a:endParaRPr>
            </a:p>
          </p:txBody>
        </p:sp>
      </p:grpSp>
      <p:sp>
        <p:nvSpPr>
          <p:cNvPr id="2453" name="Google Shape;2453;p62"/>
          <p:cNvSpPr txBox="1">
            <a:spLocks noGrp="1"/>
          </p:cNvSpPr>
          <p:nvPr>
            <p:ph type="title"/>
          </p:nvPr>
        </p:nvSpPr>
        <p:spPr/>
        <p:txBody>
          <a:bodyPr spcFirstLastPara="1" vert="horz" wrap="square" lIns="91425" tIns="91425" rIns="91425" bIns="91425" numCol="1" anchor="ctr" anchorCtr="0" compatLnSpc="1">
            <a:prstTxWarp prst="textNoShape">
              <a:avLst/>
            </a:prstTxWarp>
            <a:noAutofit/>
          </a:bodyPr>
          <a:lstStyle/>
          <a:p>
            <a:pPr>
              <a:defRPr/>
            </a:pPr>
            <a:r>
              <a:rPr lang="en" dirty="0">
                <a:solidFill>
                  <a:schemeClr val="accent3"/>
                </a:solidFill>
              </a:rPr>
              <a:t>TABLET </a:t>
            </a:r>
            <a:endParaRPr dirty="0"/>
          </a:p>
        </p:txBody>
      </p:sp>
      <p:grpSp>
        <p:nvGrpSpPr>
          <p:cNvPr id="93188" name="Google Shape;2455;p62"/>
          <p:cNvGrpSpPr>
            <a:grpSpLocks/>
          </p:cNvGrpSpPr>
          <p:nvPr/>
        </p:nvGrpSpPr>
        <p:grpSpPr bwMode="auto">
          <a:xfrm rot="16200000" flipH="1">
            <a:off x="2721770" y="1762920"/>
            <a:ext cx="2378075" cy="3332163"/>
            <a:chOff x="1835466" y="929768"/>
            <a:chExt cx="2388300" cy="3284100"/>
          </a:xfrm>
        </p:grpSpPr>
        <p:sp>
          <p:nvSpPr>
            <p:cNvPr id="93208" name="Google Shape;2456;p62"/>
            <p:cNvSpPr>
              <a:spLocks noChangeArrowheads="1"/>
            </p:cNvSpPr>
            <p:nvPr/>
          </p:nvSpPr>
          <p:spPr bwMode="auto">
            <a:xfrm>
              <a:off x="1835466" y="929768"/>
              <a:ext cx="2388300" cy="3284100"/>
            </a:xfrm>
            <a:prstGeom prst="roundRect">
              <a:avLst>
                <a:gd name="adj" fmla="val 4847"/>
              </a:avLst>
            </a:prstGeom>
            <a:solidFill>
              <a:schemeClr val="bg2"/>
            </a:solidFill>
            <a:ln w="19050">
              <a:solidFill>
                <a:schemeClr val="tx1"/>
              </a:solidFill>
              <a:round/>
              <a:headEnd type="none" w="sm" len="sm"/>
              <a:tailEnd type="none" w="sm" len="sm"/>
            </a:ln>
          </p:spPr>
          <p:txBody>
            <a:bodyPr lIns="91425" tIns="91425" rIns="91425" bIns="9142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endParaRPr lang="vi-VN" altLang="vi-VN" sz="1400">
                <a:solidFill>
                  <a:srgbClr val="000000"/>
                </a:solidFill>
              </a:endParaRPr>
            </a:p>
          </p:txBody>
        </p:sp>
        <p:sp>
          <p:nvSpPr>
            <p:cNvPr id="93209" name="Google Shape;2457;p62"/>
            <p:cNvSpPr>
              <a:spLocks noChangeArrowheads="1"/>
            </p:cNvSpPr>
            <p:nvPr/>
          </p:nvSpPr>
          <p:spPr bwMode="auto">
            <a:xfrm>
              <a:off x="2010540" y="1124747"/>
              <a:ext cx="2038200" cy="2909100"/>
            </a:xfrm>
            <a:prstGeom prst="rect">
              <a:avLst/>
            </a:prstGeom>
            <a:solidFill>
              <a:schemeClr val="bg1"/>
            </a:solidFill>
            <a:ln w="19050">
              <a:solidFill>
                <a:schemeClr val="tx1"/>
              </a:solidFill>
              <a:round/>
              <a:headEnd type="none" w="sm" len="sm"/>
              <a:tailEnd type="none" w="sm" len="sm"/>
            </a:ln>
          </p:spPr>
          <p:txBody>
            <a:bodyPr lIns="91425" tIns="91425" rIns="91425" bIns="9142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endParaRPr lang="vi-VN" altLang="vi-VN" sz="1800">
                <a:solidFill>
                  <a:srgbClr val="000000"/>
                </a:solidFill>
              </a:endParaRPr>
            </a:p>
          </p:txBody>
        </p:sp>
        <p:sp>
          <p:nvSpPr>
            <p:cNvPr id="2458" name="Google Shape;2458;p62"/>
            <p:cNvSpPr/>
            <p:nvPr/>
          </p:nvSpPr>
          <p:spPr>
            <a:xfrm>
              <a:off x="2946710" y="4080877"/>
              <a:ext cx="165810" cy="97005"/>
            </a:xfrm>
            <a:prstGeom prst="roundRect">
              <a:avLst>
                <a:gd name="adj" fmla="val 50000"/>
              </a:avLst>
            </a:prstGeom>
            <a:solidFill>
              <a:schemeClr val="accent3"/>
            </a:solidFill>
            <a:ln w="19050" cap="flat" cmpd="sng">
              <a:solidFill>
                <a:schemeClr val="dk1"/>
              </a:solidFill>
              <a:prstDash val="solid"/>
              <a:round/>
              <a:headEnd type="none" w="sm" len="sm"/>
              <a:tailEnd type="none" w="sm" len="sm"/>
            </a:ln>
          </p:spPr>
          <p:txBody>
            <a:bodyPr spcFirstLastPara="1" lIns="91425" tIns="91425" rIns="91425" bIns="91425" anchor="ctr"/>
            <a:lstStyle/>
            <a:p>
              <a:pPr eaLnBrk="0" fontAlgn="base" hangingPunct="0">
                <a:defRPr/>
              </a:pPr>
              <a:endParaRPr>
                <a:solidFill>
                  <a:srgbClr val="000000"/>
                </a:solidFill>
                <a:latin typeface="Arial" panose="020B0604020202020204" pitchFamily="34" charset="0"/>
              </a:endParaRPr>
            </a:p>
          </p:txBody>
        </p:sp>
      </p:grpSp>
      <p:grpSp>
        <p:nvGrpSpPr>
          <p:cNvPr id="93189" name="Google Shape;2460;p62"/>
          <p:cNvGrpSpPr>
            <a:grpSpLocks/>
          </p:cNvGrpSpPr>
          <p:nvPr/>
        </p:nvGrpSpPr>
        <p:grpSpPr bwMode="auto">
          <a:xfrm rot="19392422" flipH="1">
            <a:off x="9113839" y="4441826"/>
            <a:ext cx="1539875" cy="2251075"/>
            <a:chOff x="-2055400" y="2385325"/>
            <a:chExt cx="1520600" cy="2222875"/>
          </a:xfrm>
        </p:grpSpPr>
        <p:grpSp>
          <p:nvGrpSpPr>
            <p:cNvPr id="93193" name="Google Shape;2461;p62"/>
            <p:cNvGrpSpPr>
              <a:grpSpLocks/>
            </p:cNvGrpSpPr>
            <p:nvPr/>
          </p:nvGrpSpPr>
          <p:grpSpPr bwMode="auto">
            <a:xfrm>
              <a:off x="-1858600" y="2385325"/>
              <a:ext cx="523125" cy="1635025"/>
              <a:chOff x="-1858600" y="2385325"/>
              <a:chExt cx="523125" cy="1635025"/>
            </a:xfrm>
          </p:grpSpPr>
          <p:sp>
            <p:nvSpPr>
              <p:cNvPr id="93204" name="Google Shape;2462;p62"/>
              <p:cNvSpPr>
                <a:spLocks/>
              </p:cNvSpPr>
              <p:nvPr/>
            </p:nvSpPr>
            <p:spPr bwMode="auto">
              <a:xfrm>
                <a:off x="-1804750" y="2385325"/>
                <a:ext cx="469275" cy="1635025"/>
              </a:xfrm>
              <a:custGeom>
                <a:avLst/>
                <a:gdLst>
                  <a:gd name="T0" fmla="*/ 2147483646 w 18771"/>
                  <a:gd name="T1" fmla="*/ 390625 h 65401"/>
                  <a:gd name="T2" fmla="*/ 2147483646 w 18771"/>
                  <a:gd name="T3" fmla="*/ 1216796875 h 65401"/>
                  <a:gd name="T4" fmla="*/ 731250000 w 18771"/>
                  <a:gd name="T5" fmla="*/ 2147483646 h 65401"/>
                  <a:gd name="T6" fmla="*/ 731250000 w 18771"/>
                  <a:gd name="T7" fmla="*/ 2147483646 h 65401"/>
                  <a:gd name="T8" fmla="*/ 380859375 w 18771"/>
                  <a:gd name="T9" fmla="*/ 2147483646 h 65401"/>
                  <a:gd name="T10" fmla="*/ 571093750 w 18771"/>
                  <a:gd name="T11" fmla="*/ 2147483646 h 65401"/>
                  <a:gd name="T12" fmla="*/ 2147483646 w 18771"/>
                  <a:gd name="T13" fmla="*/ 2147483646 h 65401"/>
                  <a:gd name="T14" fmla="*/ 2147483646 w 18771"/>
                  <a:gd name="T15" fmla="*/ 2147483646 h 65401"/>
                  <a:gd name="T16" fmla="*/ 2147483646 w 18771"/>
                  <a:gd name="T17" fmla="*/ 2147483646 h 65401"/>
                  <a:gd name="T18" fmla="*/ 2147483646 w 18771"/>
                  <a:gd name="T19" fmla="*/ 2147483646 h 65401"/>
                  <a:gd name="T20" fmla="*/ 2147483646 w 18771"/>
                  <a:gd name="T21" fmla="*/ 235156250 h 65401"/>
                  <a:gd name="T22" fmla="*/ 2147483646 w 18771"/>
                  <a:gd name="T23" fmla="*/ 390625 h 65401"/>
                  <a:gd name="T24" fmla="*/ 2147483646 w 18771"/>
                  <a:gd name="T25" fmla="*/ 2147483646 h 65401"/>
                  <a:gd name="T26" fmla="*/ 2147483646 w 18771"/>
                  <a:gd name="T27" fmla="*/ 2147483646 h 65401"/>
                  <a:gd name="T28" fmla="*/ 2147483646 w 18771"/>
                  <a:gd name="T29" fmla="*/ 2147483646 h 65401"/>
                  <a:gd name="T30" fmla="*/ 2147483646 w 18771"/>
                  <a:gd name="T31" fmla="*/ 2147483646 h 6540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
            <p:nvSpPr>
              <p:cNvPr id="2463" name="Google Shape;2463;p62"/>
              <p:cNvSpPr/>
              <p:nvPr/>
            </p:nvSpPr>
            <p:spPr>
              <a:xfrm>
                <a:off x="-1856370" y="2372499"/>
                <a:ext cx="464018" cy="1635020"/>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lIns="91425" tIns="91425" rIns="91425" bIns="91425" anchor="ctr"/>
              <a:lstStyle/>
              <a:p>
                <a:pPr eaLnBrk="0" fontAlgn="base" hangingPunct="0">
                  <a:defRPr/>
                </a:pPr>
                <a:endParaRPr>
                  <a:solidFill>
                    <a:srgbClr val="000000"/>
                  </a:solidFill>
                  <a:latin typeface="Arial" panose="020B0604020202020204" pitchFamily="34" charset="0"/>
                </a:endParaRPr>
              </a:p>
            </p:txBody>
          </p:sp>
          <p:sp>
            <p:nvSpPr>
              <p:cNvPr id="93206" name="Google Shape;2464;p62"/>
              <p:cNvSpPr>
                <a:spLocks/>
              </p:cNvSpPr>
              <p:nvPr/>
            </p:nvSpPr>
            <p:spPr bwMode="auto">
              <a:xfrm>
                <a:off x="-1766300" y="2414375"/>
                <a:ext cx="329125" cy="283550"/>
              </a:xfrm>
              <a:custGeom>
                <a:avLst/>
                <a:gdLst>
                  <a:gd name="T0" fmla="*/ 2147483646 w 13165"/>
                  <a:gd name="T1" fmla="*/ 1562500 h 11342"/>
                  <a:gd name="T2" fmla="*/ 2147483646 w 13165"/>
                  <a:gd name="T3" fmla="*/ 141796875 h 11342"/>
                  <a:gd name="T4" fmla="*/ 2147483646 w 13165"/>
                  <a:gd name="T5" fmla="*/ 390625 h 11342"/>
                  <a:gd name="T6" fmla="*/ 2147483646 w 13165"/>
                  <a:gd name="T7" fmla="*/ 362109375 h 11342"/>
                  <a:gd name="T8" fmla="*/ 2147483646 w 13165"/>
                  <a:gd name="T9" fmla="*/ 642578125 h 11342"/>
                  <a:gd name="T10" fmla="*/ 2147483646 w 13165"/>
                  <a:gd name="T11" fmla="*/ 552343750 h 11342"/>
                  <a:gd name="T12" fmla="*/ 1890234375 w 13165"/>
                  <a:gd name="T13" fmla="*/ 599218750 h 11342"/>
                  <a:gd name="T14" fmla="*/ 1773437500 w 13165"/>
                  <a:gd name="T15" fmla="*/ 732812500 h 11342"/>
                  <a:gd name="T16" fmla="*/ 2003515625 w 13165"/>
                  <a:gd name="T17" fmla="*/ 652734375 h 11342"/>
                  <a:gd name="T18" fmla="*/ 2147483646 w 13165"/>
                  <a:gd name="T19" fmla="*/ 560156250 h 11342"/>
                  <a:gd name="T20" fmla="*/ 2147483646 w 13165"/>
                  <a:gd name="T21" fmla="*/ 942968750 h 11342"/>
                  <a:gd name="T22" fmla="*/ 2147483646 w 13165"/>
                  <a:gd name="T23" fmla="*/ 973046875 h 11342"/>
                  <a:gd name="T24" fmla="*/ 2147483646 w 13165"/>
                  <a:gd name="T25" fmla="*/ 842968750 h 11342"/>
                  <a:gd name="T26" fmla="*/ 2147483646 w 13165"/>
                  <a:gd name="T27" fmla="*/ 706640625 h 11342"/>
                  <a:gd name="T28" fmla="*/ 2147483646 w 13165"/>
                  <a:gd name="T29" fmla="*/ 1093359375 h 11342"/>
                  <a:gd name="T30" fmla="*/ 2147483646 w 13165"/>
                  <a:gd name="T31" fmla="*/ 1117578125 h 11342"/>
                  <a:gd name="T32" fmla="*/ 2147483646 w 13165"/>
                  <a:gd name="T33" fmla="*/ 706640625 h 11342"/>
                  <a:gd name="T34" fmla="*/ 2147483646 w 13165"/>
                  <a:gd name="T35" fmla="*/ 1053125000 h 11342"/>
                  <a:gd name="T36" fmla="*/ 2147483646 w 13165"/>
                  <a:gd name="T37" fmla="*/ 1193359375 h 11342"/>
                  <a:gd name="T38" fmla="*/ 2147483646 w 13165"/>
                  <a:gd name="T39" fmla="*/ 1051953125 h 11342"/>
                  <a:gd name="T40" fmla="*/ 1212500000 w 13165"/>
                  <a:gd name="T41" fmla="*/ 1223437500 h 11342"/>
                  <a:gd name="T42" fmla="*/ 1202343750 w 13165"/>
                  <a:gd name="T43" fmla="*/ 1303515625 h 11342"/>
                  <a:gd name="T44" fmla="*/ 1262500000 w 13165"/>
                  <a:gd name="T45" fmla="*/ 1273437500 h 11342"/>
                  <a:gd name="T46" fmla="*/ 2147483646 w 13165"/>
                  <a:gd name="T47" fmla="*/ 1381250000 h 11342"/>
                  <a:gd name="T48" fmla="*/ 2147483646 w 13165"/>
                  <a:gd name="T49" fmla="*/ 1473828125 h 11342"/>
                  <a:gd name="T50" fmla="*/ 2147483646 w 13165"/>
                  <a:gd name="T51" fmla="*/ 1634375000 h 11342"/>
                  <a:gd name="T52" fmla="*/ 2147483646 w 13165"/>
                  <a:gd name="T53" fmla="*/ 1433984375 h 11342"/>
                  <a:gd name="T54" fmla="*/ 1175390625 w 13165"/>
                  <a:gd name="T55" fmla="*/ 1902343750 h 11342"/>
                  <a:gd name="T56" fmla="*/ 1062109375 w 13165"/>
                  <a:gd name="T57" fmla="*/ 1994921875 h 11342"/>
                  <a:gd name="T58" fmla="*/ 1182421875 w 13165"/>
                  <a:gd name="T59" fmla="*/ 2147483646 h 11342"/>
                  <a:gd name="T60" fmla="*/ 1282421875 w 13165"/>
                  <a:gd name="T61" fmla="*/ 1954687500 h 11342"/>
                  <a:gd name="T62" fmla="*/ 2147483646 w 13165"/>
                  <a:gd name="T63" fmla="*/ 2085937500 h 11342"/>
                  <a:gd name="T64" fmla="*/ 2147483646 w 13165"/>
                  <a:gd name="T65" fmla="*/ 2147483646 h 11342"/>
                  <a:gd name="T66" fmla="*/ 2147483646 w 13165"/>
                  <a:gd name="T67" fmla="*/ 2147483646 h 11342"/>
                  <a:gd name="T68" fmla="*/ 2147483646 w 13165"/>
                  <a:gd name="T69" fmla="*/ 2085937500 h 11342"/>
                  <a:gd name="T70" fmla="*/ 441015625 w 13165"/>
                  <a:gd name="T71" fmla="*/ 2147483646 h 11342"/>
                  <a:gd name="T72" fmla="*/ 441015625 w 13165"/>
                  <a:gd name="T73" fmla="*/ 2147483646 h 11342"/>
                  <a:gd name="T74" fmla="*/ 454296875 w 13165"/>
                  <a:gd name="T75" fmla="*/ 2147483646 h 11342"/>
                  <a:gd name="T76" fmla="*/ 1933593750 w 13165"/>
                  <a:gd name="T77" fmla="*/ 2147483646 h 11342"/>
                  <a:gd name="T78" fmla="*/ 2003515625 w 13165"/>
                  <a:gd name="T79" fmla="*/ 2147483646 h 11342"/>
                  <a:gd name="T80" fmla="*/ 1148437500 w 13165"/>
                  <a:gd name="T81" fmla="*/ 2147483646 h 11342"/>
                  <a:gd name="T82" fmla="*/ 1051953125 w 13165"/>
                  <a:gd name="T83" fmla="*/ 2147483646 h 11342"/>
                  <a:gd name="T84" fmla="*/ 1121093750 w 13165"/>
                  <a:gd name="T85" fmla="*/ 2147483646 h 11342"/>
                  <a:gd name="T86" fmla="*/ 1148437500 w 13165"/>
                  <a:gd name="T87" fmla="*/ 2147483646 h 11342"/>
                  <a:gd name="T88" fmla="*/ 2147483646 w 13165"/>
                  <a:gd name="T89" fmla="*/ 2147483646 h 11342"/>
                  <a:gd name="T90" fmla="*/ 2147483646 w 13165"/>
                  <a:gd name="T91" fmla="*/ 2147483646 h 11342"/>
                  <a:gd name="T92" fmla="*/ 2147483646 w 13165"/>
                  <a:gd name="T93" fmla="*/ 2147483646 h 11342"/>
                  <a:gd name="T94" fmla="*/ 1686328125 w 13165"/>
                  <a:gd name="T95" fmla="*/ 2147483646 h 11342"/>
                  <a:gd name="T96" fmla="*/ 1542968750 w 13165"/>
                  <a:gd name="T97" fmla="*/ 2147483646 h 11342"/>
                  <a:gd name="T98" fmla="*/ 1640625000 w 13165"/>
                  <a:gd name="T99" fmla="*/ 2147483646 h 11342"/>
                  <a:gd name="T100" fmla="*/ 1686328125 w 13165"/>
                  <a:gd name="T101" fmla="*/ 2147483646 h 11342"/>
                  <a:gd name="T102" fmla="*/ 230859375 w 13165"/>
                  <a:gd name="T103" fmla="*/ 2147483646 h 11342"/>
                  <a:gd name="T104" fmla="*/ 150781250 w 13165"/>
                  <a:gd name="T105" fmla="*/ 2147483646 h 11342"/>
                  <a:gd name="T106" fmla="*/ 248437500 w 13165"/>
                  <a:gd name="T107" fmla="*/ 2147483646 h 11342"/>
                  <a:gd name="T108" fmla="*/ 291406250 w 13165"/>
                  <a:gd name="T109" fmla="*/ 2147483646 h 1134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
            <p:nvSpPr>
              <p:cNvPr id="93207" name="Google Shape;2465;p62"/>
              <p:cNvSpPr>
                <a:spLocks/>
              </p:cNvSpPr>
              <p:nvPr/>
            </p:nvSpPr>
            <p:spPr bwMode="auto">
              <a:xfrm>
                <a:off x="-1809250" y="2563500"/>
                <a:ext cx="247275" cy="1438900"/>
              </a:xfrm>
              <a:custGeom>
                <a:avLst/>
                <a:gdLst>
                  <a:gd name="T0" fmla="*/ 2147483646 w 9891"/>
                  <a:gd name="T1" fmla="*/ 0 h 57556"/>
                  <a:gd name="T2" fmla="*/ 2147483646 w 9891"/>
                  <a:gd name="T3" fmla="*/ 105468750 h 57556"/>
                  <a:gd name="T4" fmla="*/ 1322656250 w 9891"/>
                  <a:gd name="T5" fmla="*/ 2147483646 h 57556"/>
                  <a:gd name="T6" fmla="*/ 1462890625 w 9891"/>
                  <a:gd name="T7" fmla="*/ 2147483646 h 57556"/>
                  <a:gd name="T8" fmla="*/ 1492968750 w 9891"/>
                  <a:gd name="T9" fmla="*/ 2147483646 h 57556"/>
                  <a:gd name="T10" fmla="*/ 1612890625 w 9891"/>
                  <a:gd name="T11" fmla="*/ 2147483646 h 57556"/>
                  <a:gd name="T12" fmla="*/ 2147483646 w 9891"/>
                  <a:gd name="T13" fmla="*/ 195703125 h 57556"/>
                  <a:gd name="T14" fmla="*/ 2147483646 w 9891"/>
                  <a:gd name="T15" fmla="*/ 0 h 575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grpSp>
        <p:grpSp>
          <p:nvGrpSpPr>
            <p:cNvPr id="93194" name="Google Shape;2466;p62"/>
            <p:cNvGrpSpPr>
              <a:grpSpLocks/>
            </p:cNvGrpSpPr>
            <p:nvPr/>
          </p:nvGrpSpPr>
          <p:grpSpPr bwMode="auto">
            <a:xfrm>
              <a:off x="-1779100" y="2408800"/>
              <a:ext cx="1032750" cy="1807075"/>
              <a:chOff x="-1779100" y="2408800"/>
              <a:chExt cx="1032750" cy="1807075"/>
            </a:xfrm>
          </p:grpSpPr>
          <p:sp>
            <p:nvSpPr>
              <p:cNvPr id="93200" name="Google Shape;2467;p62"/>
              <p:cNvSpPr>
                <a:spLocks/>
              </p:cNvSpPr>
              <p:nvPr/>
            </p:nvSpPr>
            <p:spPr bwMode="auto">
              <a:xfrm>
                <a:off x="-1779100" y="2498825"/>
                <a:ext cx="1032750" cy="1717050"/>
              </a:xfrm>
              <a:custGeom>
                <a:avLst/>
                <a:gdLst>
                  <a:gd name="T0" fmla="*/ 2147483646 w 41310"/>
                  <a:gd name="T1" fmla="*/ 0 h 68682"/>
                  <a:gd name="T2" fmla="*/ 2147483646 w 41310"/>
                  <a:gd name="T3" fmla="*/ 434765625 h 68682"/>
                  <a:gd name="T4" fmla="*/ 2147483646 w 41310"/>
                  <a:gd name="T5" fmla="*/ 2147483646 h 68682"/>
                  <a:gd name="T6" fmla="*/ 2147483646 w 41310"/>
                  <a:gd name="T7" fmla="*/ 2147483646 h 68682"/>
                  <a:gd name="T8" fmla="*/ 2147483646 w 41310"/>
                  <a:gd name="T9" fmla="*/ 2147483646 h 68682"/>
                  <a:gd name="T10" fmla="*/ 1151953125 w 41310"/>
                  <a:gd name="T11" fmla="*/ 2147483646 h 68682"/>
                  <a:gd name="T12" fmla="*/ 0 w 41310"/>
                  <a:gd name="T13" fmla="*/ 2147483646 h 68682"/>
                  <a:gd name="T14" fmla="*/ 2147483646 w 41310"/>
                  <a:gd name="T15" fmla="*/ 2147483646 h 68682"/>
                  <a:gd name="T16" fmla="*/ 2147483646 w 41310"/>
                  <a:gd name="T17" fmla="*/ 2147483646 h 68682"/>
                  <a:gd name="T18" fmla="*/ 2147483646 w 41310"/>
                  <a:gd name="T19" fmla="*/ 995703125 h 68682"/>
                  <a:gd name="T20" fmla="*/ 2147483646 w 41310"/>
                  <a:gd name="T21" fmla="*/ 0 h 6868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
            <p:nvSpPr>
              <p:cNvPr id="93201" name="Google Shape;2468;p62"/>
              <p:cNvSpPr>
                <a:spLocks/>
              </p:cNvSpPr>
              <p:nvPr/>
            </p:nvSpPr>
            <p:spPr bwMode="auto">
              <a:xfrm>
                <a:off x="-1776550" y="2408800"/>
                <a:ext cx="973150" cy="1753225"/>
              </a:xfrm>
              <a:custGeom>
                <a:avLst/>
                <a:gdLst>
                  <a:gd name="T0" fmla="*/ 2147483646 w 38926"/>
                  <a:gd name="T1" fmla="*/ 0 h 70129"/>
                  <a:gd name="T2" fmla="*/ 2147483646 w 38926"/>
                  <a:gd name="T3" fmla="*/ 529296875 h 70129"/>
                  <a:gd name="T4" fmla="*/ 2147483646 w 38926"/>
                  <a:gd name="T5" fmla="*/ 2147483646 h 70129"/>
                  <a:gd name="T6" fmla="*/ 2103906250 w 38926"/>
                  <a:gd name="T7" fmla="*/ 2147483646 h 70129"/>
                  <a:gd name="T8" fmla="*/ 941796875 w 38926"/>
                  <a:gd name="T9" fmla="*/ 2147483646 h 70129"/>
                  <a:gd name="T10" fmla="*/ 160546875 w 38926"/>
                  <a:gd name="T11" fmla="*/ 2147483646 h 70129"/>
                  <a:gd name="T12" fmla="*/ 2147483646 w 38926"/>
                  <a:gd name="T13" fmla="*/ 2147483646 h 70129"/>
                  <a:gd name="T14" fmla="*/ 2147483646 w 38926"/>
                  <a:gd name="T15" fmla="*/ 2147483646 h 70129"/>
                  <a:gd name="T16" fmla="*/ 2147483646 w 38926"/>
                  <a:gd name="T17" fmla="*/ 880078125 h 70129"/>
                  <a:gd name="T18" fmla="*/ 2147483646 w 38926"/>
                  <a:gd name="T19" fmla="*/ 0 h 701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
            <p:nvSpPr>
              <p:cNvPr id="93202" name="Google Shape;2469;p62"/>
              <p:cNvSpPr>
                <a:spLocks/>
              </p:cNvSpPr>
              <p:nvPr/>
            </p:nvSpPr>
            <p:spPr bwMode="auto">
              <a:xfrm>
                <a:off x="-1311125" y="2430900"/>
                <a:ext cx="402150" cy="319125"/>
              </a:xfrm>
              <a:custGeom>
                <a:avLst/>
                <a:gdLst>
                  <a:gd name="T0" fmla="*/ 2147483646 w 16086"/>
                  <a:gd name="T1" fmla="*/ 3906250 h 12765"/>
                  <a:gd name="T2" fmla="*/ 2147483646 w 16086"/>
                  <a:gd name="T3" fmla="*/ 153906250 h 12765"/>
                  <a:gd name="T4" fmla="*/ 2147483646 w 16086"/>
                  <a:gd name="T5" fmla="*/ 114062500 h 12765"/>
                  <a:gd name="T6" fmla="*/ 2147483646 w 16086"/>
                  <a:gd name="T7" fmla="*/ 490625000 h 12765"/>
                  <a:gd name="T8" fmla="*/ 2147483646 w 16086"/>
                  <a:gd name="T9" fmla="*/ 805078125 h 12765"/>
                  <a:gd name="T10" fmla="*/ 2147483646 w 16086"/>
                  <a:gd name="T11" fmla="*/ 830078125 h 12765"/>
                  <a:gd name="T12" fmla="*/ 2147483646 w 16086"/>
                  <a:gd name="T13" fmla="*/ 490625000 h 12765"/>
                  <a:gd name="T14" fmla="*/ 2147483646 w 16086"/>
                  <a:gd name="T15" fmla="*/ 705078125 h 12765"/>
                  <a:gd name="T16" fmla="*/ 2147483646 w 16086"/>
                  <a:gd name="T17" fmla="*/ 905078125 h 12765"/>
                  <a:gd name="T18" fmla="*/ 2147483646 w 16086"/>
                  <a:gd name="T19" fmla="*/ 684765625 h 12765"/>
                  <a:gd name="T20" fmla="*/ 2147483646 w 16086"/>
                  <a:gd name="T21" fmla="*/ 659765625 h 12765"/>
                  <a:gd name="T22" fmla="*/ 2147483646 w 16086"/>
                  <a:gd name="T23" fmla="*/ 1105468750 h 12765"/>
                  <a:gd name="T24" fmla="*/ 2147483646 w 16086"/>
                  <a:gd name="T25" fmla="*/ 1143359375 h 12765"/>
                  <a:gd name="T26" fmla="*/ 2147483646 w 16086"/>
                  <a:gd name="T27" fmla="*/ 659765625 h 12765"/>
                  <a:gd name="T28" fmla="*/ 1672656250 w 16086"/>
                  <a:gd name="T29" fmla="*/ 1405859375 h 12765"/>
                  <a:gd name="T30" fmla="*/ 1710546875 w 16086"/>
                  <a:gd name="T31" fmla="*/ 1410156250 h 12765"/>
                  <a:gd name="T32" fmla="*/ 1702734375 w 16086"/>
                  <a:gd name="T33" fmla="*/ 1316015625 h 12765"/>
                  <a:gd name="T34" fmla="*/ 2147483646 w 16086"/>
                  <a:gd name="T35" fmla="*/ 975390625 h 12765"/>
                  <a:gd name="T36" fmla="*/ 2147483646 w 16086"/>
                  <a:gd name="T37" fmla="*/ 1446093750 h 12765"/>
                  <a:gd name="T38" fmla="*/ 2147483646 w 16086"/>
                  <a:gd name="T39" fmla="*/ 1316015625 h 12765"/>
                  <a:gd name="T40" fmla="*/ 2147483646 w 16086"/>
                  <a:gd name="T41" fmla="*/ 1322265625 h 12765"/>
                  <a:gd name="T42" fmla="*/ 2147483646 w 16086"/>
                  <a:gd name="T43" fmla="*/ 1476171875 h 12765"/>
                  <a:gd name="T44" fmla="*/ 2147483646 w 16086"/>
                  <a:gd name="T45" fmla="*/ 1488671875 h 12765"/>
                  <a:gd name="T46" fmla="*/ 2147483646 w 16086"/>
                  <a:gd name="T47" fmla="*/ 1322265625 h 12765"/>
                  <a:gd name="T48" fmla="*/ 2147483646 w 16086"/>
                  <a:gd name="T49" fmla="*/ 1666406250 h 12765"/>
                  <a:gd name="T50" fmla="*/ 2147483646 w 16086"/>
                  <a:gd name="T51" fmla="*/ 1876953125 h 12765"/>
                  <a:gd name="T52" fmla="*/ 2147483646 w 16086"/>
                  <a:gd name="T53" fmla="*/ 1646484375 h 12765"/>
                  <a:gd name="T54" fmla="*/ 1594140625 w 16086"/>
                  <a:gd name="T55" fmla="*/ 2092968750 h 12765"/>
                  <a:gd name="T56" fmla="*/ 1452343750 w 16086"/>
                  <a:gd name="T57" fmla="*/ 2147483646 h 12765"/>
                  <a:gd name="T58" fmla="*/ 1605468750 w 16086"/>
                  <a:gd name="T59" fmla="*/ 2147483646 h 12765"/>
                  <a:gd name="T60" fmla="*/ 1594140625 w 16086"/>
                  <a:gd name="T61" fmla="*/ 2092968750 h 12765"/>
                  <a:gd name="T62" fmla="*/ 2147483646 w 16086"/>
                  <a:gd name="T63" fmla="*/ 2147483646 h 12765"/>
                  <a:gd name="T64" fmla="*/ 2147483646 w 16086"/>
                  <a:gd name="T65" fmla="*/ 2147483646 h 12765"/>
                  <a:gd name="T66" fmla="*/ 2147483646 w 16086"/>
                  <a:gd name="T67" fmla="*/ 2147483646 h 12765"/>
                  <a:gd name="T68" fmla="*/ 701953125 w 16086"/>
                  <a:gd name="T69" fmla="*/ 2147483646 h 12765"/>
                  <a:gd name="T70" fmla="*/ 630859375 w 16086"/>
                  <a:gd name="T71" fmla="*/ 2147483646 h 12765"/>
                  <a:gd name="T72" fmla="*/ 660937500 w 16086"/>
                  <a:gd name="T73" fmla="*/ 2147483646 h 12765"/>
                  <a:gd name="T74" fmla="*/ 701953125 w 16086"/>
                  <a:gd name="T75" fmla="*/ 2147483646 h 12765"/>
                  <a:gd name="T76" fmla="*/ 2147483646 w 16086"/>
                  <a:gd name="T77" fmla="*/ 2147483646 h 12765"/>
                  <a:gd name="T78" fmla="*/ 2147483646 w 16086"/>
                  <a:gd name="T79" fmla="*/ 2147483646 h 12765"/>
                  <a:gd name="T80" fmla="*/ 2147483646 w 16086"/>
                  <a:gd name="T81" fmla="*/ 2147483646 h 12765"/>
                  <a:gd name="T82" fmla="*/ 1427343750 w 16086"/>
                  <a:gd name="T83" fmla="*/ 2147483646 h 12765"/>
                  <a:gd name="T84" fmla="*/ 1312109375 w 16086"/>
                  <a:gd name="T85" fmla="*/ 2147483646 h 12765"/>
                  <a:gd name="T86" fmla="*/ 1398828125 w 16086"/>
                  <a:gd name="T87" fmla="*/ 2147483646 h 12765"/>
                  <a:gd name="T88" fmla="*/ 1427343750 w 16086"/>
                  <a:gd name="T89" fmla="*/ 2147483646 h 12765"/>
                  <a:gd name="T90" fmla="*/ 2147483646 w 16086"/>
                  <a:gd name="T91" fmla="*/ 2147483646 h 12765"/>
                  <a:gd name="T92" fmla="*/ 2147483646 w 16086"/>
                  <a:gd name="T93" fmla="*/ 2147483646 h 12765"/>
                  <a:gd name="T94" fmla="*/ 2147483646 w 16086"/>
                  <a:gd name="T95" fmla="*/ 2147483646 h 12765"/>
                  <a:gd name="T96" fmla="*/ 1984375000 w 16086"/>
                  <a:gd name="T97" fmla="*/ 2147483646 h 12765"/>
                  <a:gd name="T98" fmla="*/ 1812890625 w 16086"/>
                  <a:gd name="T99" fmla="*/ 2147483646 h 12765"/>
                  <a:gd name="T100" fmla="*/ 1961718750 w 16086"/>
                  <a:gd name="T101" fmla="*/ 2147483646 h 12765"/>
                  <a:gd name="T102" fmla="*/ 1984375000 w 16086"/>
                  <a:gd name="T103" fmla="*/ 2147483646 h 12765"/>
                  <a:gd name="T104" fmla="*/ 290625000 w 16086"/>
                  <a:gd name="T105" fmla="*/ 2147483646 h 12765"/>
                  <a:gd name="T106" fmla="*/ 260546875 w 16086"/>
                  <a:gd name="T107" fmla="*/ 2147483646 h 12765"/>
                  <a:gd name="T108" fmla="*/ 560937500 w 16086"/>
                  <a:gd name="T109" fmla="*/ 2147483646 h 1276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
            <p:nvSpPr>
              <p:cNvPr id="93203" name="Google Shape;2470;p62"/>
              <p:cNvSpPr>
                <a:spLocks/>
              </p:cNvSpPr>
              <p:nvPr/>
            </p:nvSpPr>
            <p:spPr bwMode="auto">
              <a:xfrm>
                <a:off x="-1775275" y="2546100"/>
                <a:ext cx="795475" cy="1591550"/>
              </a:xfrm>
              <a:custGeom>
                <a:avLst/>
                <a:gdLst>
                  <a:gd name="T0" fmla="*/ 2147483646 w 31819"/>
                  <a:gd name="T1" fmla="*/ 390625 h 63662"/>
                  <a:gd name="T2" fmla="*/ 2147483646 w 31819"/>
                  <a:gd name="T3" fmla="*/ 56640625 h 63662"/>
                  <a:gd name="T4" fmla="*/ 20312500 w 31819"/>
                  <a:gd name="T5" fmla="*/ 2147483646 h 63662"/>
                  <a:gd name="T6" fmla="*/ 130468750 w 31819"/>
                  <a:gd name="T7" fmla="*/ 2147483646 h 63662"/>
                  <a:gd name="T8" fmla="*/ 160546875 w 31819"/>
                  <a:gd name="T9" fmla="*/ 2147483646 h 63662"/>
                  <a:gd name="T10" fmla="*/ 310937500 w 31819"/>
                  <a:gd name="T11" fmla="*/ 2147483646 h 63662"/>
                  <a:gd name="T12" fmla="*/ 2147483646 w 31819"/>
                  <a:gd name="T13" fmla="*/ 237109375 h 63662"/>
                  <a:gd name="T14" fmla="*/ 2147483646 w 31819"/>
                  <a:gd name="T15" fmla="*/ 390625 h 6366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grpSp>
        <p:grpSp>
          <p:nvGrpSpPr>
            <p:cNvPr id="93195" name="Google Shape;2471;p62"/>
            <p:cNvGrpSpPr>
              <a:grpSpLocks/>
            </p:cNvGrpSpPr>
            <p:nvPr/>
          </p:nvGrpSpPr>
          <p:grpSpPr bwMode="auto">
            <a:xfrm>
              <a:off x="-2055400" y="3174000"/>
              <a:ext cx="1520600" cy="1434200"/>
              <a:chOff x="-2055400" y="3174000"/>
              <a:chExt cx="1520600" cy="1434200"/>
            </a:xfrm>
          </p:grpSpPr>
          <p:sp>
            <p:nvSpPr>
              <p:cNvPr id="93197" name="Google Shape;2472;p62"/>
              <p:cNvSpPr>
                <a:spLocks/>
              </p:cNvSpPr>
              <p:nvPr/>
            </p:nvSpPr>
            <p:spPr bwMode="auto">
              <a:xfrm>
                <a:off x="-2007975" y="3215025"/>
                <a:ext cx="1473175" cy="1393175"/>
              </a:xfrm>
              <a:custGeom>
                <a:avLst/>
                <a:gdLst>
                  <a:gd name="T0" fmla="*/ 2147483646 w 58927"/>
                  <a:gd name="T1" fmla="*/ 0 h 55727"/>
                  <a:gd name="T2" fmla="*/ 2147483646 w 58927"/>
                  <a:gd name="T3" fmla="*/ 42187500 h 55727"/>
                  <a:gd name="T4" fmla="*/ 2147483646 w 58927"/>
                  <a:gd name="T5" fmla="*/ 2125390625 h 55727"/>
                  <a:gd name="T6" fmla="*/ 2147483646 w 58927"/>
                  <a:gd name="T7" fmla="*/ 2147483646 h 55727"/>
                  <a:gd name="T8" fmla="*/ 2147483646 w 58927"/>
                  <a:gd name="T9" fmla="*/ 2147483646 h 55727"/>
                  <a:gd name="T10" fmla="*/ 3515625 w 58927"/>
                  <a:gd name="T11" fmla="*/ 2147483646 h 55727"/>
                  <a:gd name="T12" fmla="*/ 3515625 w 58927"/>
                  <a:gd name="T13" fmla="*/ 2147483646 h 55727"/>
                  <a:gd name="T14" fmla="*/ 2147483646 w 58927"/>
                  <a:gd name="T15" fmla="*/ 2147483646 h 55727"/>
                  <a:gd name="T16" fmla="*/ 2147483646 w 58927"/>
                  <a:gd name="T17" fmla="*/ 2147483646 h 55727"/>
                  <a:gd name="T18" fmla="*/ 2147483646 w 58927"/>
                  <a:gd name="T19" fmla="*/ 1895312500 h 55727"/>
                  <a:gd name="T20" fmla="*/ 2147483646 w 58927"/>
                  <a:gd name="T21" fmla="*/ 0 h 55727"/>
                  <a:gd name="T22" fmla="*/ 3515625 w 58927"/>
                  <a:gd name="T23" fmla="*/ 2147483646 h 55727"/>
                  <a:gd name="T24" fmla="*/ 3515625 w 58927"/>
                  <a:gd name="T25" fmla="*/ 2147483646 h 55727"/>
                  <a:gd name="T26" fmla="*/ 390625 w 58927"/>
                  <a:gd name="T27" fmla="*/ 2147483646 h 55727"/>
                  <a:gd name="T28" fmla="*/ 3515625 w 58927"/>
                  <a:gd name="T29" fmla="*/ 2147483646 h 5572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
            <p:nvSpPr>
              <p:cNvPr id="2473" name="Google Shape;2473;p62"/>
              <p:cNvSpPr/>
              <p:nvPr/>
            </p:nvSpPr>
            <p:spPr>
              <a:xfrm>
                <a:off x="-2049767" y="3157663"/>
                <a:ext cx="1472003" cy="1395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lIns="91425" tIns="91425" rIns="91425" bIns="91425" anchor="ctr"/>
              <a:lstStyle/>
              <a:p>
                <a:pPr eaLnBrk="0" fontAlgn="base" hangingPunct="0">
                  <a:defRPr/>
                </a:pPr>
                <a:endParaRPr>
                  <a:solidFill>
                    <a:srgbClr val="000000"/>
                  </a:solidFill>
                  <a:latin typeface="Arial" panose="020B0604020202020204" pitchFamily="34" charset="0"/>
                </a:endParaRPr>
              </a:p>
            </p:txBody>
          </p:sp>
          <p:sp>
            <p:nvSpPr>
              <p:cNvPr id="93199" name="Google Shape;2474;p62"/>
              <p:cNvSpPr>
                <a:spLocks/>
              </p:cNvSpPr>
              <p:nvPr/>
            </p:nvSpPr>
            <p:spPr bwMode="auto">
              <a:xfrm>
                <a:off x="-1083325" y="3219875"/>
                <a:ext cx="461350" cy="203475"/>
              </a:xfrm>
              <a:custGeom>
                <a:avLst/>
                <a:gdLst>
                  <a:gd name="T0" fmla="*/ 2147483646 w 18454"/>
                  <a:gd name="T1" fmla="*/ 166796875 h 8139"/>
                  <a:gd name="T2" fmla="*/ 2147483646 w 18454"/>
                  <a:gd name="T3" fmla="*/ 200781250 h 8139"/>
                  <a:gd name="T4" fmla="*/ 2147483646 w 18454"/>
                  <a:gd name="T5" fmla="*/ 116406250 h 8139"/>
                  <a:gd name="T6" fmla="*/ 2147483646 w 18454"/>
                  <a:gd name="T7" fmla="*/ 390625 h 8139"/>
                  <a:gd name="T8" fmla="*/ 2147483646 w 18454"/>
                  <a:gd name="T9" fmla="*/ 76562500 h 8139"/>
                  <a:gd name="T10" fmla="*/ 2147483646 w 18454"/>
                  <a:gd name="T11" fmla="*/ 319921875 h 8139"/>
                  <a:gd name="T12" fmla="*/ 2147483646 w 18454"/>
                  <a:gd name="T13" fmla="*/ 390625 h 8139"/>
                  <a:gd name="T14" fmla="*/ 2147483646 w 18454"/>
                  <a:gd name="T15" fmla="*/ 337109375 h 8139"/>
                  <a:gd name="T16" fmla="*/ 2147483646 w 18454"/>
                  <a:gd name="T17" fmla="*/ 397265625 h 8139"/>
                  <a:gd name="T18" fmla="*/ 2147483646 w 18454"/>
                  <a:gd name="T19" fmla="*/ 246875000 h 8139"/>
                  <a:gd name="T20" fmla="*/ 2147483646 w 18454"/>
                  <a:gd name="T21" fmla="*/ 631250000 h 8139"/>
                  <a:gd name="T22" fmla="*/ 2147483646 w 18454"/>
                  <a:gd name="T23" fmla="*/ 707421875 h 8139"/>
                  <a:gd name="T24" fmla="*/ 2147483646 w 18454"/>
                  <a:gd name="T25" fmla="*/ 944531250 h 8139"/>
                  <a:gd name="T26" fmla="*/ 2147483646 w 18454"/>
                  <a:gd name="T27" fmla="*/ 631250000 h 8139"/>
                  <a:gd name="T28" fmla="*/ 1498828125 w 18454"/>
                  <a:gd name="T29" fmla="*/ 907812500 h 8139"/>
                  <a:gd name="T30" fmla="*/ 1587109375 w 18454"/>
                  <a:gd name="T31" fmla="*/ 968359375 h 8139"/>
                  <a:gd name="T32" fmla="*/ 1629296875 w 18454"/>
                  <a:gd name="T33" fmla="*/ 817578125 h 8139"/>
                  <a:gd name="T34" fmla="*/ 2147483646 w 18454"/>
                  <a:gd name="T35" fmla="*/ 846875000 h 8139"/>
                  <a:gd name="T36" fmla="*/ 2147483646 w 18454"/>
                  <a:gd name="T37" fmla="*/ 1138281250 h 8139"/>
                  <a:gd name="T38" fmla="*/ 2147483646 w 18454"/>
                  <a:gd name="T39" fmla="*/ 1228515625 h 8139"/>
                  <a:gd name="T40" fmla="*/ 2147483646 w 18454"/>
                  <a:gd name="T41" fmla="*/ 1298437500 h 8139"/>
                  <a:gd name="T42" fmla="*/ 2147483646 w 18454"/>
                  <a:gd name="T43" fmla="*/ 846875000 h 8139"/>
                  <a:gd name="T44" fmla="*/ 2147483646 w 18454"/>
                  <a:gd name="T45" fmla="*/ 1148437500 h 8139"/>
                  <a:gd name="T46" fmla="*/ 2147483646 w 18454"/>
                  <a:gd name="T47" fmla="*/ 1398828125 h 8139"/>
                  <a:gd name="T48" fmla="*/ 2147483646 w 18454"/>
                  <a:gd name="T49" fmla="*/ 1298437500 h 8139"/>
                  <a:gd name="T50" fmla="*/ 2147483646 w 18454"/>
                  <a:gd name="T51" fmla="*/ 1361718750 h 8139"/>
                  <a:gd name="T52" fmla="*/ 2147483646 w 18454"/>
                  <a:gd name="T53" fmla="*/ 1628906250 h 8139"/>
                  <a:gd name="T54" fmla="*/ 2147483646 w 18454"/>
                  <a:gd name="T55" fmla="*/ 1679296875 h 8139"/>
                  <a:gd name="T56" fmla="*/ 2147483646 w 18454"/>
                  <a:gd name="T57" fmla="*/ 1361718750 h 8139"/>
                  <a:gd name="T58" fmla="*/ 1749218750 w 18454"/>
                  <a:gd name="T59" fmla="*/ 1719140625 h 8139"/>
                  <a:gd name="T60" fmla="*/ 1912890625 w 18454"/>
                  <a:gd name="T61" fmla="*/ 1833203125 h 8139"/>
                  <a:gd name="T62" fmla="*/ 1979687500 w 18454"/>
                  <a:gd name="T63" fmla="*/ 1548828125 h 8139"/>
                  <a:gd name="T64" fmla="*/ 2147483646 w 18454"/>
                  <a:gd name="T65" fmla="*/ 1728125000 h 8139"/>
                  <a:gd name="T66" fmla="*/ 2147483646 w 18454"/>
                  <a:gd name="T67" fmla="*/ 2019921875 h 8139"/>
                  <a:gd name="T68" fmla="*/ 2147483646 w 18454"/>
                  <a:gd name="T69" fmla="*/ 2147483646 h 8139"/>
                  <a:gd name="T70" fmla="*/ 2147483646 w 18454"/>
                  <a:gd name="T71" fmla="*/ 1749218750 h 8139"/>
                  <a:gd name="T72" fmla="*/ 313671875 w 18454"/>
                  <a:gd name="T73" fmla="*/ 1783593750 h 8139"/>
                  <a:gd name="T74" fmla="*/ 46484375 w 18454"/>
                  <a:gd name="T75" fmla="*/ 2079687500 h 8139"/>
                  <a:gd name="T76" fmla="*/ 317187500 w 18454"/>
                  <a:gd name="T77" fmla="*/ 2147483646 h 8139"/>
                  <a:gd name="T78" fmla="*/ 417187500 w 18454"/>
                  <a:gd name="T79" fmla="*/ 1809375000 h 8139"/>
                  <a:gd name="T80" fmla="*/ 2147483646 w 18454"/>
                  <a:gd name="T81" fmla="*/ 2147483646 h 8139"/>
                  <a:gd name="T82" fmla="*/ 2147483646 w 18454"/>
                  <a:gd name="T83" fmla="*/ 2147483646 h 8139"/>
                  <a:gd name="T84" fmla="*/ 2147483646 w 18454"/>
                  <a:gd name="T85" fmla="*/ 2147483646 h 8139"/>
                  <a:gd name="T86" fmla="*/ 2147483646 w 18454"/>
                  <a:gd name="T87" fmla="*/ 2147483646 h 8139"/>
                  <a:gd name="T88" fmla="*/ 2147483646 w 18454"/>
                  <a:gd name="T89" fmla="*/ 2147483646 h 8139"/>
                  <a:gd name="T90" fmla="*/ 2147483646 w 18454"/>
                  <a:gd name="T91" fmla="*/ 2147483646 h 8139"/>
                  <a:gd name="T92" fmla="*/ 2147483646 w 18454"/>
                  <a:gd name="T93" fmla="*/ 2147483646 h 8139"/>
                  <a:gd name="T94" fmla="*/ 2147483646 w 18454"/>
                  <a:gd name="T95" fmla="*/ 2147483646 h 8139"/>
                  <a:gd name="T96" fmla="*/ 2147483646 w 18454"/>
                  <a:gd name="T97" fmla="*/ 2147483646 h 8139"/>
                  <a:gd name="T98" fmla="*/ 2147483646 w 18454"/>
                  <a:gd name="T99" fmla="*/ 2147483646 h 8139"/>
                  <a:gd name="T100" fmla="*/ 2147483646 w 18454"/>
                  <a:gd name="T101" fmla="*/ 2147483646 h 8139"/>
                  <a:gd name="T102" fmla="*/ 2147483646 w 18454"/>
                  <a:gd name="T103" fmla="*/ 2147483646 h 8139"/>
                  <a:gd name="T104" fmla="*/ 2147483646 w 18454"/>
                  <a:gd name="T105" fmla="*/ 2147483646 h 8139"/>
                  <a:gd name="T106" fmla="*/ 2147483646 w 18454"/>
                  <a:gd name="T107" fmla="*/ 2147483646 h 8139"/>
                  <a:gd name="T108" fmla="*/ 2147483646 w 18454"/>
                  <a:gd name="T109" fmla="*/ 2147483646 h 8139"/>
                  <a:gd name="T110" fmla="*/ 1641796875 w 18454"/>
                  <a:gd name="T111" fmla="*/ 2147483646 h 8139"/>
                  <a:gd name="T112" fmla="*/ 1428906250 w 18454"/>
                  <a:gd name="T113" fmla="*/ 2147483646 h 8139"/>
                  <a:gd name="T114" fmla="*/ 1749218750 w 18454"/>
                  <a:gd name="T115" fmla="*/ 2147483646 h 8139"/>
                  <a:gd name="T116" fmla="*/ 1641796875 w 18454"/>
                  <a:gd name="T117" fmla="*/ 2147483646 h 813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grpSp>
        <p:sp>
          <p:nvSpPr>
            <p:cNvPr id="93196" name="Google Shape;2475;p62"/>
            <p:cNvSpPr>
              <a:spLocks/>
            </p:cNvSpPr>
            <p:nvPr/>
          </p:nvSpPr>
          <p:spPr bwMode="auto">
            <a:xfrm>
              <a:off x="-2054775" y="3375800"/>
              <a:ext cx="1243175" cy="1169575"/>
            </a:xfrm>
            <a:custGeom>
              <a:avLst/>
              <a:gdLst>
                <a:gd name="T0" fmla="*/ 2147483646 w 49727"/>
                <a:gd name="T1" fmla="*/ 0 h 46783"/>
                <a:gd name="T2" fmla="*/ 2147483646 w 49727"/>
                <a:gd name="T3" fmla="*/ 14062500 h 46783"/>
                <a:gd name="T4" fmla="*/ 70312500 w 49727"/>
                <a:gd name="T5" fmla="*/ 2147483646 h 46783"/>
                <a:gd name="T6" fmla="*/ 190625000 w 49727"/>
                <a:gd name="T7" fmla="*/ 2147483646 h 46783"/>
                <a:gd name="T8" fmla="*/ 310937500 w 49727"/>
                <a:gd name="T9" fmla="*/ 2147483646 h 46783"/>
                <a:gd name="T10" fmla="*/ 2147483646 w 49727"/>
                <a:gd name="T11" fmla="*/ 264453125 h 46783"/>
                <a:gd name="T12" fmla="*/ 2147483646 w 49727"/>
                <a:gd name="T13" fmla="*/ 0 h 4678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grpSp>
      <p:sp>
        <p:nvSpPr>
          <p:cNvPr id="31" name="Google Shape;2091;p73"/>
          <p:cNvSpPr txBox="1">
            <a:spLocks/>
          </p:cNvSpPr>
          <p:nvPr/>
        </p:nvSpPr>
        <p:spPr bwMode="auto">
          <a:xfrm>
            <a:off x="4679950" y="5116514"/>
            <a:ext cx="5562600" cy="172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endParaRPr lang="vi-VN" altLang="vi-VN" sz="4000" b="1">
              <a:solidFill>
                <a:srgbClr val="FF0000"/>
              </a:solidFill>
              <a:latin typeface="Times New Roman" panose="02020603050405020304" pitchFamily="18" charset="0"/>
              <a:ea typeface="Patrick Hand SC" charset="0"/>
              <a:cs typeface="Times New Roman" panose="02020603050405020304" pitchFamily="18" charset="0"/>
              <a:sym typeface="Patrick Hand SC" charset="0"/>
            </a:endParaRPr>
          </a:p>
        </p:txBody>
      </p:sp>
      <p:pic>
        <p:nvPicPr>
          <p:cNvPr id="9319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88450" cy="684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524000" y="6129339"/>
            <a:ext cx="3473450" cy="708025"/>
          </a:xfrm>
          <a:prstGeom prst="rect">
            <a:avLst/>
          </a:prstGeom>
        </p:spPr>
        <p:txBody>
          <a:bodyPr>
            <a:spAutoFit/>
          </a:bodyPr>
          <a:lstStyle/>
          <a:p>
            <a:pPr algn="ctr" fontAlgn="base">
              <a:spcBef>
                <a:spcPct val="0"/>
              </a:spcBef>
              <a:spcAft>
                <a:spcPct val="0"/>
              </a:spcAft>
              <a:defRPr/>
            </a:pPr>
            <a:r>
              <a:rPr lang="vi-VN" altLang="vi-VN" sz="4000" b="1" dirty="0">
                <a:solidFill>
                  <a:srgbClr val="000000">
                    <a:lumMod val="95000"/>
                    <a:lumOff val="5000"/>
                  </a:srgbClr>
                </a:solidFill>
                <a:latin typeface="Times New Roman" panose="02020603050405020304" pitchFamily="18" charset="0"/>
                <a:ea typeface="Patrick Hand SC" charset="0"/>
                <a:cs typeface="Times New Roman" panose="02020603050405020304" pitchFamily="18" charset="0"/>
                <a:sym typeface="Patrick Hand SC" charset="0"/>
              </a:rPr>
              <a:t>HỌA MI HÓT</a:t>
            </a:r>
          </a:p>
        </p:txBody>
      </p:sp>
    </p:spTree>
    <p:extLst>
      <p:ext uri="{BB962C8B-B14F-4D97-AF65-F5344CB8AC3E}">
        <p14:creationId xmlns:p14="http://schemas.microsoft.com/office/powerpoint/2010/main" val="24093065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5234" name="Google Shape;2450;p62"/>
          <p:cNvGrpSpPr>
            <a:grpSpLocks/>
          </p:cNvGrpSpPr>
          <p:nvPr/>
        </p:nvGrpSpPr>
        <p:grpSpPr bwMode="auto">
          <a:xfrm>
            <a:off x="6346826" y="1222375"/>
            <a:ext cx="3730625" cy="2732088"/>
            <a:chOff x="1453903" y="1500600"/>
            <a:chExt cx="6329867" cy="2814300"/>
          </a:xfrm>
        </p:grpSpPr>
        <p:sp>
          <p:nvSpPr>
            <p:cNvPr id="95259" name="Google Shape;2451;p62"/>
            <p:cNvSpPr>
              <a:spLocks noChangeArrowheads="1"/>
            </p:cNvSpPr>
            <p:nvPr/>
          </p:nvSpPr>
          <p:spPr bwMode="auto">
            <a:xfrm>
              <a:off x="1606470" y="1576800"/>
              <a:ext cx="6177300" cy="2738100"/>
            </a:xfrm>
            <a:prstGeom prst="roundRect">
              <a:avLst>
                <a:gd name="adj" fmla="val 10065"/>
              </a:avLst>
            </a:prstGeom>
            <a:solidFill>
              <a:schemeClr val="accent1"/>
            </a:solidFill>
            <a:ln w="19050">
              <a:solidFill>
                <a:schemeClr val="tx1"/>
              </a:solidFill>
              <a:round/>
              <a:headEnd type="none" w="sm" len="sm"/>
              <a:tailEnd type="none" w="sm" len="sm"/>
            </a:ln>
          </p:spPr>
          <p:txBody>
            <a:bodyPr lIns="91425" tIns="91425" rIns="91425" bIns="9142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endParaRPr lang="vi-VN" altLang="vi-VN" sz="1800">
                <a:solidFill>
                  <a:srgbClr val="000000"/>
                </a:solidFill>
              </a:endParaRPr>
            </a:p>
          </p:txBody>
        </p:sp>
        <p:sp>
          <p:nvSpPr>
            <p:cNvPr id="95260" name="Google Shape;2452;p62"/>
            <p:cNvSpPr>
              <a:spLocks noChangeArrowheads="1"/>
            </p:cNvSpPr>
            <p:nvPr/>
          </p:nvSpPr>
          <p:spPr bwMode="auto">
            <a:xfrm>
              <a:off x="1453903" y="1500600"/>
              <a:ext cx="6177300" cy="2738100"/>
            </a:xfrm>
            <a:prstGeom prst="roundRect">
              <a:avLst>
                <a:gd name="adj" fmla="val 10065"/>
              </a:avLst>
            </a:prstGeom>
            <a:solidFill>
              <a:schemeClr val="bg1"/>
            </a:solidFill>
            <a:ln w="19050">
              <a:solidFill>
                <a:schemeClr val="tx1"/>
              </a:solidFill>
              <a:round/>
              <a:headEnd type="none" w="sm" len="sm"/>
              <a:tailEnd type="none" w="sm" len="sm"/>
            </a:ln>
          </p:spPr>
          <p:txBody>
            <a:bodyPr lIns="91425" tIns="91425" rIns="91425" bIns="9142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endParaRPr lang="vi-VN" altLang="vi-VN" sz="1800">
                <a:solidFill>
                  <a:srgbClr val="000000"/>
                </a:solidFill>
              </a:endParaRPr>
            </a:p>
          </p:txBody>
        </p:sp>
      </p:grpSp>
      <p:sp>
        <p:nvSpPr>
          <p:cNvPr id="2453" name="Google Shape;2453;p62"/>
          <p:cNvSpPr txBox="1">
            <a:spLocks noGrp="1"/>
          </p:cNvSpPr>
          <p:nvPr>
            <p:ph type="title"/>
          </p:nvPr>
        </p:nvSpPr>
        <p:spPr/>
        <p:txBody>
          <a:bodyPr spcFirstLastPara="1" vert="horz" wrap="square" lIns="91425" tIns="91425" rIns="91425" bIns="91425" numCol="1" anchor="ctr" anchorCtr="0" compatLnSpc="1">
            <a:prstTxWarp prst="textNoShape">
              <a:avLst/>
            </a:prstTxWarp>
            <a:noAutofit/>
          </a:bodyPr>
          <a:lstStyle/>
          <a:p>
            <a:pPr>
              <a:defRPr/>
            </a:pPr>
            <a:r>
              <a:rPr lang="en" dirty="0">
                <a:solidFill>
                  <a:schemeClr val="accent3"/>
                </a:solidFill>
              </a:rPr>
              <a:t>TABLET </a:t>
            </a:r>
            <a:endParaRPr dirty="0"/>
          </a:p>
        </p:txBody>
      </p:sp>
      <p:grpSp>
        <p:nvGrpSpPr>
          <p:cNvPr id="95236" name="Google Shape;2455;p62"/>
          <p:cNvGrpSpPr>
            <a:grpSpLocks/>
          </p:cNvGrpSpPr>
          <p:nvPr/>
        </p:nvGrpSpPr>
        <p:grpSpPr bwMode="auto">
          <a:xfrm rot="16200000" flipH="1">
            <a:off x="2721770" y="1762920"/>
            <a:ext cx="2378075" cy="3332163"/>
            <a:chOff x="1835466" y="929768"/>
            <a:chExt cx="2388300" cy="3284100"/>
          </a:xfrm>
        </p:grpSpPr>
        <p:sp>
          <p:nvSpPr>
            <p:cNvPr id="95256" name="Google Shape;2456;p62"/>
            <p:cNvSpPr>
              <a:spLocks noChangeArrowheads="1"/>
            </p:cNvSpPr>
            <p:nvPr/>
          </p:nvSpPr>
          <p:spPr bwMode="auto">
            <a:xfrm>
              <a:off x="1835466" y="929768"/>
              <a:ext cx="2388300" cy="3284100"/>
            </a:xfrm>
            <a:prstGeom prst="roundRect">
              <a:avLst>
                <a:gd name="adj" fmla="val 4847"/>
              </a:avLst>
            </a:prstGeom>
            <a:solidFill>
              <a:schemeClr val="bg2"/>
            </a:solidFill>
            <a:ln w="19050">
              <a:solidFill>
                <a:schemeClr val="tx1"/>
              </a:solidFill>
              <a:round/>
              <a:headEnd type="none" w="sm" len="sm"/>
              <a:tailEnd type="none" w="sm" len="sm"/>
            </a:ln>
          </p:spPr>
          <p:txBody>
            <a:bodyPr lIns="91425" tIns="91425" rIns="91425" bIns="9142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endParaRPr lang="vi-VN" altLang="vi-VN" sz="1400">
                <a:solidFill>
                  <a:srgbClr val="000000"/>
                </a:solidFill>
              </a:endParaRPr>
            </a:p>
          </p:txBody>
        </p:sp>
        <p:sp>
          <p:nvSpPr>
            <p:cNvPr id="95257" name="Google Shape;2457;p62"/>
            <p:cNvSpPr>
              <a:spLocks noChangeArrowheads="1"/>
            </p:cNvSpPr>
            <p:nvPr/>
          </p:nvSpPr>
          <p:spPr bwMode="auto">
            <a:xfrm>
              <a:off x="2010540" y="1124747"/>
              <a:ext cx="2038200" cy="2909100"/>
            </a:xfrm>
            <a:prstGeom prst="rect">
              <a:avLst/>
            </a:prstGeom>
            <a:solidFill>
              <a:schemeClr val="bg1"/>
            </a:solidFill>
            <a:ln w="19050">
              <a:solidFill>
                <a:schemeClr val="tx1"/>
              </a:solidFill>
              <a:round/>
              <a:headEnd type="none" w="sm" len="sm"/>
              <a:tailEnd type="none" w="sm" len="sm"/>
            </a:ln>
          </p:spPr>
          <p:txBody>
            <a:bodyPr lIns="91425" tIns="91425" rIns="91425" bIns="9142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endParaRPr lang="vi-VN" altLang="vi-VN" sz="1800">
                <a:solidFill>
                  <a:srgbClr val="000000"/>
                </a:solidFill>
              </a:endParaRPr>
            </a:p>
          </p:txBody>
        </p:sp>
        <p:sp>
          <p:nvSpPr>
            <p:cNvPr id="2458" name="Google Shape;2458;p62"/>
            <p:cNvSpPr/>
            <p:nvPr/>
          </p:nvSpPr>
          <p:spPr>
            <a:xfrm>
              <a:off x="2946710" y="4080877"/>
              <a:ext cx="165810" cy="97005"/>
            </a:xfrm>
            <a:prstGeom prst="roundRect">
              <a:avLst>
                <a:gd name="adj" fmla="val 50000"/>
              </a:avLst>
            </a:prstGeom>
            <a:solidFill>
              <a:schemeClr val="accent3"/>
            </a:solidFill>
            <a:ln w="19050" cap="flat" cmpd="sng">
              <a:solidFill>
                <a:schemeClr val="dk1"/>
              </a:solidFill>
              <a:prstDash val="solid"/>
              <a:round/>
              <a:headEnd type="none" w="sm" len="sm"/>
              <a:tailEnd type="none" w="sm" len="sm"/>
            </a:ln>
          </p:spPr>
          <p:txBody>
            <a:bodyPr spcFirstLastPara="1" lIns="91425" tIns="91425" rIns="91425" bIns="91425" anchor="ctr"/>
            <a:lstStyle/>
            <a:p>
              <a:pPr eaLnBrk="0" fontAlgn="base" hangingPunct="0">
                <a:defRPr/>
              </a:pPr>
              <a:endParaRPr>
                <a:solidFill>
                  <a:srgbClr val="000000"/>
                </a:solidFill>
                <a:latin typeface="Arial" panose="020B0604020202020204" pitchFamily="34" charset="0"/>
              </a:endParaRPr>
            </a:p>
          </p:txBody>
        </p:sp>
      </p:grpSp>
      <p:grpSp>
        <p:nvGrpSpPr>
          <p:cNvPr id="95237" name="Google Shape;2460;p62"/>
          <p:cNvGrpSpPr>
            <a:grpSpLocks/>
          </p:cNvGrpSpPr>
          <p:nvPr/>
        </p:nvGrpSpPr>
        <p:grpSpPr bwMode="auto">
          <a:xfrm rot="19392422" flipH="1">
            <a:off x="9113839" y="4441826"/>
            <a:ext cx="1539875" cy="2251075"/>
            <a:chOff x="-2055400" y="2385325"/>
            <a:chExt cx="1520600" cy="2222875"/>
          </a:xfrm>
        </p:grpSpPr>
        <p:grpSp>
          <p:nvGrpSpPr>
            <p:cNvPr id="95241" name="Google Shape;2461;p62"/>
            <p:cNvGrpSpPr>
              <a:grpSpLocks/>
            </p:cNvGrpSpPr>
            <p:nvPr/>
          </p:nvGrpSpPr>
          <p:grpSpPr bwMode="auto">
            <a:xfrm>
              <a:off x="-1858600" y="2385325"/>
              <a:ext cx="523125" cy="1635025"/>
              <a:chOff x="-1858600" y="2385325"/>
              <a:chExt cx="523125" cy="1635025"/>
            </a:xfrm>
          </p:grpSpPr>
          <p:sp>
            <p:nvSpPr>
              <p:cNvPr id="95252" name="Google Shape;2462;p62"/>
              <p:cNvSpPr>
                <a:spLocks/>
              </p:cNvSpPr>
              <p:nvPr/>
            </p:nvSpPr>
            <p:spPr bwMode="auto">
              <a:xfrm>
                <a:off x="-1804750" y="2385325"/>
                <a:ext cx="469275" cy="1635025"/>
              </a:xfrm>
              <a:custGeom>
                <a:avLst/>
                <a:gdLst>
                  <a:gd name="T0" fmla="*/ 2147483646 w 18771"/>
                  <a:gd name="T1" fmla="*/ 390625 h 65401"/>
                  <a:gd name="T2" fmla="*/ 2147483646 w 18771"/>
                  <a:gd name="T3" fmla="*/ 1216796875 h 65401"/>
                  <a:gd name="T4" fmla="*/ 731250000 w 18771"/>
                  <a:gd name="T5" fmla="*/ 2147483646 h 65401"/>
                  <a:gd name="T6" fmla="*/ 731250000 w 18771"/>
                  <a:gd name="T7" fmla="*/ 2147483646 h 65401"/>
                  <a:gd name="T8" fmla="*/ 380859375 w 18771"/>
                  <a:gd name="T9" fmla="*/ 2147483646 h 65401"/>
                  <a:gd name="T10" fmla="*/ 571093750 w 18771"/>
                  <a:gd name="T11" fmla="*/ 2147483646 h 65401"/>
                  <a:gd name="T12" fmla="*/ 2147483646 w 18771"/>
                  <a:gd name="T13" fmla="*/ 2147483646 h 65401"/>
                  <a:gd name="T14" fmla="*/ 2147483646 w 18771"/>
                  <a:gd name="T15" fmla="*/ 2147483646 h 65401"/>
                  <a:gd name="T16" fmla="*/ 2147483646 w 18771"/>
                  <a:gd name="T17" fmla="*/ 2147483646 h 65401"/>
                  <a:gd name="T18" fmla="*/ 2147483646 w 18771"/>
                  <a:gd name="T19" fmla="*/ 2147483646 h 65401"/>
                  <a:gd name="T20" fmla="*/ 2147483646 w 18771"/>
                  <a:gd name="T21" fmla="*/ 235156250 h 65401"/>
                  <a:gd name="T22" fmla="*/ 2147483646 w 18771"/>
                  <a:gd name="T23" fmla="*/ 390625 h 65401"/>
                  <a:gd name="T24" fmla="*/ 2147483646 w 18771"/>
                  <a:gd name="T25" fmla="*/ 2147483646 h 65401"/>
                  <a:gd name="T26" fmla="*/ 2147483646 w 18771"/>
                  <a:gd name="T27" fmla="*/ 2147483646 h 65401"/>
                  <a:gd name="T28" fmla="*/ 2147483646 w 18771"/>
                  <a:gd name="T29" fmla="*/ 2147483646 h 65401"/>
                  <a:gd name="T30" fmla="*/ 2147483646 w 18771"/>
                  <a:gd name="T31" fmla="*/ 2147483646 h 6540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
            <p:nvSpPr>
              <p:cNvPr id="2463" name="Google Shape;2463;p62"/>
              <p:cNvSpPr/>
              <p:nvPr/>
            </p:nvSpPr>
            <p:spPr>
              <a:xfrm>
                <a:off x="-1856370" y="2372499"/>
                <a:ext cx="464018" cy="1635020"/>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lIns="91425" tIns="91425" rIns="91425" bIns="91425" anchor="ctr"/>
              <a:lstStyle/>
              <a:p>
                <a:pPr eaLnBrk="0" fontAlgn="base" hangingPunct="0">
                  <a:defRPr/>
                </a:pPr>
                <a:endParaRPr>
                  <a:solidFill>
                    <a:srgbClr val="000000"/>
                  </a:solidFill>
                  <a:latin typeface="Arial" panose="020B0604020202020204" pitchFamily="34" charset="0"/>
                </a:endParaRPr>
              </a:p>
            </p:txBody>
          </p:sp>
          <p:sp>
            <p:nvSpPr>
              <p:cNvPr id="95254" name="Google Shape;2464;p62"/>
              <p:cNvSpPr>
                <a:spLocks/>
              </p:cNvSpPr>
              <p:nvPr/>
            </p:nvSpPr>
            <p:spPr bwMode="auto">
              <a:xfrm>
                <a:off x="-1766300" y="2414375"/>
                <a:ext cx="329125" cy="283550"/>
              </a:xfrm>
              <a:custGeom>
                <a:avLst/>
                <a:gdLst>
                  <a:gd name="T0" fmla="*/ 2147483646 w 13165"/>
                  <a:gd name="T1" fmla="*/ 1562500 h 11342"/>
                  <a:gd name="T2" fmla="*/ 2147483646 w 13165"/>
                  <a:gd name="T3" fmla="*/ 141796875 h 11342"/>
                  <a:gd name="T4" fmla="*/ 2147483646 w 13165"/>
                  <a:gd name="T5" fmla="*/ 390625 h 11342"/>
                  <a:gd name="T6" fmla="*/ 2147483646 w 13165"/>
                  <a:gd name="T7" fmla="*/ 362109375 h 11342"/>
                  <a:gd name="T8" fmla="*/ 2147483646 w 13165"/>
                  <a:gd name="T9" fmla="*/ 642578125 h 11342"/>
                  <a:gd name="T10" fmla="*/ 2147483646 w 13165"/>
                  <a:gd name="T11" fmla="*/ 552343750 h 11342"/>
                  <a:gd name="T12" fmla="*/ 1890234375 w 13165"/>
                  <a:gd name="T13" fmla="*/ 599218750 h 11342"/>
                  <a:gd name="T14" fmla="*/ 1773437500 w 13165"/>
                  <a:gd name="T15" fmla="*/ 732812500 h 11342"/>
                  <a:gd name="T16" fmla="*/ 2003515625 w 13165"/>
                  <a:gd name="T17" fmla="*/ 652734375 h 11342"/>
                  <a:gd name="T18" fmla="*/ 2147483646 w 13165"/>
                  <a:gd name="T19" fmla="*/ 560156250 h 11342"/>
                  <a:gd name="T20" fmla="*/ 2147483646 w 13165"/>
                  <a:gd name="T21" fmla="*/ 942968750 h 11342"/>
                  <a:gd name="T22" fmla="*/ 2147483646 w 13165"/>
                  <a:gd name="T23" fmla="*/ 973046875 h 11342"/>
                  <a:gd name="T24" fmla="*/ 2147483646 w 13165"/>
                  <a:gd name="T25" fmla="*/ 842968750 h 11342"/>
                  <a:gd name="T26" fmla="*/ 2147483646 w 13165"/>
                  <a:gd name="T27" fmla="*/ 706640625 h 11342"/>
                  <a:gd name="T28" fmla="*/ 2147483646 w 13165"/>
                  <a:gd name="T29" fmla="*/ 1093359375 h 11342"/>
                  <a:gd name="T30" fmla="*/ 2147483646 w 13165"/>
                  <a:gd name="T31" fmla="*/ 1117578125 h 11342"/>
                  <a:gd name="T32" fmla="*/ 2147483646 w 13165"/>
                  <a:gd name="T33" fmla="*/ 706640625 h 11342"/>
                  <a:gd name="T34" fmla="*/ 2147483646 w 13165"/>
                  <a:gd name="T35" fmla="*/ 1053125000 h 11342"/>
                  <a:gd name="T36" fmla="*/ 2147483646 w 13165"/>
                  <a:gd name="T37" fmla="*/ 1193359375 h 11342"/>
                  <a:gd name="T38" fmla="*/ 2147483646 w 13165"/>
                  <a:gd name="T39" fmla="*/ 1051953125 h 11342"/>
                  <a:gd name="T40" fmla="*/ 1212500000 w 13165"/>
                  <a:gd name="T41" fmla="*/ 1223437500 h 11342"/>
                  <a:gd name="T42" fmla="*/ 1202343750 w 13165"/>
                  <a:gd name="T43" fmla="*/ 1303515625 h 11342"/>
                  <a:gd name="T44" fmla="*/ 1262500000 w 13165"/>
                  <a:gd name="T45" fmla="*/ 1273437500 h 11342"/>
                  <a:gd name="T46" fmla="*/ 2147483646 w 13165"/>
                  <a:gd name="T47" fmla="*/ 1381250000 h 11342"/>
                  <a:gd name="T48" fmla="*/ 2147483646 w 13165"/>
                  <a:gd name="T49" fmla="*/ 1473828125 h 11342"/>
                  <a:gd name="T50" fmla="*/ 2147483646 w 13165"/>
                  <a:gd name="T51" fmla="*/ 1634375000 h 11342"/>
                  <a:gd name="T52" fmla="*/ 2147483646 w 13165"/>
                  <a:gd name="T53" fmla="*/ 1433984375 h 11342"/>
                  <a:gd name="T54" fmla="*/ 1175390625 w 13165"/>
                  <a:gd name="T55" fmla="*/ 1902343750 h 11342"/>
                  <a:gd name="T56" fmla="*/ 1062109375 w 13165"/>
                  <a:gd name="T57" fmla="*/ 1994921875 h 11342"/>
                  <a:gd name="T58" fmla="*/ 1182421875 w 13165"/>
                  <a:gd name="T59" fmla="*/ 2147483646 h 11342"/>
                  <a:gd name="T60" fmla="*/ 1282421875 w 13165"/>
                  <a:gd name="T61" fmla="*/ 1954687500 h 11342"/>
                  <a:gd name="T62" fmla="*/ 2147483646 w 13165"/>
                  <a:gd name="T63" fmla="*/ 2085937500 h 11342"/>
                  <a:gd name="T64" fmla="*/ 2147483646 w 13165"/>
                  <a:gd name="T65" fmla="*/ 2147483646 h 11342"/>
                  <a:gd name="T66" fmla="*/ 2147483646 w 13165"/>
                  <a:gd name="T67" fmla="*/ 2147483646 h 11342"/>
                  <a:gd name="T68" fmla="*/ 2147483646 w 13165"/>
                  <a:gd name="T69" fmla="*/ 2085937500 h 11342"/>
                  <a:gd name="T70" fmla="*/ 441015625 w 13165"/>
                  <a:gd name="T71" fmla="*/ 2147483646 h 11342"/>
                  <a:gd name="T72" fmla="*/ 441015625 w 13165"/>
                  <a:gd name="T73" fmla="*/ 2147483646 h 11342"/>
                  <a:gd name="T74" fmla="*/ 454296875 w 13165"/>
                  <a:gd name="T75" fmla="*/ 2147483646 h 11342"/>
                  <a:gd name="T76" fmla="*/ 1933593750 w 13165"/>
                  <a:gd name="T77" fmla="*/ 2147483646 h 11342"/>
                  <a:gd name="T78" fmla="*/ 2003515625 w 13165"/>
                  <a:gd name="T79" fmla="*/ 2147483646 h 11342"/>
                  <a:gd name="T80" fmla="*/ 1148437500 w 13165"/>
                  <a:gd name="T81" fmla="*/ 2147483646 h 11342"/>
                  <a:gd name="T82" fmla="*/ 1051953125 w 13165"/>
                  <a:gd name="T83" fmla="*/ 2147483646 h 11342"/>
                  <a:gd name="T84" fmla="*/ 1121093750 w 13165"/>
                  <a:gd name="T85" fmla="*/ 2147483646 h 11342"/>
                  <a:gd name="T86" fmla="*/ 1148437500 w 13165"/>
                  <a:gd name="T87" fmla="*/ 2147483646 h 11342"/>
                  <a:gd name="T88" fmla="*/ 2147483646 w 13165"/>
                  <a:gd name="T89" fmla="*/ 2147483646 h 11342"/>
                  <a:gd name="T90" fmla="*/ 2147483646 w 13165"/>
                  <a:gd name="T91" fmla="*/ 2147483646 h 11342"/>
                  <a:gd name="T92" fmla="*/ 2147483646 w 13165"/>
                  <a:gd name="T93" fmla="*/ 2147483646 h 11342"/>
                  <a:gd name="T94" fmla="*/ 1686328125 w 13165"/>
                  <a:gd name="T95" fmla="*/ 2147483646 h 11342"/>
                  <a:gd name="T96" fmla="*/ 1542968750 w 13165"/>
                  <a:gd name="T97" fmla="*/ 2147483646 h 11342"/>
                  <a:gd name="T98" fmla="*/ 1640625000 w 13165"/>
                  <a:gd name="T99" fmla="*/ 2147483646 h 11342"/>
                  <a:gd name="T100" fmla="*/ 1686328125 w 13165"/>
                  <a:gd name="T101" fmla="*/ 2147483646 h 11342"/>
                  <a:gd name="T102" fmla="*/ 230859375 w 13165"/>
                  <a:gd name="T103" fmla="*/ 2147483646 h 11342"/>
                  <a:gd name="T104" fmla="*/ 150781250 w 13165"/>
                  <a:gd name="T105" fmla="*/ 2147483646 h 11342"/>
                  <a:gd name="T106" fmla="*/ 248437500 w 13165"/>
                  <a:gd name="T107" fmla="*/ 2147483646 h 11342"/>
                  <a:gd name="T108" fmla="*/ 291406250 w 13165"/>
                  <a:gd name="T109" fmla="*/ 2147483646 h 1134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
            <p:nvSpPr>
              <p:cNvPr id="95255" name="Google Shape;2465;p62"/>
              <p:cNvSpPr>
                <a:spLocks/>
              </p:cNvSpPr>
              <p:nvPr/>
            </p:nvSpPr>
            <p:spPr bwMode="auto">
              <a:xfrm>
                <a:off x="-1809250" y="2563500"/>
                <a:ext cx="247275" cy="1438900"/>
              </a:xfrm>
              <a:custGeom>
                <a:avLst/>
                <a:gdLst>
                  <a:gd name="T0" fmla="*/ 2147483646 w 9891"/>
                  <a:gd name="T1" fmla="*/ 0 h 57556"/>
                  <a:gd name="T2" fmla="*/ 2147483646 w 9891"/>
                  <a:gd name="T3" fmla="*/ 105468750 h 57556"/>
                  <a:gd name="T4" fmla="*/ 1322656250 w 9891"/>
                  <a:gd name="T5" fmla="*/ 2147483646 h 57556"/>
                  <a:gd name="T6" fmla="*/ 1462890625 w 9891"/>
                  <a:gd name="T7" fmla="*/ 2147483646 h 57556"/>
                  <a:gd name="T8" fmla="*/ 1492968750 w 9891"/>
                  <a:gd name="T9" fmla="*/ 2147483646 h 57556"/>
                  <a:gd name="T10" fmla="*/ 1612890625 w 9891"/>
                  <a:gd name="T11" fmla="*/ 2147483646 h 57556"/>
                  <a:gd name="T12" fmla="*/ 2147483646 w 9891"/>
                  <a:gd name="T13" fmla="*/ 195703125 h 57556"/>
                  <a:gd name="T14" fmla="*/ 2147483646 w 9891"/>
                  <a:gd name="T15" fmla="*/ 0 h 575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grpSp>
        <p:grpSp>
          <p:nvGrpSpPr>
            <p:cNvPr id="95242" name="Google Shape;2466;p62"/>
            <p:cNvGrpSpPr>
              <a:grpSpLocks/>
            </p:cNvGrpSpPr>
            <p:nvPr/>
          </p:nvGrpSpPr>
          <p:grpSpPr bwMode="auto">
            <a:xfrm>
              <a:off x="-1779100" y="2408800"/>
              <a:ext cx="1032750" cy="1807075"/>
              <a:chOff x="-1779100" y="2408800"/>
              <a:chExt cx="1032750" cy="1807075"/>
            </a:xfrm>
          </p:grpSpPr>
          <p:sp>
            <p:nvSpPr>
              <p:cNvPr id="95248" name="Google Shape;2467;p62"/>
              <p:cNvSpPr>
                <a:spLocks/>
              </p:cNvSpPr>
              <p:nvPr/>
            </p:nvSpPr>
            <p:spPr bwMode="auto">
              <a:xfrm>
                <a:off x="-1779100" y="2498825"/>
                <a:ext cx="1032750" cy="1717050"/>
              </a:xfrm>
              <a:custGeom>
                <a:avLst/>
                <a:gdLst>
                  <a:gd name="T0" fmla="*/ 2147483646 w 41310"/>
                  <a:gd name="T1" fmla="*/ 0 h 68682"/>
                  <a:gd name="T2" fmla="*/ 2147483646 w 41310"/>
                  <a:gd name="T3" fmla="*/ 434765625 h 68682"/>
                  <a:gd name="T4" fmla="*/ 2147483646 w 41310"/>
                  <a:gd name="T5" fmla="*/ 2147483646 h 68682"/>
                  <a:gd name="T6" fmla="*/ 2147483646 w 41310"/>
                  <a:gd name="T7" fmla="*/ 2147483646 h 68682"/>
                  <a:gd name="T8" fmla="*/ 2147483646 w 41310"/>
                  <a:gd name="T9" fmla="*/ 2147483646 h 68682"/>
                  <a:gd name="T10" fmla="*/ 1151953125 w 41310"/>
                  <a:gd name="T11" fmla="*/ 2147483646 h 68682"/>
                  <a:gd name="T12" fmla="*/ 0 w 41310"/>
                  <a:gd name="T13" fmla="*/ 2147483646 h 68682"/>
                  <a:gd name="T14" fmla="*/ 2147483646 w 41310"/>
                  <a:gd name="T15" fmla="*/ 2147483646 h 68682"/>
                  <a:gd name="T16" fmla="*/ 2147483646 w 41310"/>
                  <a:gd name="T17" fmla="*/ 2147483646 h 68682"/>
                  <a:gd name="T18" fmla="*/ 2147483646 w 41310"/>
                  <a:gd name="T19" fmla="*/ 995703125 h 68682"/>
                  <a:gd name="T20" fmla="*/ 2147483646 w 41310"/>
                  <a:gd name="T21" fmla="*/ 0 h 6868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
            <p:nvSpPr>
              <p:cNvPr id="95249" name="Google Shape;2468;p62"/>
              <p:cNvSpPr>
                <a:spLocks/>
              </p:cNvSpPr>
              <p:nvPr/>
            </p:nvSpPr>
            <p:spPr bwMode="auto">
              <a:xfrm>
                <a:off x="-1776550" y="2408800"/>
                <a:ext cx="973150" cy="1753225"/>
              </a:xfrm>
              <a:custGeom>
                <a:avLst/>
                <a:gdLst>
                  <a:gd name="T0" fmla="*/ 2147483646 w 38926"/>
                  <a:gd name="T1" fmla="*/ 0 h 70129"/>
                  <a:gd name="T2" fmla="*/ 2147483646 w 38926"/>
                  <a:gd name="T3" fmla="*/ 529296875 h 70129"/>
                  <a:gd name="T4" fmla="*/ 2147483646 w 38926"/>
                  <a:gd name="T5" fmla="*/ 2147483646 h 70129"/>
                  <a:gd name="T6" fmla="*/ 2103906250 w 38926"/>
                  <a:gd name="T7" fmla="*/ 2147483646 h 70129"/>
                  <a:gd name="T8" fmla="*/ 941796875 w 38926"/>
                  <a:gd name="T9" fmla="*/ 2147483646 h 70129"/>
                  <a:gd name="T10" fmla="*/ 160546875 w 38926"/>
                  <a:gd name="T11" fmla="*/ 2147483646 h 70129"/>
                  <a:gd name="T12" fmla="*/ 2147483646 w 38926"/>
                  <a:gd name="T13" fmla="*/ 2147483646 h 70129"/>
                  <a:gd name="T14" fmla="*/ 2147483646 w 38926"/>
                  <a:gd name="T15" fmla="*/ 2147483646 h 70129"/>
                  <a:gd name="T16" fmla="*/ 2147483646 w 38926"/>
                  <a:gd name="T17" fmla="*/ 880078125 h 70129"/>
                  <a:gd name="T18" fmla="*/ 2147483646 w 38926"/>
                  <a:gd name="T19" fmla="*/ 0 h 701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
            <p:nvSpPr>
              <p:cNvPr id="95250" name="Google Shape;2469;p62"/>
              <p:cNvSpPr>
                <a:spLocks/>
              </p:cNvSpPr>
              <p:nvPr/>
            </p:nvSpPr>
            <p:spPr bwMode="auto">
              <a:xfrm>
                <a:off x="-1311125" y="2430900"/>
                <a:ext cx="402150" cy="319125"/>
              </a:xfrm>
              <a:custGeom>
                <a:avLst/>
                <a:gdLst>
                  <a:gd name="T0" fmla="*/ 2147483646 w 16086"/>
                  <a:gd name="T1" fmla="*/ 3906250 h 12765"/>
                  <a:gd name="T2" fmla="*/ 2147483646 w 16086"/>
                  <a:gd name="T3" fmla="*/ 153906250 h 12765"/>
                  <a:gd name="T4" fmla="*/ 2147483646 w 16086"/>
                  <a:gd name="T5" fmla="*/ 114062500 h 12765"/>
                  <a:gd name="T6" fmla="*/ 2147483646 w 16086"/>
                  <a:gd name="T7" fmla="*/ 490625000 h 12765"/>
                  <a:gd name="T8" fmla="*/ 2147483646 w 16086"/>
                  <a:gd name="T9" fmla="*/ 805078125 h 12765"/>
                  <a:gd name="T10" fmla="*/ 2147483646 w 16086"/>
                  <a:gd name="T11" fmla="*/ 830078125 h 12765"/>
                  <a:gd name="T12" fmla="*/ 2147483646 w 16086"/>
                  <a:gd name="T13" fmla="*/ 490625000 h 12765"/>
                  <a:gd name="T14" fmla="*/ 2147483646 w 16086"/>
                  <a:gd name="T15" fmla="*/ 705078125 h 12765"/>
                  <a:gd name="T16" fmla="*/ 2147483646 w 16086"/>
                  <a:gd name="T17" fmla="*/ 905078125 h 12765"/>
                  <a:gd name="T18" fmla="*/ 2147483646 w 16086"/>
                  <a:gd name="T19" fmla="*/ 684765625 h 12765"/>
                  <a:gd name="T20" fmla="*/ 2147483646 w 16086"/>
                  <a:gd name="T21" fmla="*/ 659765625 h 12765"/>
                  <a:gd name="T22" fmla="*/ 2147483646 w 16086"/>
                  <a:gd name="T23" fmla="*/ 1105468750 h 12765"/>
                  <a:gd name="T24" fmla="*/ 2147483646 w 16086"/>
                  <a:gd name="T25" fmla="*/ 1143359375 h 12765"/>
                  <a:gd name="T26" fmla="*/ 2147483646 w 16086"/>
                  <a:gd name="T27" fmla="*/ 659765625 h 12765"/>
                  <a:gd name="T28" fmla="*/ 1672656250 w 16086"/>
                  <a:gd name="T29" fmla="*/ 1405859375 h 12765"/>
                  <a:gd name="T30" fmla="*/ 1710546875 w 16086"/>
                  <a:gd name="T31" fmla="*/ 1410156250 h 12765"/>
                  <a:gd name="T32" fmla="*/ 1702734375 w 16086"/>
                  <a:gd name="T33" fmla="*/ 1316015625 h 12765"/>
                  <a:gd name="T34" fmla="*/ 2147483646 w 16086"/>
                  <a:gd name="T35" fmla="*/ 975390625 h 12765"/>
                  <a:gd name="T36" fmla="*/ 2147483646 w 16086"/>
                  <a:gd name="T37" fmla="*/ 1446093750 h 12765"/>
                  <a:gd name="T38" fmla="*/ 2147483646 w 16086"/>
                  <a:gd name="T39" fmla="*/ 1316015625 h 12765"/>
                  <a:gd name="T40" fmla="*/ 2147483646 w 16086"/>
                  <a:gd name="T41" fmla="*/ 1322265625 h 12765"/>
                  <a:gd name="T42" fmla="*/ 2147483646 w 16086"/>
                  <a:gd name="T43" fmla="*/ 1476171875 h 12765"/>
                  <a:gd name="T44" fmla="*/ 2147483646 w 16086"/>
                  <a:gd name="T45" fmla="*/ 1488671875 h 12765"/>
                  <a:gd name="T46" fmla="*/ 2147483646 w 16086"/>
                  <a:gd name="T47" fmla="*/ 1322265625 h 12765"/>
                  <a:gd name="T48" fmla="*/ 2147483646 w 16086"/>
                  <a:gd name="T49" fmla="*/ 1666406250 h 12765"/>
                  <a:gd name="T50" fmla="*/ 2147483646 w 16086"/>
                  <a:gd name="T51" fmla="*/ 1876953125 h 12765"/>
                  <a:gd name="T52" fmla="*/ 2147483646 w 16086"/>
                  <a:gd name="T53" fmla="*/ 1646484375 h 12765"/>
                  <a:gd name="T54" fmla="*/ 1594140625 w 16086"/>
                  <a:gd name="T55" fmla="*/ 2092968750 h 12765"/>
                  <a:gd name="T56" fmla="*/ 1452343750 w 16086"/>
                  <a:gd name="T57" fmla="*/ 2147483646 h 12765"/>
                  <a:gd name="T58" fmla="*/ 1605468750 w 16086"/>
                  <a:gd name="T59" fmla="*/ 2147483646 h 12765"/>
                  <a:gd name="T60" fmla="*/ 1594140625 w 16086"/>
                  <a:gd name="T61" fmla="*/ 2092968750 h 12765"/>
                  <a:gd name="T62" fmla="*/ 2147483646 w 16086"/>
                  <a:gd name="T63" fmla="*/ 2147483646 h 12765"/>
                  <a:gd name="T64" fmla="*/ 2147483646 w 16086"/>
                  <a:gd name="T65" fmla="*/ 2147483646 h 12765"/>
                  <a:gd name="T66" fmla="*/ 2147483646 w 16086"/>
                  <a:gd name="T67" fmla="*/ 2147483646 h 12765"/>
                  <a:gd name="T68" fmla="*/ 701953125 w 16086"/>
                  <a:gd name="T69" fmla="*/ 2147483646 h 12765"/>
                  <a:gd name="T70" fmla="*/ 630859375 w 16086"/>
                  <a:gd name="T71" fmla="*/ 2147483646 h 12765"/>
                  <a:gd name="T72" fmla="*/ 660937500 w 16086"/>
                  <a:gd name="T73" fmla="*/ 2147483646 h 12765"/>
                  <a:gd name="T74" fmla="*/ 701953125 w 16086"/>
                  <a:gd name="T75" fmla="*/ 2147483646 h 12765"/>
                  <a:gd name="T76" fmla="*/ 2147483646 w 16086"/>
                  <a:gd name="T77" fmla="*/ 2147483646 h 12765"/>
                  <a:gd name="T78" fmla="*/ 2147483646 w 16086"/>
                  <a:gd name="T79" fmla="*/ 2147483646 h 12765"/>
                  <a:gd name="T80" fmla="*/ 2147483646 w 16086"/>
                  <a:gd name="T81" fmla="*/ 2147483646 h 12765"/>
                  <a:gd name="T82" fmla="*/ 1427343750 w 16086"/>
                  <a:gd name="T83" fmla="*/ 2147483646 h 12765"/>
                  <a:gd name="T84" fmla="*/ 1312109375 w 16086"/>
                  <a:gd name="T85" fmla="*/ 2147483646 h 12765"/>
                  <a:gd name="T86" fmla="*/ 1398828125 w 16086"/>
                  <a:gd name="T87" fmla="*/ 2147483646 h 12765"/>
                  <a:gd name="T88" fmla="*/ 1427343750 w 16086"/>
                  <a:gd name="T89" fmla="*/ 2147483646 h 12765"/>
                  <a:gd name="T90" fmla="*/ 2147483646 w 16086"/>
                  <a:gd name="T91" fmla="*/ 2147483646 h 12765"/>
                  <a:gd name="T92" fmla="*/ 2147483646 w 16086"/>
                  <a:gd name="T93" fmla="*/ 2147483646 h 12765"/>
                  <a:gd name="T94" fmla="*/ 2147483646 w 16086"/>
                  <a:gd name="T95" fmla="*/ 2147483646 h 12765"/>
                  <a:gd name="T96" fmla="*/ 1984375000 w 16086"/>
                  <a:gd name="T97" fmla="*/ 2147483646 h 12765"/>
                  <a:gd name="T98" fmla="*/ 1812890625 w 16086"/>
                  <a:gd name="T99" fmla="*/ 2147483646 h 12765"/>
                  <a:gd name="T100" fmla="*/ 1961718750 w 16086"/>
                  <a:gd name="T101" fmla="*/ 2147483646 h 12765"/>
                  <a:gd name="T102" fmla="*/ 1984375000 w 16086"/>
                  <a:gd name="T103" fmla="*/ 2147483646 h 12765"/>
                  <a:gd name="T104" fmla="*/ 290625000 w 16086"/>
                  <a:gd name="T105" fmla="*/ 2147483646 h 12765"/>
                  <a:gd name="T106" fmla="*/ 260546875 w 16086"/>
                  <a:gd name="T107" fmla="*/ 2147483646 h 12765"/>
                  <a:gd name="T108" fmla="*/ 560937500 w 16086"/>
                  <a:gd name="T109" fmla="*/ 2147483646 h 1276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
            <p:nvSpPr>
              <p:cNvPr id="95251" name="Google Shape;2470;p62"/>
              <p:cNvSpPr>
                <a:spLocks/>
              </p:cNvSpPr>
              <p:nvPr/>
            </p:nvSpPr>
            <p:spPr bwMode="auto">
              <a:xfrm>
                <a:off x="-1775275" y="2546100"/>
                <a:ext cx="795475" cy="1591550"/>
              </a:xfrm>
              <a:custGeom>
                <a:avLst/>
                <a:gdLst>
                  <a:gd name="T0" fmla="*/ 2147483646 w 31819"/>
                  <a:gd name="T1" fmla="*/ 390625 h 63662"/>
                  <a:gd name="T2" fmla="*/ 2147483646 w 31819"/>
                  <a:gd name="T3" fmla="*/ 56640625 h 63662"/>
                  <a:gd name="T4" fmla="*/ 20312500 w 31819"/>
                  <a:gd name="T5" fmla="*/ 2147483646 h 63662"/>
                  <a:gd name="T6" fmla="*/ 130468750 w 31819"/>
                  <a:gd name="T7" fmla="*/ 2147483646 h 63662"/>
                  <a:gd name="T8" fmla="*/ 160546875 w 31819"/>
                  <a:gd name="T9" fmla="*/ 2147483646 h 63662"/>
                  <a:gd name="T10" fmla="*/ 310937500 w 31819"/>
                  <a:gd name="T11" fmla="*/ 2147483646 h 63662"/>
                  <a:gd name="T12" fmla="*/ 2147483646 w 31819"/>
                  <a:gd name="T13" fmla="*/ 237109375 h 63662"/>
                  <a:gd name="T14" fmla="*/ 2147483646 w 31819"/>
                  <a:gd name="T15" fmla="*/ 390625 h 6366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grpSp>
        <p:grpSp>
          <p:nvGrpSpPr>
            <p:cNvPr id="95243" name="Google Shape;2471;p62"/>
            <p:cNvGrpSpPr>
              <a:grpSpLocks/>
            </p:cNvGrpSpPr>
            <p:nvPr/>
          </p:nvGrpSpPr>
          <p:grpSpPr bwMode="auto">
            <a:xfrm>
              <a:off x="-2055400" y="3174000"/>
              <a:ext cx="1520600" cy="1434200"/>
              <a:chOff x="-2055400" y="3174000"/>
              <a:chExt cx="1520600" cy="1434200"/>
            </a:xfrm>
          </p:grpSpPr>
          <p:sp>
            <p:nvSpPr>
              <p:cNvPr id="95245" name="Google Shape;2472;p62"/>
              <p:cNvSpPr>
                <a:spLocks/>
              </p:cNvSpPr>
              <p:nvPr/>
            </p:nvSpPr>
            <p:spPr bwMode="auto">
              <a:xfrm>
                <a:off x="-2007975" y="3215025"/>
                <a:ext cx="1473175" cy="1393175"/>
              </a:xfrm>
              <a:custGeom>
                <a:avLst/>
                <a:gdLst>
                  <a:gd name="T0" fmla="*/ 2147483646 w 58927"/>
                  <a:gd name="T1" fmla="*/ 0 h 55727"/>
                  <a:gd name="T2" fmla="*/ 2147483646 w 58927"/>
                  <a:gd name="T3" fmla="*/ 42187500 h 55727"/>
                  <a:gd name="T4" fmla="*/ 2147483646 w 58927"/>
                  <a:gd name="T5" fmla="*/ 2125390625 h 55727"/>
                  <a:gd name="T6" fmla="*/ 2147483646 w 58927"/>
                  <a:gd name="T7" fmla="*/ 2147483646 h 55727"/>
                  <a:gd name="T8" fmla="*/ 2147483646 w 58927"/>
                  <a:gd name="T9" fmla="*/ 2147483646 h 55727"/>
                  <a:gd name="T10" fmla="*/ 3515625 w 58927"/>
                  <a:gd name="T11" fmla="*/ 2147483646 h 55727"/>
                  <a:gd name="T12" fmla="*/ 3515625 w 58927"/>
                  <a:gd name="T13" fmla="*/ 2147483646 h 55727"/>
                  <a:gd name="T14" fmla="*/ 2147483646 w 58927"/>
                  <a:gd name="T15" fmla="*/ 2147483646 h 55727"/>
                  <a:gd name="T16" fmla="*/ 2147483646 w 58927"/>
                  <a:gd name="T17" fmla="*/ 2147483646 h 55727"/>
                  <a:gd name="T18" fmla="*/ 2147483646 w 58927"/>
                  <a:gd name="T19" fmla="*/ 1895312500 h 55727"/>
                  <a:gd name="T20" fmla="*/ 2147483646 w 58927"/>
                  <a:gd name="T21" fmla="*/ 0 h 55727"/>
                  <a:gd name="T22" fmla="*/ 3515625 w 58927"/>
                  <a:gd name="T23" fmla="*/ 2147483646 h 55727"/>
                  <a:gd name="T24" fmla="*/ 3515625 w 58927"/>
                  <a:gd name="T25" fmla="*/ 2147483646 h 55727"/>
                  <a:gd name="T26" fmla="*/ 390625 w 58927"/>
                  <a:gd name="T27" fmla="*/ 2147483646 h 55727"/>
                  <a:gd name="T28" fmla="*/ 3515625 w 58927"/>
                  <a:gd name="T29" fmla="*/ 2147483646 h 5572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
            <p:nvSpPr>
              <p:cNvPr id="2473" name="Google Shape;2473;p62"/>
              <p:cNvSpPr/>
              <p:nvPr/>
            </p:nvSpPr>
            <p:spPr>
              <a:xfrm>
                <a:off x="-2049767" y="3157663"/>
                <a:ext cx="1472003" cy="1395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lIns="91425" tIns="91425" rIns="91425" bIns="91425" anchor="ctr"/>
              <a:lstStyle/>
              <a:p>
                <a:pPr eaLnBrk="0" fontAlgn="base" hangingPunct="0">
                  <a:defRPr/>
                </a:pPr>
                <a:endParaRPr>
                  <a:solidFill>
                    <a:srgbClr val="000000"/>
                  </a:solidFill>
                  <a:latin typeface="Arial" panose="020B0604020202020204" pitchFamily="34" charset="0"/>
                </a:endParaRPr>
              </a:p>
            </p:txBody>
          </p:sp>
          <p:sp>
            <p:nvSpPr>
              <p:cNvPr id="95247" name="Google Shape;2474;p62"/>
              <p:cNvSpPr>
                <a:spLocks/>
              </p:cNvSpPr>
              <p:nvPr/>
            </p:nvSpPr>
            <p:spPr bwMode="auto">
              <a:xfrm>
                <a:off x="-1083325" y="3219875"/>
                <a:ext cx="461350" cy="203475"/>
              </a:xfrm>
              <a:custGeom>
                <a:avLst/>
                <a:gdLst>
                  <a:gd name="T0" fmla="*/ 2147483646 w 18454"/>
                  <a:gd name="T1" fmla="*/ 166796875 h 8139"/>
                  <a:gd name="T2" fmla="*/ 2147483646 w 18454"/>
                  <a:gd name="T3" fmla="*/ 200781250 h 8139"/>
                  <a:gd name="T4" fmla="*/ 2147483646 w 18454"/>
                  <a:gd name="T5" fmla="*/ 116406250 h 8139"/>
                  <a:gd name="T6" fmla="*/ 2147483646 w 18454"/>
                  <a:gd name="T7" fmla="*/ 390625 h 8139"/>
                  <a:gd name="T8" fmla="*/ 2147483646 w 18454"/>
                  <a:gd name="T9" fmla="*/ 76562500 h 8139"/>
                  <a:gd name="T10" fmla="*/ 2147483646 w 18454"/>
                  <a:gd name="T11" fmla="*/ 319921875 h 8139"/>
                  <a:gd name="T12" fmla="*/ 2147483646 w 18454"/>
                  <a:gd name="T13" fmla="*/ 390625 h 8139"/>
                  <a:gd name="T14" fmla="*/ 2147483646 w 18454"/>
                  <a:gd name="T15" fmla="*/ 337109375 h 8139"/>
                  <a:gd name="T16" fmla="*/ 2147483646 w 18454"/>
                  <a:gd name="T17" fmla="*/ 397265625 h 8139"/>
                  <a:gd name="T18" fmla="*/ 2147483646 w 18454"/>
                  <a:gd name="T19" fmla="*/ 246875000 h 8139"/>
                  <a:gd name="T20" fmla="*/ 2147483646 w 18454"/>
                  <a:gd name="T21" fmla="*/ 631250000 h 8139"/>
                  <a:gd name="T22" fmla="*/ 2147483646 w 18454"/>
                  <a:gd name="T23" fmla="*/ 707421875 h 8139"/>
                  <a:gd name="T24" fmla="*/ 2147483646 w 18454"/>
                  <a:gd name="T25" fmla="*/ 944531250 h 8139"/>
                  <a:gd name="T26" fmla="*/ 2147483646 w 18454"/>
                  <a:gd name="T27" fmla="*/ 631250000 h 8139"/>
                  <a:gd name="T28" fmla="*/ 1498828125 w 18454"/>
                  <a:gd name="T29" fmla="*/ 907812500 h 8139"/>
                  <a:gd name="T30" fmla="*/ 1587109375 w 18454"/>
                  <a:gd name="T31" fmla="*/ 968359375 h 8139"/>
                  <a:gd name="T32" fmla="*/ 1629296875 w 18454"/>
                  <a:gd name="T33" fmla="*/ 817578125 h 8139"/>
                  <a:gd name="T34" fmla="*/ 2147483646 w 18454"/>
                  <a:gd name="T35" fmla="*/ 846875000 h 8139"/>
                  <a:gd name="T36" fmla="*/ 2147483646 w 18454"/>
                  <a:gd name="T37" fmla="*/ 1138281250 h 8139"/>
                  <a:gd name="T38" fmla="*/ 2147483646 w 18454"/>
                  <a:gd name="T39" fmla="*/ 1228515625 h 8139"/>
                  <a:gd name="T40" fmla="*/ 2147483646 w 18454"/>
                  <a:gd name="T41" fmla="*/ 1298437500 h 8139"/>
                  <a:gd name="T42" fmla="*/ 2147483646 w 18454"/>
                  <a:gd name="T43" fmla="*/ 846875000 h 8139"/>
                  <a:gd name="T44" fmla="*/ 2147483646 w 18454"/>
                  <a:gd name="T45" fmla="*/ 1148437500 h 8139"/>
                  <a:gd name="T46" fmla="*/ 2147483646 w 18454"/>
                  <a:gd name="T47" fmla="*/ 1398828125 h 8139"/>
                  <a:gd name="T48" fmla="*/ 2147483646 w 18454"/>
                  <a:gd name="T49" fmla="*/ 1298437500 h 8139"/>
                  <a:gd name="T50" fmla="*/ 2147483646 w 18454"/>
                  <a:gd name="T51" fmla="*/ 1361718750 h 8139"/>
                  <a:gd name="T52" fmla="*/ 2147483646 w 18454"/>
                  <a:gd name="T53" fmla="*/ 1628906250 h 8139"/>
                  <a:gd name="T54" fmla="*/ 2147483646 w 18454"/>
                  <a:gd name="T55" fmla="*/ 1679296875 h 8139"/>
                  <a:gd name="T56" fmla="*/ 2147483646 w 18454"/>
                  <a:gd name="T57" fmla="*/ 1361718750 h 8139"/>
                  <a:gd name="T58" fmla="*/ 1749218750 w 18454"/>
                  <a:gd name="T59" fmla="*/ 1719140625 h 8139"/>
                  <a:gd name="T60" fmla="*/ 1912890625 w 18454"/>
                  <a:gd name="T61" fmla="*/ 1833203125 h 8139"/>
                  <a:gd name="T62" fmla="*/ 1979687500 w 18454"/>
                  <a:gd name="T63" fmla="*/ 1548828125 h 8139"/>
                  <a:gd name="T64" fmla="*/ 2147483646 w 18454"/>
                  <a:gd name="T65" fmla="*/ 1728125000 h 8139"/>
                  <a:gd name="T66" fmla="*/ 2147483646 w 18454"/>
                  <a:gd name="T67" fmla="*/ 2019921875 h 8139"/>
                  <a:gd name="T68" fmla="*/ 2147483646 w 18454"/>
                  <a:gd name="T69" fmla="*/ 2147483646 h 8139"/>
                  <a:gd name="T70" fmla="*/ 2147483646 w 18454"/>
                  <a:gd name="T71" fmla="*/ 1749218750 h 8139"/>
                  <a:gd name="T72" fmla="*/ 313671875 w 18454"/>
                  <a:gd name="T73" fmla="*/ 1783593750 h 8139"/>
                  <a:gd name="T74" fmla="*/ 46484375 w 18454"/>
                  <a:gd name="T75" fmla="*/ 2079687500 h 8139"/>
                  <a:gd name="T76" fmla="*/ 317187500 w 18454"/>
                  <a:gd name="T77" fmla="*/ 2147483646 h 8139"/>
                  <a:gd name="T78" fmla="*/ 417187500 w 18454"/>
                  <a:gd name="T79" fmla="*/ 1809375000 h 8139"/>
                  <a:gd name="T80" fmla="*/ 2147483646 w 18454"/>
                  <a:gd name="T81" fmla="*/ 2147483646 h 8139"/>
                  <a:gd name="T82" fmla="*/ 2147483646 w 18454"/>
                  <a:gd name="T83" fmla="*/ 2147483646 h 8139"/>
                  <a:gd name="T84" fmla="*/ 2147483646 w 18454"/>
                  <a:gd name="T85" fmla="*/ 2147483646 h 8139"/>
                  <a:gd name="T86" fmla="*/ 2147483646 w 18454"/>
                  <a:gd name="T87" fmla="*/ 2147483646 h 8139"/>
                  <a:gd name="T88" fmla="*/ 2147483646 w 18454"/>
                  <a:gd name="T89" fmla="*/ 2147483646 h 8139"/>
                  <a:gd name="T90" fmla="*/ 2147483646 w 18454"/>
                  <a:gd name="T91" fmla="*/ 2147483646 h 8139"/>
                  <a:gd name="T92" fmla="*/ 2147483646 w 18454"/>
                  <a:gd name="T93" fmla="*/ 2147483646 h 8139"/>
                  <a:gd name="T94" fmla="*/ 2147483646 w 18454"/>
                  <a:gd name="T95" fmla="*/ 2147483646 h 8139"/>
                  <a:gd name="T96" fmla="*/ 2147483646 w 18454"/>
                  <a:gd name="T97" fmla="*/ 2147483646 h 8139"/>
                  <a:gd name="T98" fmla="*/ 2147483646 w 18454"/>
                  <a:gd name="T99" fmla="*/ 2147483646 h 8139"/>
                  <a:gd name="T100" fmla="*/ 2147483646 w 18454"/>
                  <a:gd name="T101" fmla="*/ 2147483646 h 8139"/>
                  <a:gd name="T102" fmla="*/ 2147483646 w 18454"/>
                  <a:gd name="T103" fmla="*/ 2147483646 h 8139"/>
                  <a:gd name="T104" fmla="*/ 2147483646 w 18454"/>
                  <a:gd name="T105" fmla="*/ 2147483646 h 8139"/>
                  <a:gd name="T106" fmla="*/ 2147483646 w 18454"/>
                  <a:gd name="T107" fmla="*/ 2147483646 h 8139"/>
                  <a:gd name="T108" fmla="*/ 2147483646 w 18454"/>
                  <a:gd name="T109" fmla="*/ 2147483646 h 8139"/>
                  <a:gd name="T110" fmla="*/ 1641796875 w 18454"/>
                  <a:gd name="T111" fmla="*/ 2147483646 h 8139"/>
                  <a:gd name="T112" fmla="*/ 1428906250 w 18454"/>
                  <a:gd name="T113" fmla="*/ 2147483646 h 8139"/>
                  <a:gd name="T114" fmla="*/ 1749218750 w 18454"/>
                  <a:gd name="T115" fmla="*/ 2147483646 h 8139"/>
                  <a:gd name="T116" fmla="*/ 1641796875 w 18454"/>
                  <a:gd name="T117" fmla="*/ 2147483646 h 813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grpSp>
        <p:sp>
          <p:nvSpPr>
            <p:cNvPr id="95244" name="Google Shape;2475;p62"/>
            <p:cNvSpPr>
              <a:spLocks/>
            </p:cNvSpPr>
            <p:nvPr/>
          </p:nvSpPr>
          <p:spPr bwMode="auto">
            <a:xfrm>
              <a:off x="-2054775" y="3375800"/>
              <a:ext cx="1243175" cy="1169575"/>
            </a:xfrm>
            <a:custGeom>
              <a:avLst/>
              <a:gdLst>
                <a:gd name="T0" fmla="*/ 2147483646 w 49727"/>
                <a:gd name="T1" fmla="*/ 0 h 46783"/>
                <a:gd name="T2" fmla="*/ 2147483646 w 49727"/>
                <a:gd name="T3" fmla="*/ 14062500 h 46783"/>
                <a:gd name="T4" fmla="*/ 70312500 w 49727"/>
                <a:gd name="T5" fmla="*/ 2147483646 h 46783"/>
                <a:gd name="T6" fmla="*/ 190625000 w 49727"/>
                <a:gd name="T7" fmla="*/ 2147483646 h 46783"/>
                <a:gd name="T8" fmla="*/ 310937500 w 49727"/>
                <a:gd name="T9" fmla="*/ 2147483646 h 46783"/>
                <a:gd name="T10" fmla="*/ 2147483646 w 49727"/>
                <a:gd name="T11" fmla="*/ 264453125 h 46783"/>
                <a:gd name="T12" fmla="*/ 2147483646 w 49727"/>
                <a:gd name="T13" fmla="*/ 0 h 4678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grpSp>
      <p:sp>
        <p:nvSpPr>
          <p:cNvPr id="31" name="Google Shape;2091;p73"/>
          <p:cNvSpPr txBox="1">
            <a:spLocks/>
          </p:cNvSpPr>
          <p:nvPr/>
        </p:nvSpPr>
        <p:spPr bwMode="auto">
          <a:xfrm>
            <a:off x="5003801" y="6116639"/>
            <a:ext cx="5603875" cy="788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vi-VN" altLang="vi-VN" sz="4000" b="1">
                <a:solidFill>
                  <a:srgbClr val="FF0000"/>
                </a:solidFill>
                <a:latin typeface="Times New Roman" panose="02020603050405020304" pitchFamily="18" charset="0"/>
                <a:ea typeface="Patrick Hand SC" charset="0"/>
                <a:cs typeface="Times New Roman" panose="02020603050405020304" pitchFamily="18" charset="0"/>
                <a:sym typeface="Patrick Hand SC" charset="0"/>
              </a:rPr>
              <a:t>TẾT ĐẾN RỒI</a:t>
            </a:r>
          </a:p>
        </p:txBody>
      </p:sp>
      <p:pic>
        <p:nvPicPr>
          <p:cNvPr id="9523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5964" y="333375"/>
            <a:ext cx="4979987"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0"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77989" y="336550"/>
            <a:ext cx="5248275" cy="539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9407047"/>
      </p:ext>
    </p:extLst>
  </p:cSld>
  <p:clrMapOvr>
    <a:masterClrMapping/>
  </p:clrMapOvr>
  <p:transition>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7282" name="Google Shape;2450;p62"/>
          <p:cNvGrpSpPr>
            <a:grpSpLocks/>
          </p:cNvGrpSpPr>
          <p:nvPr/>
        </p:nvGrpSpPr>
        <p:grpSpPr bwMode="auto">
          <a:xfrm>
            <a:off x="6346826" y="1222375"/>
            <a:ext cx="3730625" cy="2732088"/>
            <a:chOff x="1453903" y="1500600"/>
            <a:chExt cx="6329867" cy="2814300"/>
          </a:xfrm>
        </p:grpSpPr>
        <p:sp>
          <p:nvSpPr>
            <p:cNvPr id="97307" name="Google Shape;2451;p62"/>
            <p:cNvSpPr>
              <a:spLocks noChangeArrowheads="1"/>
            </p:cNvSpPr>
            <p:nvPr/>
          </p:nvSpPr>
          <p:spPr bwMode="auto">
            <a:xfrm>
              <a:off x="1606470" y="1576800"/>
              <a:ext cx="6177300" cy="2738100"/>
            </a:xfrm>
            <a:prstGeom prst="roundRect">
              <a:avLst>
                <a:gd name="adj" fmla="val 10065"/>
              </a:avLst>
            </a:prstGeom>
            <a:solidFill>
              <a:schemeClr val="accent1"/>
            </a:solidFill>
            <a:ln w="19050">
              <a:solidFill>
                <a:schemeClr val="tx1"/>
              </a:solidFill>
              <a:round/>
              <a:headEnd type="none" w="sm" len="sm"/>
              <a:tailEnd type="none" w="sm" len="sm"/>
            </a:ln>
          </p:spPr>
          <p:txBody>
            <a:bodyPr lIns="91425" tIns="91425" rIns="91425" bIns="9142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endParaRPr lang="vi-VN" altLang="vi-VN" sz="1800">
                <a:solidFill>
                  <a:srgbClr val="000000"/>
                </a:solidFill>
              </a:endParaRPr>
            </a:p>
          </p:txBody>
        </p:sp>
        <p:sp>
          <p:nvSpPr>
            <p:cNvPr id="97308" name="Google Shape;2452;p62"/>
            <p:cNvSpPr>
              <a:spLocks noChangeArrowheads="1"/>
            </p:cNvSpPr>
            <p:nvPr/>
          </p:nvSpPr>
          <p:spPr bwMode="auto">
            <a:xfrm>
              <a:off x="1453903" y="1500600"/>
              <a:ext cx="6177300" cy="2738100"/>
            </a:xfrm>
            <a:prstGeom prst="roundRect">
              <a:avLst>
                <a:gd name="adj" fmla="val 10065"/>
              </a:avLst>
            </a:prstGeom>
            <a:solidFill>
              <a:schemeClr val="bg1"/>
            </a:solidFill>
            <a:ln w="19050">
              <a:solidFill>
                <a:schemeClr val="tx1"/>
              </a:solidFill>
              <a:round/>
              <a:headEnd type="none" w="sm" len="sm"/>
              <a:tailEnd type="none" w="sm" len="sm"/>
            </a:ln>
          </p:spPr>
          <p:txBody>
            <a:bodyPr lIns="91425" tIns="91425" rIns="91425" bIns="9142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endParaRPr lang="vi-VN" altLang="vi-VN" sz="1800">
                <a:solidFill>
                  <a:srgbClr val="000000"/>
                </a:solidFill>
              </a:endParaRPr>
            </a:p>
          </p:txBody>
        </p:sp>
      </p:grpSp>
      <p:sp>
        <p:nvSpPr>
          <p:cNvPr id="2453" name="Google Shape;2453;p62"/>
          <p:cNvSpPr txBox="1">
            <a:spLocks noGrp="1"/>
          </p:cNvSpPr>
          <p:nvPr>
            <p:ph type="title"/>
          </p:nvPr>
        </p:nvSpPr>
        <p:spPr/>
        <p:txBody>
          <a:bodyPr spcFirstLastPara="1" vert="horz" wrap="square" lIns="91425" tIns="91425" rIns="91425" bIns="91425" numCol="1" anchor="ctr" anchorCtr="0" compatLnSpc="1">
            <a:prstTxWarp prst="textNoShape">
              <a:avLst/>
            </a:prstTxWarp>
            <a:noAutofit/>
          </a:bodyPr>
          <a:lstStyle/>
          <a:p>
            <a:pPr>
              <a:defRPr/>
            </a:pPr>
            <a:r>
              <a:rPr lang="en" dirty="0">
                <a:solidFill>
                  <a:schemeClr val="accent3"/>
                </a:solidFill>
              </a:rPr>
              <a:t>TABLET </a:t>
            </a:r>
            <a:endParaRPr dirty="0"/>
          </a:p>
        </p:txBody>
      </p:sp>
      <p:grpSp>
        <p:nvGrpSpPr>
          <p:cNvPr id="97284" name="Google Shape;2455;p62"/>
          <p:cNvGrpSpPr>
            <a:grpSpLocks/>
          </p:cNvGrpSpPr>
          <p:nvPr/>
        </p:nvGrpSpPr>
        <p:grpSpPr bwMode="auto">
          <a:xfrm rot="16200000" flipH="1">
            <a:off x="2721770" y="1762920"/>
            <a:ext cx="2378075" cy="3332163"/>
            <a:chOff x="1835466" y="929768"/>
            <a:chExt cx="2388300" cy="3284100"/>
          </a:xfrm>
        </p:grpSpPr>
        <p:sp>
          <p:nvSpPr>
            <p:cNvPr id="97304" name="Google Shape;2456;p62"/>
            <p:cNvSpPr>
              <a:spLocks noChangeArrowheads="1"/>
            </p:cNvSpPr>
            <p:nvPr/>
          </p:nvSpPr>
          <p:spPr bwMode="auto">
            <a:xfrm>
              <a:off x="1835466" y="929768"/>
              <a:ext cx="2388300" cy="3284100"/>
            </a:xfrm>
            <a:prstGeom prst="roundRect">
              <a:avLst>
                <a:gd name="adj" fmla="val 4847"/>
              </a:avLst>
            </a:prstGeom>
            <a:solidFill>
              <a:schemeClr val="bg2"/>
            </a:solidFill>
            <a:ln w="19050">
              <a:solidFill>
                <a:schemeClr val="tx1"/>
              </a:solidFill>
              <a:round/>
              <a:headEnd type="none" w="sm" len="sm"/>
              <a:tailEnd type="none" w="sm" len="sm"/>
            </a:ln>
          </p:spPr>
          <p:txBody>
            <a:bodyPr lIns="91425" tIns="91425" rIns="91425" bIns="9142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endParaRPr lang="vi-VN" altLang="vi-VN" sz="1400">
                <a:solidFill>
                  <a:srgbClr val="000000"/>
                </a:solidFill>
              </a:endParaRPr>
            </a:p>
          </p:txBody>
        </p:sp>
        <p:sp>
          <p:nvSpPr>
            <p:cNvPr id="97305" name="Google Shape;2457;p62"/>
            <p:cNvSpPr>
              <a:spLocks noChangeArrowheads="1"/>
            </p:cNvSpPr>
            <p:nvPr/>
          </p:nvSpPr>
          <p:spPr bwMode="auto">
            <a:xfrm>
              <a:off x="2010540" y="1124747"/>
              <a:ext cx="2038200" cy="2909100"/>
            </a:xfrm>
            <a:prstGeom prst="rect">
              <a:avLst/>
            </a:prstGeom>
            <a:solidFill>
              <a:schemeClr val="bg1"/>
            </a:solidFill>
            <a:ln w="19050">
              <a:solidFill>
                <a:schemeClr val="tx1"/>
              </a:solidFill>
              <a:round/>
              <a:headEnd type="none" w="sm" len="sm"/>
              <a:tailEnd type="none" w="sm" len="sm"/>
            </a:ln>
          </p:spPr>
          <p:txBody>
            <a:bodyPr lIns="91425" tIns="91425" rIns="91425" bIns="9142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endParaRPr lang="vi-VN" altLang="vi-VN" sz="1800">
                <a:solidFill>
                  <a:srgbClr val="000000"/>
                </a:solidFill>
              </a:endParaRPr>
            </a:p>
          </p:txBody>
        </p:sp>
        <p:sp>
          <p:nvSpPr>
            <p:cNvPr id="2458" name="Google Shape;2458;p62"/>
            <p:cNvSpPr/>
            <p:nvPr/>
          </p:nvSpPr>
          <p:spPr>
            <a:xfrm>
              <a:off x="2946710" y="4080877"/>
              <a:ext cx="165810" cy="97005"/>
            </a:xfrm>
            <a:prstGeom prst="roundRect">
              <a:avLst>
                <a:gd name="adj" fmla="val 50000"/>
              </a:avLst>
            </a:prstGeom>
            <a:solidFill>
              <a:schemeClr val="accent3"/>
            </a:solidFill>
            <a:ln w="19050" cap="flat" cmpd="sng">
              <a:solidFill>
                <a:schemeClr val="dk1"/>
              </a:solidFill>
              <a:prstDash val="solid"/>
              <a:round/>
              <a:headEnd type="none" w="sm" len="sm"/>
              <a:tailEnd type="none" w="sm" len="sm"/>
            </a:ln>
          </p:spPr>
          <p:txBody>
            <a:bodyPr spcFirstLastPara="1" lIns="91425" tIns="91425" rIns="91425" bIns="91425" anchor="ctr"/>
            <a:lstStyle/>
            <a:p>
              <a:pPr eaLnBrk="0" fontAlgn="base" hangingPunct="0">
                <a:defRPr/>
              </a:pPr>
              <a:endParaRPr>
                <a:solidFill>
                  <a:srgbClr val="000000"/>
                </a:solidFill>
                <a:latin typeface="Arial" panose="020B0604020202020204" pitchFamily="34" charset="0"/>
              </a:endParaRPr>
            </a:p>
          </p:txBody>
        </p:sp>
      </p:grpSp>
      <p:grpSp>
        <p:nvGrpSpPr>
          <p:cNvPr id="97285" name="Google Shape;2460;p62"/>
          <p:cNvGrpSpPr>
            <a:grpSpLocks/>
          </p:cNvGrpSpPr>
          <p:nvPr/>
        </p:nvGrpSpPr>
        <p:grpSpPr bwMode="auto">
          <a:xfrm rot="19392422" flipH="1">
            <a:off x="9113839" y="4441826"/>
            <a:ext cx="1539875" cy="2251075"/>
            <a:chOff x="-2055400" y="2385325"/>
            <a:chExt cx="1520600" cy="2222875"/>
          </a:xfrm>
        </p:grpSpPr>
        <p:grpSp>
          <p:nvGrpSpPr>
            <p:cNvPr id="97289" name="Google Shape;2461;p62"/>
            <p:cNvGrpSpPr>
              <a:grpSpLocks/>
            </p:cNvGrpSpPr>
            <p:nvPr/>
          </p:nvGrpSpPr>
          <p:grpSpPr bwMode="auto">
            <a:xfrm>
              <a:off x="-1858600" y="2385325"/>
              <a:ext cx="523125" cy="1635025"/>
              <a:chOff x="-1858600" y="2385325"/>
              <a:chExt cx="523125" cy="1635025"/>
            </a:xfrm>
          </p:grpSpPr>
          <p:sp>
            <p:nvSpPr>
              <p:cNvPr id="97300" name="Google Shape;2462;p62"/>
              <p:cNvSpPr>
                <a:spLocks/>
              </p:cNvSpPr>
              <p:nvPr/>
            </p:nvSpPr>
            <p:spPr bwMode="auto">
              <a:xfrm>
                <a:off x="-1804750" y="2385325"/>
                <a:ext cx="469275" cy="1635025"/>
              </a:xfrm>
              <a:custGeom>
                <a:avLst/>
                <a:gdLst>
                  <a:gd name="T0" fmla="*/ 2147483646 w 18771"/>
                  <a:gd name="T1" fmla="*/ 390625 h 65401"/>
                  <a:gd name="T2" fmla="*/ 2147483646 w 18771"/>
                  <a:gd name="T3" fmla="*/ 1216796875 h 65401"/>
                  <a:gd name="T4" fmla="*/ 731250000 w 18771"/>
                  <a:gd name="T5" fmla="*/ 2147483646 h 65401"/>
                  <a:gd name="T6" fmla="*/ 731250000 w 18771"/>
                  <a:gd name="T7" fmla="*/ 2147483646 h 65401"/>
                  <a:gd name="T8" fmla="*/ 380859375 w 18771"/>
                  <a:gd name="T9" fmla="*/ 2147483646 h 65401"/>
                  <a:gd name="T10" fmla="*/ 571093750 w 18771"/>
                  <a:gd name="T11" fmla="*/ 2147483646 h 65401"/>
                  <a:gd name="T12" fmla="*/ 2147483646 w 18771"/>
                  <a:gd name="T13" fmla="*/ 2147483646 h 65401"/>
                  <a:gd name="T14" fmla="*/ 2147483646 w 18771"/>
                  <a:gd name="T15" fmla="*/ 2147483646 h 65401"/>
                  <a:gd name="T16" fmla="*/ 2147483646 w 18771"/>
                  <a:gd name="T17" fmla="*/ 2147483646 h 65401"/>
                  <a:gd name="T18" fmla="*/ 2147483646 w 18771"/>
                  <a:gd name="T19" fmla="*/ 2147483646 h 65401"/>
                  <a:gd name="T20" fmla="*/ 2147483646 w 18771"/>
                  <a:gd name="T21" fmla="*/ 235156250 h 65401"/>
                  <a:gd name="T22" fmla="*/ 2147483646 w 18771"/>
                  <a:gd name="T23" fmla="*/ 390625 h 65401"/>
                  <a:gd name="T24" fmla="*/ 2147483646 w 18771"/>
                  <a:gd name="T25" fmla="*/ 2147483646 h 65401"/>
                  <a:gd name="T26" fmla="*/ 2147483646 w 18771"/>
                  <a:gd name="T27" fmla="*/ 2147483646 h 65401"/>
                  <a:gd name="T28" fmla="*/ 2147483646 w 18771"/>
                  <a:gd name="T29" fmla="*/ 2147483646 h 65401"/>
                  <a:gd name="T30" fmla="*/ 2147483646 w 18771"/>
                  <a:gd name="T31" fmla="*/ 2147483646 h 6540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
            <p:nvSpPr>
              <p:cNvPr id="2463" name="Google Shape;2463;p62"/>
              <p:cNvSpPr/>
              <p:nvPr/>
            </p:nvSpPr>
            <p:spPr>
              <a:xfrm>
                <a:off x="-1856370" y="2372499"/>
                <a:ext cx="464018" cy="1635020"/>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lIns="91425" tIns="91425" rIns="91425" bIns="91425" anchor="ctr"/>
              <a:lstStyle/>
              <a:p>
                <a:pPr eaLnBrk="0" fontAlgn="base" hangingPunct="0">
                  <a:defRPr/>
                </a:pPr>
                <a:endParaRPr>
                  <a:solidFill>
                    <a:srgbClr val="000000"/>
                  </a:solidFill>
                  <a:latin typeface="Arial" panose="020B0604020202020204" pitchFamily="34" charset="0"/>
                </a:endParaRPr>
              </a:p>
            </p:txBody>
          </p:sp>
          <p:sp>
            <p:nvSpPr>
              <p:cNvPr id="97302" name="Google Shape;2464;p62"/>
              <p:cNvSpPr>
                <a:spLocks/>
              </p:cNvSpPr>
              <p:nvPr/>
            </p:nvSpPr>
            <p:spPr bwMode="auto">
              <a:xfrm>
                <a:off x="-1766300" y="2414375"/>
                <a:ext cx="329125" cy="283550"/>
              </a:xfrm>
              <a:custGeom>
                <a:avLst/>
                <a:gdLst>
                  <a:gd name="T0" fmla="*/ 2147483646 w 13165"/>
                  <a:gd name="T1" fmla="*/ 1562500 h 11342"/>
                  <a:gd name="T2" fmla="*/ 2147483646 w 13165"/>
                  <a:gd name="T3" fmla="*/ 141796875 h 11342"/>
                  <a:gd name="T4" fmla="*/ 2147483646 w 13165"/>
                  <a:gd name="T5" fmla="*/ 390625 h 11342"/>
                  <a:gd name="T6" fmla="*/ 2147483646 w 13165"/>
                  <a:gd name="T7" fmla="*/ 362109375 h 11342"/>
                  <a:gd name="T8" fmla="*/ 2147483646 w 13165"/>
                  <a:gd name="T9" fmla="*/ 642578125 h 11342"/>
                  <a:gd name="T10" fmla="*/ 2147483646 w 13165"/>
                  <a:gd name="T11" fmla="*/ 552343750 h 11342"/>
                  <a:gd name="T12" fmla="*/ 1890234375 w 13165"/>
                  <a:gd name="T13" fmla="*/ 599218750 h 11342"/>
                  <a:gd name="T14" fmla="*/ 1773437500 w 13165"/>
                  <a:gd name="T15" fmla="*/ 732812500 h 11342"/>
                  <a:gd name="T16" fmla="*/ 2003515625 w 13165"/>
                  <a:gd name="T17" fmla="*/ 652734375 h 11342"/>
                  <a:gd name="T18" fmla="*/ 2147483646 w 13165"/>
                  <a:gd name="T19" fmla="*/ 560156250 h 11342"/>
                  <a:gd name="T20" fmla="*/ 2147483646 w 13165"/>
                  <a:gd name="T21" fmla="*/ 942968750 h 11342"/>
                  <a:gd name="T22" fmla="*/ 2147483646 w 13165"/>
                  <a:gd name="T23" fmla="*/ 973046875 h 11342"/>
                  <a:gd name="T24" fmla="*/ 2147483646 w 13165"/>
                  <a:gd name="T25" fmla="*/ 842968750 h 11342"/>
                  <a:gd name="T26" fmla="*/ 2147483646 w 13165"/>
                  <a:gd name="T27" fmla="*/ 706640625 h 11342"/>
                  <a:gd name="T28" fmla="*/ 2147483646 w 13165"/>
                  <a:gd name="T29" fmla="*/ 1093359375 h 11342"/>
                  <a:gd name="T30" fmla="*/ 2147483646 w 13165"/>
                  <a:gd name="T31" fmla="*/ 1117578125 h 11342"/>
                  <a:gd name="T32" fmla="*/ 2147483646 w 13165"/>
                  <a:gd name="T33" fmla="*/ 706640625 h 11342"/>
                  <a:gd name="T34" fmla="*/ 2147483646 w 13165"/>
                  <a:gd name="T35" fmla="*/ 1053125000 h 11342"/>
                  <a:gd name="T36" fmla="*/ 2147483646 w 13165"/>
                  <a:gd name="T37" fmla="*/ 1193359375 h 11342"/>
                  <a:gd name="T38" fmla="*/ 2147483646 w 13165"/>
                  <a:gd name="T39" fmla="*/ 1051953125 h 11342"/>
                  <a:gd name="T40" fmla="*/ 1212500000 w 13165"/>
                  <a:gd name="T41" fmla="*/ 1223437500 h 11342"/>
                  <a:gd name="T42" fmla="*/ 1202343750 w 13165"/>
                  <a:gd name="T43" fmla="*/ 1303515625 h 11342"/>
                  <a:gd name="T44" fmla="*/ 1262500000 w 13165"/>
                  <a:gd name="T45" fmla="*/ 1273437500 h 11342"/>
                  <a:gd name="T46" fmla="*/ 2147483646 w 13165"/>
                  <a:gd name="T47" fmla="*/ 1381250000 h 11342"/>
                  <a:gd name="T48" fmla="*/ 2147483646 w 13165"/>
                  <a:gd name="T49" fmla="*/ 1473828125 h 11342"/>
                  <a:gd name="T50" fmla="*/ 2147483646 w 13165"/>
                  <a:gd name="T51" fmla="*/ 1634375000 h 11342"/>
                  <a:gd name="T52" fmla="*/ 2147483646 w 13165"/>
                  <a:gd name="T53" fmla="*/ 1433984375 h 11342"/>
                  <a:gd name="T54" fmla="*/ 1175390625 w 13165"/>
                  <a:gd name="T55" fmla="*/ 1902343750 h 11342"/>
                  <a:gd name="T56" fmla="*/ 1062109375 w 13165"/>
                  <a:gd name="T57" fmla="*/ 1994921875 h 11342"/>
                  <a:gd name="T58" fmla="*/ 1182421875 w 13165"/>
                  <a:gd name="T59" fmla="*/ 2147483646 h 11342"/>
                  <a:gd name="T60" fmla="*/ 1282421875 w 13165"/>
                  <a:gd name="T61" fmla="*/ 1954687500 h 11342"/>
                  <a:gd name="T62" fmla="*/ 2147483646 w 13165"/>
                  <a:gd name="T63" fmla="*/ 2085937500 h 11342"/>
                  <a:gd name="T64" fmla="*/ 2147483646 w 13165"/>
                  <a:gd name="T65" fmla="*/ 2147483646 h 11342"/>
                  <a:gd name="T66" fmla="*/ 2147483646 w 13165"/>
                  <a:gd name="T67" fmla="*/ 2147483646 h 11342"/>
                  <a:gd name="T68" fmla="*/ 2147483646 w 13165"/>
                  <a:gd name="T69" fmla="*/ 2085937500 h 11342"/>
                  <a:gd name="T70" fmla="*/ 441015625 w 13165"/>
                  <a:gd name="T71" fmla="*/ 2147483646 h 11342"/>
                  <a:gd name="T72" fmla="*/ 441015625 w 13165"/>
                  <a:gd name="T73" fmla="*/ 2147483646 h 11342"/>
                  <a:gd name="T74" fmla="*/ 454296875 w 13165"/>
                  <a:gd name="T75" fmla="*/ 2147483646 h 11342"/>
                  <a:gd name="T76" fmla="*/ 1933593750 w 13165"/>
                  <a:gd name="T77" fmla="*/ 2147483646 h 11342"/>
                  <a:gd name="T78" fmla="*/ 2003515625 w 13165"/>
                  <a:gd name="T79" fmla="*/ 2147483646 h 11342"/>
                  <a:gd name="T80" fmla="*/ 1148437500 w 13165"/>
                  <a:gd name="T81" fmla="*/ 2147483646 h 11342"/>
                  <a:gd name="T82" fmla="*/ 1051953125 w 13165"/>
                  <a:gd name="T83" fmla="*/ 2147483646 h 11342"/>
                  <a:gd name="T84" fmla="*/ 1121093750 w 13165"/>
                  <a:gd name="T85" fmla="*/ 2147483646 h 11342"/>
                  <a:gd name="T86" fmla="*/ 1148437500 w 13165"/>
                  <a:gd name="T87" fmla="*/ 2147483646 h 11342"/>
                  <a:gd name="T88" fmla="*/ 2147483646 w 13165"/>
                  <a:gd name="T89" fmla="*/ 2147483646 h 11342"/>
                  <a:gd name="T90" fmla="*/ 2147483646 w 13165"/>
                  <a:gd name="T91" fmla="*/ 2147483646 h 11342"/>
                  <a:gd name="T92" fmla="*/ 2147483646 w 13165"/>
                  <a:gd name="T93" fmla="*/ 2147483646 h 11342"/>
                  <a:gd name="T94" fmla="*/ 1686328125 w 13165"/>
                  <a:gd name="T95" fmla="*/ 2147483646 h 11342"/>
                  <a:gd name="T96" fmla="*/ 1542968750 w 13165"/>
                  <a:gd name="T97" fmla="*/ 2147483646 h 11342"/>
                  <a:gd name="T98" fmla="*/ 1640625000 w 13165"/>
                  <a:gd name="T99" fmla="*/ 2147483646 h 11342"/>
                  <a:gd name="T100" fmla="*/ 1686328125 w 13165"/>
                  <a:gd name="T101" fmla="*/ 2147483646 h 11342"/>
                  <a:gd name="T102" fmla="*/ 230859375 w 13165"/>
                  <a:gd name="T103" fmla="*/ 2147483646 h 11342"/>
                  <a:gd name="T104" fmla="*/ 150781250 w 13165"/>
                  <a:gd name="T105" fmla="*/ 2147483646 h 11342"/>
                  <a:gd name="T106" fmla="*/ 248437500 w 13165"/>
                  <a:gd name="T107" fmla="*/ 2147483646 h 11342"/>
                  <a:gd name="T108" fmla="*/ 291406250 w 13165"/>
                  <a:gd name="T109" fmla="*/ 2147483646 h 1134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
            <p:nvSpPr>
              <p:cNvPr id="97303" name="Google Shape;2465;p62"/>
              <p:cNvSpPr>
                <a:spLocks/>
              </p:cNvSpPr>
              <p:nvPr/>
            </p:nvSpPr>
            <p:spPr bwMode="auto">
              <a:xfrm>
                <a:off x="-1809250" y="2563500"/>
                <a:ext cx="247275" cy="1438900"/>
              </a:xfrm>
              <a:custGeom>
                <a:avLst/>
                <a:gdLst>
                  <a:gd name="T0" fmla="*/ 2147483646 w 9891"/>
                  <a:gd name="T1" fmla="*/ 0 h 57556"/>
                  <a:gd name="T2" fmla="*/ 2147483646 w 9891"/>
                  <a:gd name="T3" fmla="*/ 105468750 h 57556"/>
                  <a:gd name="T4" fmla="*/ 1322656250 w 9891"/>
                  <a:gd name="T5" fmla="*/ 2147483646 h 57556"/>
                  <a:gd name="T6" fmla="*/ 1462890625 w 9891"/>
                  <a:gd name="T7" fmla="*/ 2147483646 h 57556"/>
                  <a:gd name="T8" fmla="*/ 1492968750 w 9891"/>
                  <a:gd name="T9" fmla="*/ 2147483646 h 57556"/>
                  <a:gd name="T10" fmla="*/ 1612890625 w 9891"/>
                  <a:gd name="T11" fmla="*/ 2147483646 h 57556"/>
                  <a:gd name="T12" fmla="*/ 2147483646 w 9891"/>
                  <a:gd name="T13" fmla="*/ 195703125 h 57556"/>
                  <a:gd name="T14" fmla="*/ 2147483646 w 9891"/>
                  <a:gd name="T15" fmla="*/ 0 h 575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grpSp>
        <p:grpSp>
          <p:nvGrpSpPr>
            <p:cNvPr id="97290" name="Google Shape;2466;p62"/>
            <p:cNvGrpSpPr>
              <a:grpSpLocks/>
            </p:cNvGrpSpPr>
            <p:nvPr/>
          </p:nvGrpSpPr>
          <p:grpSpPr bwMode="auto">
            <a:xfrm>
              <a:off x="-1779100" y="2408800"/>
              <a:ext cx="1032750" cy="1807075"/>
              <a:chOff x="-1779100" y="2408800"/>
              <a:chExt cx="1032750" cy="1807075"/>
            </a:xfrm>
          </p:grpSpPr>
          <p:sp>
            <p:nvSpPr>
              <p:cNvPr id="97296" name="Google Shape;2467;p62"/>
              <p:cNvSpPr>
                <a:spLocks/>
              </p:cNvSpPr>
              <p:nvPr/>
            </p:nvSpPr>
            <p:spPr bwMode="auto">
              <a:xfrm>
                <a:off x="-1779100" y="2498825"/>
                <a:ext cx="1032750" cy="1717050"/>
              </a:xfrm>
              <a:custGeom>
                <a:avLst/>
                <a:gdLst>
                  <a:gd name="T0" fmla="*/ 2147483646 w 41310"/>
                  <a:gd name="T1" fmla="*/ 0 h 68682"/>
                  <a:gd name="T2" fmla="*/ 2147483646 w 41310"/>
                  <a:gd name="T3" fmla="*/ 434765625 h 68682"/>
                  <a:gd name="T4" fmla="*/ 2147483646 w 41310"/>
                  <a:gd name="T5" fmla="*/ 2147483646 h 68682"/>
                  <a:gd name="T6" fmla="*/ 2147483646 w 41310"/>
                  <a:gd name="T7" fmla="*/ 2147483646 h 68682"/>
                  <a:gd name="T8" fmla="*/ 2147483646 w 41310"/>
                  <a:gd name="T9" fmla="*/ 2147483646 h 68682"/>
                  <a:gd name="T10" fmla="*/ 1151953125 w 41310"/>
                  <a:gd name="T11" fmla="*/ 2147483646 h 68682"/>
                  <a:gd name="T12" fmla="*/ 0 w 41310"/>
                  <a:gd name="T13" fmla="*/ 2147483646 h 68682"/>
                  <a:gd name="T14" fmla="*/ 2147483646 w 41310"/>
                  <a:gd name="T15" fmla="*/ 2147483646 h 68682"/>
                  <a:gd name="T16" fmla="*/ 2147483646 w 41310"/>
                  <a:gd name="T17" fmla="*/ 2147483646 h 68682"/>
                  <a:gd name="T18" fmla="*/ 2147483646 w 41310"/>
                  <a:gd name="T19" fmla="*/ 995703125 h 68682"/>
                  <a:gd name="T20" fmla="*/ 2147483646 w 41310"/>
                  <a:gd name="T21" fmla="*/ 0 h 6868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
            <p:nvSpPr>
              <p:cNvPr id="97297" name="Google Shape;2468;p62"/>
              <p:cNvSpPr>
                <a:spLocks/>
              </p:cNvSpPr>
              <p:nvPr/>
            </p:nvSpPr>
            <p:spPr bwMode="auto">
              <a:xfrm>
                <a:off x="-1776550" y="2408800"/>
                <a:ext cx="973150" cy="1753225"/>
              </a:xfrm>
              <a:custGeom>
                <a:avLst/>
                <a:gdLst>
                  <a:gd name="T0" fmla="*/ 2147483646 w 38926"/>
                  <a:gd name="T1" fmla="*/ 0 h 70129"/>
                  <a:gd name="T2" fmla="*/ 2147483646 w 38926"/>
                  <a:gd name="T3" fmla="*/ 529296875 h 70129"/>
                  <a:gd name="T4" fmla="*/ 2147483646 w 38926"/>
                  <a:gd name="T5" fmla="*/ 2147483646 h 70129"/>
                  <a:gd name="T6" fmla="*/ 2103906250 w 38926"/>
                  <a:gd name="T7" fmla="*/ 2147483646 h 70129"/>
                  <a:gd name="T8" fmla="*/ 941796875 w 38926"/>
                  <a:gd name="T9" fmla="*/ 2147483646 h 70129"/>
                  <a:gd name="T10" fmla="*/ 160546875 w 38926"/>
                  <a:gd name="T11" fmla="*/ 2147483646 h 70129"/>
                  <a:gd name="T12" fmla="*/ 2147483646 w 38926"/>
                  <a:gd name="T13" fmla="*/ 2147483646 h 70129"/>
                  <a:gd name="T14" fmla="*/ 2147483646 w 38926"/>
                  <a:gd name="T15" fmla="*/ 2147483646 h 70129"/>
                  <a:gd name="T16" fmla="*/ 2147483646 w 38926"/>
                  <a:gd name="T17" fmla="*/ 880078125 h 70129"/>
                  <a:gd name="T18" fmla="*/ 2147483646 w 38926"/>
                  <a:gd name="T19" fmla="*/ 0 h 701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
            <p:nvSpPr>
              <p:cNvPr id="97298" name="Google Shape;2469;p62"/>
              <p:cNvSpPr>
                <a:spLocks/>
              </p:cNvSpPr>
              <p:nvPr/>
            </p:nvSpPr>
            <p:spPr bwMode="auto">
              <a:xfrm>
                <a:off x="-1311125" y="2430900"/>
                <a:ext cx="402150" cy="319125"/>
              </a:xfrm>
              <a:custGeom>
                <a:avLst/>
                <a:gdLst>
                  <a:gd name="T0" fmla="*/ 2147483646 w 16086"/>
                  <a:gd name="T1" fmla="*/ 3906250 h 12765"/>
                  <a:gd name="T2" fmla="*/ 2147483646 w 16086"/>
                  <a:gd name="T3" fmla="*/ 153906250 h 12765"/>
                  <a:gd name="T4" fmla="*/ 2147483646 w 16086"/>
                  <a:gd name="T5" fmla="*/ 114062500 h 12765"/>
                  <a:gd name="T6" fmla="*/ 2147483646 w 16086"/>
                  <a:gd name="T7" fmla="*/ 490625000 h 12765"/>
                  <a:gd name="T8" fmla="*/ 2147483646 w 16086"/>
                  <a:gd name="T9" fmla="*/ 805078125 h 12765"/>
                  <a:gd name="T10" fmla="*/ 2147483646 w 16086"/>
                  <a:gd name="T11" fmla="*/ 830078125 h 12765"/>
                  <a:gd name="T12" fmla="*/ 2147483646 w 16086"/>
                  <a:gd name="T13" fmla="*/ 490625000 h 12765"/>
                  <a:gd name="T14" fmla="*/ 2147483646 w 16086"/>
                  <a:gd name="T15" fmla="*/ 705078125 h 12765"/>
                  <a:gd name="T16" fmla="*/ 2147483646 w 16086"/>
                  <a:gd name="T17" fmla="*/ 905078125 h 12765"/>
                  <a:gd name="T18" fmla="*/ 2147483646 w 16086"/>
                  <a:gd name="T19" fmla="*/ 684765625 h 12765"/>
                  <a:gd name="T20" fmla="*/ 2147483646 w 16086"/>
                  <a:gd name="T21" fmla="*/ 659765625 h 12765"/>
                  <a:gd name="T22" fmla="*/ 2147483646 w 16086"/>
                  <a:gd name="T23" fmla="*/ 1105468750 h 12765"/>
                  <a:gd name="T24" fmla="*/ 2147483646 w 16086"/>
                  <a:gd name="T25" fmla="*/ 1143359375 h 12765"/>
                  <a:gd name="T26" fmla="*/ 2147483646 w 16086"/>
                  <a:gd name="T27" fmla="*/ 659765625 h 12765"/>
                  <a:gd name="T28" fmla="*/ 1672656250 w 16086"/>
                  <a:gd name="T29" fmla="*/ 1405859375 h 12765"/>
                  <a:gd name="T30" fmla="*/ 1710546875 w 16086"/>
                  <a:gd name="T31" fmla="*/ 1410156250 h 12765"/>
                  <a:gd name="T32" fmla="*/ 1702734375 w 16086"/>
                  <a:gd name="T33" fmla="*/ 1316015625 h 12765"/>
                  <a:gd name="T34" fmla="*/ 2147483646 w 16086"/>
                  <a:gd name="T35" fmla="*/ 975390625 h 12765"/>
                  <a:gd name="T36" fmla="*/ 2147483646 w 16086"/>
                  <a:gd name="T37" fmla="*/ 1446093750 h 12765"/>
                  <a:gd name="T38" fmla="*/ 2147483646 w 16086"/>
                  <a:gd name="T39" fmla="*/ 1316015625 h 12765"/>
                  <a:gd name="T40" fmla="*/ 2147483646 w 16086"/>
                  <a:gd name="T41" fmla="*/ 1322265625 h 12765"/>
                  <a:gd name="T42" fmla="*/ 2147483646 w 16086"/>
                  <a:gd name="T43" fmla="*/ 1476171875 h 12765"/>
                  <a:gd name="T44" fmla="*/ 2147483646 w 16086"/>
                  <a:gd name="T45" fmla="*/ 1488671875 h 12765"/>
                  <a:gd name="T46" fmla="*/ 2147483646 w 16086"/>
                  <a:gd name="T47" fmla="*/ 1322265625 h 12765"/>
                  <a:gd name="T48" fmla="*/ 2147483646 w 16086"/>
                  <a:gd name="T49" fmla="*/ 1666406250 h 12765"/>
                  <a:gd name="T50" fmla="*/ 2147483646 w 16086"/>
                  <a:gd name="T51" fmla="*/ 1876953125 h 12765"/>
                  <a:gd name="T52" fmla="*/ 2147483646 w 16086"/>
                  <a:gd name="T53" fmla="*/ 1646484375 h 12765"/>
                  <a:gd name="T54" fmla="*/ 1594140625 w 16086"/>
                  <a:gd name="T55" fmla="*/ 2092968750 h 12765"/>
                  <a:gd name="T56" fmla="*/ 1452343750 w 16086"/>
                  <a:gd name="T57" fmla="*/ 2147483646 h 12765"/>
                  <a:gd name="T58" fmla="*/ 1605468750 w 16086"/>
                  <a:gd name="T59" fmla="*/ 2147483646 h 12765"/>
                  <a:gd name="T60" fmla="*/ 1594140625 w 16086"/>
                  <a:gd name="T61" fmla="*/ 2092968750 h 12765"/>
                  <a:gd name="T62" fmla="*/ 2147483646 w 16086"/>
                  <a:gd name="T63" fmla="*/ 2147483646 h 12765"/>
                  <a:gd name="T64" fmla="*/ 2147483646 w 16086"/>
                  <a:gd name="T65" fmla="*/ 2147483646 h 12765"/>
                  <a:gd name="T66" fmla="*/ 2147483646 w 16086"/>
                  <a:gd name="T67" fmla="*/ 2147483646 h 12765"/>
                  <a:gd name="T68" fmla="*/ 701953125 w 16086"/>
                  <a:gd name="T69" fmla="*/ 2147483646 h 12765"/>
                  <a:gd name="T70" fmla="*/ 630859375 w 16086"/>
                  <a:gd name="T71" fmla="*/ 2147483646 h 12765"/>
                  <a:gd name="T72" fmla="*/ 660937500 w 16086"/>
                  <a:gd name="T73" fmla="*/ 2147483646 h 12765"/>
                  <a:gd name="T74" fmla="*/ 701953125 w 16086"/>
                  <a:gd name="T75" fmla="*/ 2147483646 h 12765"/>
                  <a:gd name="T76" fmla="*/ 2147483646 w 16086"/>
                  <a:gd name="T77" fmla="*/ 2147483646 h 12765"/>
                  <a:gd name="T78" fmla="*/ 2147483646 w 16086"/>
                  <a:gd name="T79" fmla="*/ 2147483646 h 12765"/>
                  <a:gd name="T80" fmla="*/ 2147483646 w 16086"/>
                  <a:gd name="T81" fmla="*/ 2147483646 h 12765"/>
                  <a:gd name="T82" fmla="*/ 1427343750 w 16086"/>
                  <a:gd name="T83" fmla="*/ 2147483646 h 12765"/>
                  <a:gd name="T84" fmla="*/ 1312109375 w 16086"/>
                  <a:gd name="T85" fmla="*/ 2147483646 h 12765"/>
                  <a:gd name="T86" fmla="*/ 1398828125 w 16086"/>
                  <a:gd name="T87" fmla="*/ 2147483646 h 12765"/>
                  <a:gd name="T88" fmla="*/ 1427343750 w 16086"/>
                  <a:gd name="T89" fmla="*/ 2147483646 h 12765"/>
                  <a:gd name="T90" fmla="*/ 2147483646 w 16086"/>
                  <a:gd name="T91" fmla="*/ 2147483646 h 12765"/>
                  <a:gd name="T92" fmla="*/ 2147483646 w 16086"/>
                  <a:gd name="T93" fmla="*/ 2147483646 h 12765"/>
                  <a:gd name="T94" fmla="*/ 2147483646 w 16086"/>
                  <a:gd name="T95" fmla="*/ 2147483646 h 12765"/>
                  <a:gd name="T96" fmla="*/ 1984375000 w 16086"/>
                  <a:gd name="T97" fmla="*/ 2147483646 h 12765"/>
                  <a:gd name="T98" fmla="*/ 1812890625 w 16086"/>
                  <a:gd name="T99" fmla="*/ 2147483646 h 12765"/>
                  <a:gd name="T100" fmla="*/ 1961718750 w 16086"/>
                  <a:gd name="T101" fmla="*/ 2147483646 h 12765"/>
                  <a:gd name="T102" fmla="*/ 1984375000 w 16086"/>
                  <a:gd name="T103" fmla="*/ 2147483646 h 12765"/>
                  <a:gd name="T104" fmla="*/ 290625000 w 16086"/>
                  <a:gd name="T105" fmla="*/ 2147483646 h 12765"/>
                  <a:gd name="T106" fmla="*/ 260546875 w 16086"/>
                  <a:gd name="T107" fmla="*/ 2147483646 h 12765"/>
                  <a:gd name="T108" fmla="*/ 560937500 w 16086"/>
                  <a:gd name="T109" fmla="*/ 2147483646 h 1276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
            <p:nvSpPr>
              <p:cNvPr id="97299" name="Google Shape;2470;p62"/>
              <p:cNvSpPr>
                <a:spLocks/>
              </p:cNvSpPr>
              <p:nvPr/>
            </p:nvSpPr>
            <p:spPr bwMode="auto">
              <a:xfrm>
                <a:off x="-1775275" y="2546100"/>
                <a:ext cx="795475" cy="1591550"/>
              </a:xfrm>
              <a:custGeom>
                <a:avLst/>
                <a:gdLst>
                  <a:gd name="T0" fmla="*/ 2147483646 w 31819"/>
                  <a:gd name="T1" fmla="*/ 390625 h 63662"/>
                  <a:gd name="T2" fmla="*/ 2147483646 w 31819"/>
                  <a:gd name="T3" fmla="*/ 56640625 h 63662"/>
                  <a:gd name="T4" fmla="*/ 20312500 w 31819"/>
                  <a:gd name="T5" fmla="*/ 2147483646 h 63662"/>
                  <a:gd name="T6" fmla="*/ 130468750 w 31819"/>
                  <a:gd name="T7" fmla="*/ 2147483646 h 63662"/>
                  <a:gd name="T8" fmla="*/ 160546875 w 31819"/>
                  <a:gd name="T9" fmla="*/ 2147483646 h 63662"/>
                  <a:gd name="T10" fmla="*/ 310937500 w 31819"/>
                  <a:gd name="T11" fmla="*/ 2147483646 h 63662"/>
                  <a:gd name="T12" fmla="*/ 2147483646 w 31819"/>
                  <a:gd name="T13" fmla="*/ 237109375 h 63662"/>
                  <a:gd name="T14" fmla="*/ 2147483646 w 31819"/>
                  <a:gd name="T15" fmla="*/ 390625 h 6366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grpSp>
        <p:grpSp>
          <p:nvGrpSpPr>
            <p:cNvPr id="97291" name="Google Shape;2471;p62"/>
            <p:cNvGrpSpPr>
              <a:grpSpLocks/>
            </p:cNvGrpSpPr>
            <p:nvPr/>
          </p:nvGrpSpPr>
          <p:grpSpPr bwMode="auto">
            <a:xfrm>
              <a:off x="-2055400" y="3174000"/>
              <a:ext cx="1520600" cy="1434200"/>
              <a:chOff x="-2055400" y="3174000"/>
              <a:chExt cx="1520600" cy="1434200"/>
            </a:xfrm>
          </p:grpSpPr>
          <p:sp>
            <p:nvSpPr>
              <p:cNvPr id="97293" name="Google Shape;2472;p62"/>
              <p:cNvSpPr>
                <a:spLocks/>
              </p:cNvSpPr>
              <p:nvPr/>
            </p:nvSpPr>
            <p:spPr bwMode="auto">
              <a:xfrm>
                <a:off x="-2007975" y="3215025"/>
                <a:ext cx="1473175" cy="1393175"/>
              </a:xfrm>
              <a:custGeom>
                <a:avLst/>
                <a:gdLst>
                  <a:gd name="T0" fmla="*/ 2147483646 w 58927"/>
                  <a:gd name="T1" fmla="*/ 0 h 55727"/>
                  <a:gd name="T2" fmla="*/ 2147483646 w 58927"/>
                  <a:gd name="T3" fmla="*/ 42187500 h 55727"/>
                  <a:gd name="T4" fmla="*/ 2147483646 w 58927"/>
                  <a:gd name="T5" fmla="*/ 2125390625 h 55727"/>
                  <a:gd name="T6" fmla="*/ 2147483646 w 58927"/>
                  <a:gd name="T7" fmla="*/ 2147483646 h 55727"/>
                  <a:gd name="T8" fmla="*/ 2147483646 w 58927"/>
                  <a:gd name="T9" fmla="*/ 2147483646 h 55727"/>
                  <a:gd name="T10" fmla="*/ 3515625 w 58927"/>
                  <a:gd name="T11" fmla="*/ 2147483646 h 55727"/>
                  <a:gd name="T12" fmla="*/ 3515625 w 58927"/>
                  <a:gd name="T13" fmla="*/ 2147483646 h 55727"/>
                  <a:gd name="T14" fmla="*/ 2147483646 w 58927"/>
                  <a:gd name="T15" fmla="*/ 2147483646 h 55727"/>
                  <a:gd name="T16" fmla="*/ 2147483646 w 58927"/>
                  <a:gd name="T17" fmla="*/ 2147483646 h 55727"/>
                  <a:gd name="T18" fmla="*/ 2147483646 w 58927"/>
                  <a:gd name="T19" fmla="*/ 1895312500 h 55727"/>
                  <a:gd name="T20" fmla="*/ 2147483646 w 58927"/>
                  <a:gd name="T21" fmla="*/ 0 h 55727"/>
                  <a:gd name="T22" fmla="*/ 3515625 w 58927"/>
                  <a:gd name="T23" fmla="*/ 2147483646 h 55727"/>
                  <a:gd name="T24" fmla="*/ 3515625 w 58927"/>
                  <a:gd name="T25" fmla="*/ 2147483646 h 55727"/>
                  <a:gd name="T26" fmla="*/ 390625 w 58927"/>
                  <a:gd name="T27" fmla="*/ 2147483646 h 55727"/>
                  <a:gd name="T28" fmla="*/ 3515625 w 58927"/>
                  <a:gd name="T29" fmla="*/ 2147483646 h 5572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
            <p:nvSpPr>
              <p:cNvPr id="2473" name="Google Shape;2473;p62"/>
              <p:cNvSpPr/>
              <p:nvPr/>
            </p:nvSpPr>
            <p:spPr>
              <a:xfrm>
                <a:off x="-2049767" y="3157663"/>
                <a:ext cx="1472003" cy="1395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lIns="91425" tIns="91425" rIns="91425" bIns="91425" anchor="ctr"/>
              <a:lstStyle/>
              <a:p>
                <a:pPr eaLnBrk="0" fontAlgn="base" hangingPunct="0">
                  <a:defRPr/>
                </a:pPr>
                <a:endParaRPr>
                  <a:solidFill>
                    <a:srgbClr val="000000"/>
                  </a:solidFill>
                  <a:latin typeface="Arial" panose="020B0604020202020204" pitchFamily="34" charset="0"/>
                </a:endParaRPr>
              </a:p>
            </p:txBody>
          </p:sp>
          <p:sp>
            <p:nvSpPr>
              <p:cNvPr id="97295" name="Google Shape;2474;p62"/>
              <p:cNvSpPr>
                <a:spLocks/>
              </p:cNvSpPr>
              <p:nvPr/>
            </p:nvSpPr>
            <p:spPr bwMode="auto">
              <a:xfrm>
                <a:off x="-1083325" y="3219875"/>
                <a:ext cx="461350" cy="203475"/>
              </a:xfrm>
              <a:custGeom>
                <a:avLst/>
                <a:gdLst>
                  <a:gd name="T0" fmla="*/ 2147483646 w 18454"/>
                  <a:gd name="T1" fmla="*/ 166796875 h 8139"/>
                  <a:gd name="T2" fmla="*/ 2147483646 w 18454"/>
                  <a:gd name="T3" fmla="*/ 200781250 h 8139"/>
                  <a:gd name="T4" fmla="*/ 2147483646 w 18454"/>
                  <a:gd name="T5" fmla="*/ 116406250 h 8139"/>
                  <a:gd name="T6" fmla="*/ 2147483646 w 18454"/>
                  <a:gd name="T7" fmla="*/ 390625 h 8139"/>
                  <a:gd name="T8" fmla="*/ 2147483646 w 18454"/>
                  <a:gd name="T9" fmla="*/ 76562500 h 8139"/>
                  <a:gd name="T10" fmla="*/ 2147483646 w 18454"/>
                  <a:gd name="T11" fmla="*/ 319921875 h 8139"/>
                  <a:gd name="T12" fmla="*/ 2147483646 w 18454"/>
                  <a:gd name="T13" fmla="*/ 390625 h 8139"/>
                  <a:gd name="T14" fmla="*/ 2147483646 w 18454"/>
                  <a:gd name="T15" fmla="*/ 337109375 h 8139"/>
                  <a:gd name="T16" fmla="*/ 2147483646 w 18454"/>
                  <a:gd name="T17" fmla="*/ 397265625 h 8139"/>
                  <a:gd name="T18" fmla="*/ 2147483646 w 18454"/>
                  <a:gd name="T19" fmla="*/ 246875000 h 8139"/>
                  <a:gd name="T20" fmla="*/ 2147483646 w 18454"/>
                  <a:gd name="T21" fmla="*/ 631250000 h 8139"/>
                  <a:gd name="T22" fmla="*/ 2147483646 w 18454"/>
                  <a:gd name="T23" fmla="*/ 707421875 h 8139"/>
                  <a:gd name="T24" fmla="*/ 2147483646 w 18454"/>
                  <a:gd name="T25" fmla="*/ 944531250 h 8139"/>
                  <a:gd name="T26" fmla="*/ 2147483646 w 18454"/>
                  <a:gd name="T27" fmla="*/ 631250000 h 8139"/>
                  <a:gd name="T28" fmla="*/ 1498828125 w 18454"/>
                  <a:gd name="T29" fmla="*/ 907812500 h 8139"/>
                  <a:gd name="T30" fmla="*/ 1587109375 w 18454"/>
                  <a:gd name="T31" fmla="*/ 968359375 h 8139"/>
                  <a:gd name="T32" fmla="*/ 1629296875 w 18454"/>
                  <a:gd name="T33" fmla="*/ 817578125 h 8139"/>
                  <a:gd name="T34" fmla="*/ 2147483646 w 18454"/>
                  <a:gd name="T35" fmla="*/ 846875000 h 8139"/>
                  <a:gd name="T36" fmla="*/ 2147483646 w 18454"/>
                  <a:gd name="T37" fmla="*/ 1138281250 h 8139"/>
                  <a:gd name="T38" fmla="*/ 2147483646 w 18454"/>
                  <a:gd name="T39" fmla="*/ 1228515625 h 8139"/>
                  <a:gd name="T40" fmla="*/ 2147483646 w 18454"/>
                  <a:gd name="T41" fmla="*/ 1298437500 h 8139"/>
                  <a:gd name="T42" fmla="*/ 2147483646 w 18454"/>
                  <a:gd name="T43" fmla="*/ 846875000 h 8139"/>
                  <a:gd name="T44" fmla="*/ 2147483646 w 18454"/>
                  <a:gd name="T45" fmla="*/ 1148437500 h 8139"/>
                  <a:gd name="T46" fmla="*/ 2147483646 w 18454"/>
                  <a:gd name="T47" fmla="*/ 1398828125 h 8139"/>
                  <a:gd name="T48" fmla="*/ 2147483646 w 18454"/>
                  <a:gd name="T49" fmla="*/ 1298437500 h 8139"/>
                  <a:gd name="T50" fmla="*/ 2147483646 w 18454"/>
                  <a:gd name="T51" fmla="*/ 1361718750 h 8139"/>
                  <a:gd name="T52" fmla="*/ 2147483646 w 18454"/>
                  <a:gd name="T53" fmla="*/ 1628906250 h 8139"/>
                  <a:gd name="T54" fmla="*/ 2147483646 w 18454"/>
                  <a:gd name="T55" fmla="*/ 1679296875 h 8139"/>
                  <a:gd name="T56" fmla="*/ 2147483646 w 18454"/>
                  <a:gd name="T57" fmla="*/ 1361718750 h 8139"/>
                  <a:gd name="T58" fmla="*/ 1749218750 w 18454"/>
                  <a:gd name="T59" fmla="*/ 1719140625 h 8139"/>
                  <a:gd name="T60" fmla="*/ 1912890625 w 18454"/>
                  <a:gd name="T61" fmla="*/ 1833203125 h 8139"/>
                  <a:gd name="T62" fmla="*/ 1979687500 w 18454"/>
                  <a:gd name="T63" fmla="*/ 1548828125 h 8139"/>
                  <a:gd name="T64" fmla="*/ 2147483646 w 18454"/>
                  <a:gd name="T65" fmla="*/ 1728125000 h 8139"/>
                  <a:gd name="T66" fmla="*/ 2147483646 w 18454"/>
                  <a:gd name="T67" fmla="*/ 2019921875 h 8139"/>
                  <a:gd name="T68" fmla="*/ 2147483646 w 18454"/>
                  <a:gd name="T69" fmla="*/ 2147483646 h 8139"/>
                  <a:gd name="T70" fmla="*/ 2147483646 w 18454"/>
                  <a:gd name="T71" fmla="*/ 1749218750 h 8139"/>
                  <a:gd name="T72" fmla="*/ 313671875 w 18454"/>
                  <a:gd name="T73" fmla="*/ 1783593750 h 8139"/>
                  <a:gd name="T74" fmla="*/ 46484375 w 18454"/>
                  <a:gd name="T75" fmla="*/ 2079687500 h 8139"/>
                  <a:gd name="T76" fmla="*/ 317187500 w 18454"/>
                  <a:gd name="T77" fmla="*/ 2147483646 h 8139"/>
                  <a:gd name="T78" fmla="*/ 417187500 w 18454"/>
                  <a:gd name="T79" fmla="*/ 1809375000 h 8139"/>
                  <a:gd name="T80" fmla="*/ 2147483646 w 18454"/>
                  <a:gd name="T81" fmla="*/ 2147483646 h 8139"/>
                  <a:gd name="T82" fmla="*/ 2147483646 w 18454"/>
                  <a:gd name="T83" fmla="*/ 2147483646 h 8139"/>
                  <a:gd name="T84" fmla="*/ 2147483646 w 18454"/>
                  <a:gd name="T85" fmla="*/ 2147483646 h 8139"/>
                  <a:gd name="T86" fmla="*/ 2147483646 w 18454"/>
                  <a:gd name="T87" fmla="*/ 2147483646 h 8139"/>
                  <a:gd name="T88" fmla="*/ 2147483646 w 18454"/>
                  <a:gd name="T89" fmla="*/ 2147483646 h 8139"/>
                  <a:gd name="T90" fmla="*/ 2147483646 w 18454"/>
                  <a:gd name="T91" fmla="*/ 2147483646 h 8139"/>
                  <a:gd name="T92" fmla="*/ 2147483646 w 18454"/>
                  <a:gd name="T93" fmla="*/ 2147483646 h 8139"/>
                  <a:gd name="T94" fmla="*/ 2147483646 w 18454"/>
                  <a:gd name="T95" fmla="*/ 2147483646 h 8139"/>
                  <a:gd name="T96" fmla="*/ 2147483646 w 18454"/>
                  <a:gd name="T97" fmla="*/ 2147483646 h 8139"/>
                  <a:gd name="T98" fmla="*/ 2147483646 w 18454"/>
                  <a:gd name="T99" fmla="*/ 2147483646 h 8139"/>
                  <a:gd name="T100" fmla="*/ 2147483646 w 18454"/>
                  <a:gd name="T101" fmla="*/ 2147483646 h 8139"/>
                  <a:gd name="T102" fmla="*/ 2147483646 w 18454"/>
                  <a:gd name="T103" fmla="*/ 2147483646 h 8139"/>
                  <a:gd name="T104" fmla="*/ 2147483646 w 18454"/>
                  <a:gd name="T105" fmla="*/ 2147483646 h 8139"/>
                  <a:gd name="T106" fmla="*/ 2147483646 w 18454"/>
                  <a:gd name="T107" fmla="*/ 2147483646 h 8139"/>
                  <a:gd name="T108" fmla="*/ 2147483646 w 18454"/>
                  <a:gd name="T109" fmla="*/ 2147483646 h 8139"/>
                  <a:gd name="T110" fmla="*/ 1641796875 w 18454"/>
                  <a:gd name="T111" fmla="*/ 2147483646 h 8139"/>
                  <a:gd name="T112" fmla="*/ 1428906250 w 18454"/>
                  <a:gd name="T113" fmla="*/ 2147483646 h 8139"/>
                  <a:gd name="T114" fmla="*/ 1749218750 w 18454"/>
                  <a:gd name="T115" fmla="*/ 2147483646 h 8139"/>
                  <a:gd name="T116" fmla="*/ 1641796875 w 18454"/>
                  <a:gd name="T117" fmla="*/ 2147483646 h 813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grpSp>
        <p:sp>
          <p:nvSpPr>
            <p:cNvPr id="97292" name="Google Shape;2475;p62"/>
            <p:cNvSpPr>
              <a:spLocks/>
            </p:cNvSpPr>
            <p:nvPr/>
          </p:nvSpPr>
          <p:spPr bwMode="auto">
            <a:xfrm>
              <a:off x="-2054775" y="3375800"/>
              <a:ext cx="1243175" cy="1169575"/>
            </a:xfrm>
            <a:custGeom>
              <a:avLst/>
              <a:gdLst>
                <a:gd name="T0" fmla="*/ 2147483646 w 49727"/>
                <a:gd name="T1" fmla="*/ 0 h 46783"/>
                <a:gd name="T2" fmla="*/ 2147483646 w 49727"/>
                <a:gd name="T3" fmla="*/ 14062500 h 46783"/>
                <a:gd name="T4" fmla="*/ 70312500 w 49727"/>
                <a:gd name="T5" fmla="*/ 2147483646 h 46783"/>
                <a:gd name="T6" fmla="*/ 190625000 w 49727"/>
                <a:gd name="T7" fmla="*/ 2147483646 h 46783"/>
                <a:gd name="T8" fmla="*/ 310937500 w 49727"/>
                <a:gd name="T9" fmla="*/ 2147483646 h 46783"/>
                <a:gd name="T10" fmla="*/ 2147483646 w 49727"/>
                <a:gd name="T11" fmla="*/ 264453125 h 46783"/>
                <a:gd name="T12" fmla="*/ 2147483646 w 49727"/>
                <a:gd name="T13" fmla="*/ 0 h 4678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grpSp>
      <p:sp>
        <p:nvSpPr>
          <p:cNvPr id="31" name="Google Shape;2091;p73"/>
          <p:cNvSpPr txBox="1">
            <a:spLocks/>
          </p:cNvSpPr>
          <p:nvPr/>
        </p:nvSpPr>
        <p:spPr bwMode="auto">
          <a:xfrm>
            <a:off x="5003800" y="6116639"/>
            <a:ext cx="5722938" cy="788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endParaRPr lang="vi-VN" altLang="vi-VN" sz="4000" b="1">
              <a:solidFill>
                <a:srgbClr val="FF0000"/>
              </a:solidFill>
              <a:latin typeface="Times New Roman" panose="02020603050405020304" pitchFamily="18" charset="0"/>
              <a:ea typeface="Patrick Hand SC" charset="0"/>
              <a:cs typeface="Times New Roman" panose="02020603050405020304" pitchFamily="18" charset="0"/>
              <a:sym typeface="Patrick Hand SC" charset="0"/>
            </a:endParaRPr>
          </a:p>
        </p:txBody>
      </p:sp>
      <p:pic>
        <p:nvPicPr>
          <p:cNvPr id="9728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1113"/>
            <a:ext cx="9194800"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ChangeArrowheads="1"/>
          </p:cNvSpPr>
          <p:nvPr/>
        </p:nvSpPr>
        <p:spPr bwMode="auto">
          <a:xfrm>
            <a:off x="1549400" y="184151"/>
            <a:ext cx="30114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vi-VN" altLang="vi-VN" sz="4000" b="1">
                <a:solidFill>
                  <a:srgbClr val="FF0000"/>
                </a:solidFill>
                <a:latin typeface="Times New Roman" panose="02020603050405020304" pitchFamily="18" charset="0"/>
                <a:ea typeface="Patrick Hand SC" charset="0"/>
                <a:cs typeface="Times New Roman" panose="02020603050405020304" pitchFamily="18" charset="0"/>
                <a:sym typeface="Patrick Hand SC" charset="0"/>
              </a:rPr>
              <a:t>MÙA VÀNG</a:t>
            </a:r>
          </a:p>
        </p:txBody>
      </p:sp>
    </p:spTree>
    <p:extLst>
      <p:ext uri="{BB962C8B-B14F-4D97-AF65-F5344CB8AC3E}">
        <p14:creationId xmlns:p14="http://schemas.microsoft.com/office/powerpoint/2010/main" val="101946417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9330" name="Google Shape;2450;p62"/>
          <p:cNvGrpSpPr>
            <a:grpSpLocks/>
          </p:cNvGrpSpPr>
          <p:nvPr/>
        </p:nvGrpSpPr>
        <p:grpSpPr bwMode="auto">
          <a:xfrm>
            <a:off x="6346826" y="1222375"/>
            <a:ext cx="3730625" cy="2732088"/>
            <a:chOff x="1453903" y="1500600"/>
            <a:chExt cx="6329867" cy="2814300"/>
          </a:xfrm>
        </p:grpSpPr>
        <p:sp>
          <p:nvSpPr>
            <p:cNvPr id="99355" name="Google Shape;2451;p62"/>
            <p:cNvSpPr>
              <a:spLocks noChangeArrowheads="1"/>
            </p:cNvSpPr>
            <p:nvPr/>
          </p:nvSpPr>
          <p:spPr bwMode="auto">
            <a:xfrm>
              <a:off x="1606470" y="1576800"/>
              <a:ext cx="6177300" cy="2738100"/>
            </a:xfrm>
            <a:prstGeom prst="roundRect">
              <a:avLst>
                <a:gd name="adj" fmla="val 10065"/>
              </a:avLst>
            </a:prstGeom>
            <a:solidFill>
              <a:schemeClr val="accent1"/>
            </a:solidFill>
            <a:ln w="19050">
              <a:solidFill>
                <a:schemeClr val="tx1"/>
              </a:solidFill>
              <a:round/>
              <a:headEnd type="none" w="sm" len="sm"/>
              <a:tailEnd type="none" w="sm" len="sm"/>
            </a:ln>
          </p:spPr>
          <p:txBody>
            <a:bodyPr lIns="91425" tIns="91425" rIns="91425" bIns="9142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endParaRPr lang="vi-VN" altLang="vi-VN" sz="1800">
                <a:solidFill>
                  <a:srgbClr val="000000"/>
                </a:solidFill>
              </a:endParaRPr>
            </a:p>
          </p:txBody>
        </p:sp>
        <p:sp>
          <p:nvSpPr>
            <p:cNvPr id="99356" name="Google Shape;2452;p62"/>
            <p:cNvSpPr>
              <a:spLocks noChangeArrowheads="1"/>
            </p:cNvSpPr>
            <p:nvPr/>
          </p:nvSpPr>
          <p:spPr bwMode="auto">
            <a:xfrm>
              <a:off x="1453903" y="1500600"/>
              <a:ext cx="6177300" cy="2738100"/>
            </a:xfrm>
            <a:prstGeom prst="roundRect">
              <a:avLst>
                <a:gd name="adj" fmla="val 10065"/>
              </a:avLst>
            </a:prstGeom>
            <a:solidFill>
              <a:schemeClr val="bg1"/>
            </a:solidFill>
            <a:ln w="19050">
              <a:solidFill>
                <a:schemeClr val="tx1"/>
              </a:solidFill>
              <a:round/>
              <a:headEnd type="none" w="sm" len="sm"/>
              <a:tailEnd type="none" w="sm" len="sm"/>
            </a:ln>
          </p:spPr>
          <p:txBody>
            <a:bodyPr lIns="91425" tIns="91425" rIns="91425" bIns="9142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endParaRPr lang="vi-VN" altLang="vi-VN" sz="1800">
                <a:solidFill>
                  <a:srgbClr val="000000"/>
                </a:solidFill>
              </a:endParaRPr>
            </a:p>
          </p:txBody>
        </p:sp>
      </p:grpSp>
      <p:sp>
        <p:nvSpPr>
          <p:cNvPr id="2453" name="Google Shape;2453;p62"/>
          <p:cNvSpPr txBox="1">
            <a:spLocks noGrp="1"/>
          </p:cNvSpPr>
          <p:nvPr>
            <p:ph type="title"/>
          </p:nvPr>
        </p:nvSpPr>
        <p:spPr/>
        <p:txBody>
          <a:bodyPr spcFirstLastPara="1" vert="horz" wrap="square" lIns="91425" tIns="91425" rIns="91425" bIns="91425" numCol="1" anchor="ctr" anchorCtr="0" compatLnSpc="1">
            <a:prstTxWarp prst="textNoShape">
              <a:avLst/>
            </a:prstTxWarp>
            <a:noAutofit/>
          </a:bodyPr>
          <a:lstStyle/>
          <a:p>
            <a:pPr>
              <a:defRPr/>
            </a:pPr>
            <a:r>
              <a:rPr lang="en" dirty="0">
                <a:solidFill>
                  <a:schemeClr val="accent3"/>
                </a:solidFill>
              </a:rPr>
              <a:t>TABLET </a:t>
            </a:r>
            <a:endParaRPr dirty="0"/>
          </a:p>
        </p:txBody>
      </p:sp>
      <p:grpSp>
        <p:nvGrpSpPr>
          <p:cNvPr id="99332" name="Google Shape;2455;p62"/>
          <p:cNvGrpSpPr>
            <a:grpSpLocks/>
          </p:cNvGrpSpPr>
          <p:nvPr/>
        </p:nvGrpSpPr>
        <p:grpSpPr bwMode="auto">
          <a:xfrm rot="16200000" flipH="1">
            <a:off x="2721770" y="1762920"/>
            <a:ext cx="2378075" cy="3332163"/>
            <a:chOff x="1835466" y="929768"/>
            <a:chExt cx="2388300" cy="3284100"/>
          </a:xfrm>
        </p:grpSpPr>
        <p:sp>
          <p:nvSpPr>
            <p:cNvPr id="99352" name="Google Shape;2456;p62"/>
            <p:cNvSpPr>
              <a:spLocks noChangeArrowheads="1"/>
            </p:cNvSpPr>
            <p:nvPr/>
          </p:nvSpPr>
          <p:spPr bwMode="auto">
            <a:xfrm>
              <a:off x="1835466" y="929768"/>
              <a:ext cx="2388300" cy="3284100"/>
            </a:xfrm>
            <a:prstGeom prst="roundRect">
              <a:avLst>
                <a:gd name="adj" fmla="val 4847"/>
              </a:avLst>
            </a:prstGeom>
            <a:solidFill>
              <a:schemeClr val="bg2"/>
            </a:solidFill>
            <a:ln w="19050">
              <a:solidFill>
                <a:schemeClr val="tx1"/>
              </a:solidFill>
              <a:round/>
              <a:headEnd type="none" w="sm" len="sm"/>
              <a:tailEnd type="none" w="sm" len="sm"/>
            </a:ln>
          </p:spPr>
          <p:txBody>
            <a:bodyPr lIns="91425" tIns="91425" rIns="91425" bIns="9142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endParaRPr lang="vi-VN" altLang="vi-VN" sz="1400">
                <a:solidFill>
                  <a:srgbClr val="000000"/>
                </a:solidFill>
              </a:endParaRPr>
            </a:p>
          </p:txBody>
        </p:sp>
        <p:sp>
          <p:nvSpPr>
            <p:cNvPr id="99353" name="Google Shape;2457;p62"/>
            <p:cNvSpPr>
              <a:spLocks noChangeArrowheads="1"/>
            </p:cNvSpPr>
            <p:nvPr/>
          </p:nvSpPr>
          <p:spPr bwMode="auto">
            <a:xfrm>
              <a:off x="2010540" y="1124747"/>
              <a:ext cx="2038200" cy="2909100"/>
            </a:xfrm>
            <a:prstGeom prst="rect">
              <a:avLst/>
            </a:prstGeom>
            <a:solidFill>
              <a:schemeClr val="bg1"/>
            </a:solidFill>
            <a:ln w="19050">
              <a:solidFill>
                <a:schemeClr val="tx1"/>
              </a:solidFill>
              <a:round/>
              <a:headEnd type="none" w="sm" len="sm"/>
              <a:tailEnd type="none" w="sm" len="sm"/>
            </a:ln>
          </p:spPr>
          <p:txBody>
            <a:bodyPr lIns="91425" tIns="91425" rIns="91425" bIns="9142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endParaRPr lang="vi-VN" altLang="vi-VN" sz="1800">
                <a:solidFill>
                  <a:srgbClr val="000000"/>
                </a:solidFill>
              </a:endParaRPr>
            </a:p>
          </p:txBody>
        </p:sp>
        <p:sp>
          <p:nvSpPr>
            <p:cNvPr id="2458" name="Google Shape;2458;p62"/>
            <p:cNvSpPr/>
            <p:nvPr/>
          </p:nvSpPr>
          <p:spPr>
            <a:xfrm>
              <a:off x="2946710" y="4080877"/>
              <a:ext cx="165810" cy="97005"/>
            </a:xfrm>
            <a:prstGeom prst="roundRect">
              <a:avLst>
                <a:gd name="adj" fmla="val 50000"/>
              </a:avLst>
            </a:prstGeom>
            <a:solidFill>
              <a:schemeClr val="accent3"/>
            </a:solidFill>
            <a:ln w="19050" cap="flat" cmpd="sng">
              <a:solidFill>
                <a:schemeClr val="dk1"/>
              </a:solidFill>
              <a:prstDash val="solid"/>
              <a:round/>
              <a:headEnd type="none" w="sm" len="sm"/>
              <a:tailEnd type="none" w="sm" len="sm"/>
            </a:ln>
          </p:spPr>
          <p:txBody>
            <a:bodyPr spcFirstLastPara="1" lIns="91425" tIns="91425" rIns="91425" bIns="91425" anchor="ctr"/>
            <a:lstStyle/>
            <a:p>
              <a:pPr eaLnBrk="0" fontAlgn="base" hangingPunct="0">
                <a:defRPr/>
              </a:pPr>
              <a:endParaRPr>
                <a:solidFill>
                  <a:srgbClr val="000000"/>
                </a:solidFill>
                <a:latin typeface="Arial" panose="020B0604020202020204" pitchFamily="34" charset="0"/>
              </a:endParaRPr>
            </a:p>
          </p:txBody>
        </p:sp>
      </p:grpSp>
      <p:grpSp>
        <p:nvGrpSpPr>
          <p:cNvPr id="99333" name="Google Shape;2460;p62"/>
          <p:cNvGrpSpPr>
            <a:grpSpLocks/>
          </p:cNvGrpSpPr>
          <p:nvPr/>
        </p:nvGrpSpPr>
        <p:grpSpPr bwMode="auto">
          <a:xfrm rot="19392422" flipH="1">
            <a:off x="9113839" y="4441826"/>
            <a:ext cx="1539875" cy="2251075"/>
            <a:chOff x="-2055400" y="2385325"/>
            <a:chExt cx="1520600" cy="2222875"/>
          </a:xfrm>
        </p:grpSpPr>
        <p:grpSp>
          <p:nvGrpSpPr>
            <p:cNvPr id="99337" name="Google Shape;2461;p62"/>
            <p:cNvGrpSpPr>
              <a:grpSpLocks/>
            </p:cNvGrpSpPr>
            <p:nvPr/>
          </p:nvGrpSpPr>
          <p:grpSpPr bwMode="auto">
            <a:xfrm>
              <a:off x="-1858600" y="2385325"/>
              <a:ext cx="523125" cy="1635025"/>
              <a:chOff x="-1858600" y="2385325"/>
              <a:chExt cx="523125" cy="1635025"/>
            </a:xfrm>
          </p:grpSpPr>
          <p:sp>
            <p:nvSpPr>
              <p:cNvPr id="99348" name="Google Shape;2462;p62"/>
              <p:cNvSpPr>
                <a:spLocks/>
              </p:cNvSpPr>
              <p:nvPr/>
            </p:nvSpPr>
            <p:spPr bwMode="auto">
              <a:xfrm>
                <a:off x="-1804750" y="2385325"/>
                <a:ext cx="469275" cy="1635025"/>
              </a:xfrm>
              <a:custGeom>
                <a:avLst/>
                <a:gdLst>
                  <a:gd name="T0" fmla="*/ 2147483646 w 18771"/>
                  <a:gd name="T1" fmla="*/ 390625 h 65401"/>
                  <a:gd name="T2" fmla="*/ 2147483646 w 18771"/>
                  <a:gd name="T3" fmla="*/ 1216796875 h 65401"/>
                  <a:gd name="T4" fmla="*/ 731250000 w 18771"/>
                  <a:gd name="T5" fmla="*/ 2147483646 h 65401"/>
                  <a:gd name="T6" fmla="*/ 731250000 w 18771"/>
                  <a:gd name="T7" fmla="*/ 2147483646 h 65401"/>
                  <a:gd name="T8" fmla="*/ 380859375 w 18771"/>
                  <a:gd name="T9" fmla="*/ 2147483646 h 65401"/>
                  <a:gd name="T10" fmla="*/ 571093750 w 18771"/>
                  <a:gd name="T11" fmla="*/ 2147483646 h 65401"/>
                  <a:gd name="T12" fmla="*/ 2147483646 w 18771"/>
                  <a:gd name="T13" fmla="*/ 2147483646 h 65401"/>
                  <a:gd name="T14" fmla="*/ 2147483646 w 18771"/>
                  <a:gd name="T15" fmla="*/ 2147483646 h 65401"/>
                  <a:gd name="T16" fmla="*/ 2147483646 w 18771"/>
                  <a:gd name="T17" fmla="*/ 2147483646 h 65401"/>
                  <a:gd name="T18" fmla="*/ 2147483646 w 18771"/>
                  <a:gd name="T19" fmla="*/ 2147483646 h 65401"/>
                  <a:gd name="T20" fmla="*/ 2147483646 w 18771"/>
                  <a:gd name="T21" fmla="*/ 235156250 h 65401"/>
                  <a:gd name="T22" fmla="*/ 2147483646 w 18771"/>
                  <a:gd name="T23" fmla="*/ 390625 h 65401"/>
                  <a:gd name="T24" fmla="*/ 2147483646 w 18771"/>
                  <a:gd name="T25" fmla="*/ 2147483646 h 65401"/>
                  <a:gd name="T26" fmla="*/ 2147483646 w 18771"/>
                  <a:gd name="T27" fmla="*/ 2147483646 h 65401"/>
                  <a:gd name="T28" fmla="*/ 2147483646 w 18771"/>
                  <a:gd name="T29" fmla="*/ 2147483646 h 65401"/>
                  <a:gd name="T30" fmla="*/ 2147483646 w 18771"/>
                  <a:gd name="T31" fmla="*/ 2147483646 h 6540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
            <p:nvSpPr>
              <p:cNvPr id="2463" name="Google Shape;2463;p62"/>
              <p:cNvSpPr/>
              <p:nvPr/>
            </p:nvSpPr>
            <p:spPr>
              <a:xfrm>
                <a:off x="-1856370" y="2372499"/>
                <a:ext cx="464018" cy="1635020"/>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lIns="91425" tIns="91425" rIns="91425" bIns="91425" anchor="ctr"/>
              <a:lstStyle/>
              <a:p>
                <a:pPr eaLnBrk="0" fontAlgn="base" hangingPunct="0">
                  <a:defRPr/>
                </a:pPr>
                <a:endParaRPr>
                  <a:solidFill>
                    <a:srgbClr val="000000"/>
                  </a:solidFill>
                  <a:latin typeface="Arial" panose="020B0604020202020204" pitchFamily="34" charset="0"/>
                </a:endParaRPr>
              </a:p>
            </p:txBody>
          </p:sp>
          <p:sp>
            <p:nvSpPr>
              <p:cNvPr id="99350" name="Google Shape;2464;p62"/>
              <p:cNvSpPr>
                <a:spLocks/>
              </p:cNvSpPr>
              <p:nvPr/>
            </p:nvSpPr>
            <p:spPr bwMode="auto">
              <a:xfrm>
                <a:off x="-1766300" y="2414375"/>
                <a:ext cx="329125" cy="283550"/>
              </a:xfrm>
              <a:custGeom>
                <a:avLst/>
                <a:gdLst>
                  <a:gd name="T0" fmla="*/ 2147483646 w 13165"/>
                  <a:gd name="T1" fmla="*/ 1562500 h 11342"/>
                  <a:gd name="T2" fmla="*/ 2147483646 w 13165"/>
                  <a:gd name="T3" fmla="*/ 141796875 h 11342"/>
                  <a:gd name="T4" fmla="*/ 2147483646 w 13165"/>
                  <a:gd name="T5" fmla="*/ 390625 h 11342"/>
                  <a:gd name="T6" fmla="*/ 2147483646 w 13165"/>
                  <a:gd name="T7" fmla="*/ 362109375 h 11342"/>
                  <a:gd name="T8" fmla="*/ 2147483646 w 13165"/>
                  <a:gd name="T9" fmla="*/ 642578125 h 11342"/>
                  <a:gd name="T10" fmla="*/ 2147483646 w 13165"/>
                  <a:gd name="T11" fmla="*/ 552343750 h 11342"/>
                  <a:gd name="T12" fmla="*/ 1890234375 w 13165"/>
                  <a:gd name="T13" fmla="*/ 599218750 h 11342"/>
                  <a:gd name="T14" fmla="*/ 1773437500 w 13165"/>
                  <a:gd name="T15" fmla="*/ 732812500 h 11342"/>
                  <a:gd name="T16" fmla="*/ 2003515625 w 13165"/>
                  <a:gd name="T17" fmla="*/ 652734375 h 11342"/>
                  <a:gd name="T18" fmla="*/ 2147483646 w 13165"/>
                  <a:gd name="T19" fmla="*/ 560156250 h 11342"/>
                  <a:gd name="T20" fmla="*/ 2147483646 w 13165"/>
                  <a:gd name="T21" fmla="*/ 942968750 h 11342"/>
                  <a:gd name="T22" fmla="*/ 2147483646 w 13165"/>
                  <a:gd name="T23" fmla="*/ 973046875 h 11342"/>
                  <a:gd name="T24" fmla="*/ 2147483646 w 13165"/>
                  <a:gd name="T25" fmla="*/ 842968750 h 11342"/>
                  <a:gd name="T26" fmla="*/ 2147483646 w 13165"/>
                  <a:gd name="T27" fmla="*/ 706640625 h 11342"/>
                  <a:gd name="T28" fmla="*/ 2147483646 w 13165"/>
                  <a:gd name="T29" fmla="*/ 1093359375 h 11342"/>
                  <a:gd name="T30" fmla="*/ 2147483646 w 13165"/>
                  <a:gd name="T31" fmla="*/ 1117578125 h 11342"/>
                  <a:gd name="T32" fmla="*/ 2147483646 w 13165"/>
                  <a:gd name="T33" fmla="*/ 706640625 h 11342"/>
                  <a:gd name="T34" fmla="*/ 2147483646 w 13165"/>
                  <a:gd name="T35" fmla="*/ 1053125000 h 11342"/>
                  <a:gd name="T36" fmla="*/ 2147483646 w 13165"/>
                  <a:gd name="T37" fmla="*/ 1193359375 h 11342"/>
                  <a:gd name="T38" fmla="*/ 2147483646 w 13165"/>
                  <a:gd name="T39" fmla="*/ 1051953125 h 11342"/>
                  <a:gd name="T40" fmla="*/ 1212500000 w 13165"/>
                  <a:gd name="T41" fmla="*/ 1223437500 h 11342"/>
                  <a:gd name="T42" fmla="*/ 1202343750 w 13165"/>
                  <a:gd name="T43" fmla="*/ 1303515625 h 11342"/>
                  <a:gd name="T44" fmla="*/ 1262500000 w 13165"/>
                  <a:gd name="T45" fmla="*/ 1273437500 h 11342"/>
                  <a:gd name="T46" fmla="*/ 2147483646 w 13165"/>
                  <a:gd name="T47" fmla="*/ 1381250000 h 11342"/>
                  <a:gd name="T48" fmla="*/ 2147483646 w 13165"/>
                  <a:gd name="T49" fmla="*/ 1473828125 h 11342"/>
                  <a:gd name="T50" fmla="*/ 2147483646 w 13165"/>
                  <a:gd name="T51" fmla="*/ 1634375000 h 11342"/>
                  <a:gd name="T52" fmla="*/ 2147483646 w 13165"/>
                  <a:gd name="T53" fmla="*/ 1433984375 h 11342"/>
                  <a:gd name="T54" fmla="*/ 1175390625 w 13165"/>
                  <a:gd name="T55" fmla="*/ 1902343750 h 11342"/>
                  <a:gd name="T56" fmla="*/ 1062109375 w 13165"/>
                  <a:gd name="T57" fmla="*/ 1994921875 h 11342"/>
                  <a:gd name="T58" fmla="*/ 1182421875 w 13165"/>
                  <a:gd name="T59" fmla="*/ 2147483646 h 11342"/>
                  <a:gd name="T60" fmla="*/ 1282421875 w 13165"/>
                  <a:gd name="T61" fmla="*/ 1954687500 h 11342"/>
                  <a:gd name="T62" fmla="*/ 2147483646 w 13165"/>
                  <a:gd name="T63" fmla="*/ 2085937500 h 11342"/>
                  <a:gd name="T64" fmla="*/ 2147483646 w 13165"/>
                  <a:gd name="T65" fmla="*/ 2147483646 h 11342"/>
                  <a:gd name="T66" fmla="*/ 2147483646 w 13165"/>
                  <a:gd name="T67" fmla="*/ 2147483646 h 11342"/>
                  <a:gd name="T68" fmla="*/ 2147483646 w 13165"/>
                  <a:gd name="T69" fmla="*/ 2085937500 h 11342"/>
                  <a:gd name="T70" fmla="*/ 441015625 w 13165"/>
                  <a:gd name="T71" fmla="*/ 2147483646 h 11342"/>
                  <a:gd name="T72" fmla="*/ 441015625 w 13165"/>
                  <a:gd name="T73" fmla="*/ 2147483646 h 11342"/>
                  <a:gd name="T74" fmla="*/ 454296875 w 13165"/>
                  <a:gd name="T75" fmla="*/ 2147483646 h 11342"/>
                  <a:gd name="T76" fmla="*/ 1933593750 w 13165"/>
                  <a:gd name="T77" fmla="*/ 2147483646 h 11342"/>
                  <a:gd name="T78" fmla="*/ 2003515625 w 13165"/>
                  <a:gd name="T79" fmla="*/ 2147483646 h 11342"/>
                  <a:gd name="T80" fmla="*/ 1148437500 w 13165"/>
                  <a:gd name="T81" fmla="*/ 2147483646 h 11342"/>
                  <a:gd name="T82" fmla="*/ 1051953125 w 13165"/>
                  <a:gd name="T83" fmla="*/ 2147483646 h 11342"/>
                  <a:gd name="T84" fmla="*/ 1121093750 w 13165"/>
                  <a:gd name="T85" fmla="*/ 2147483646 h 11342"/>
                  <a:gd name="T86" fmla="*/ 1148437500 w 13165"/>
                  <a:gd name="T87" fmla="*/ 2147483646 h 11342"/>
                  <a:gd name="T88" fmla="*/ 2147483646 w 13165"/>
                  <a:gd name="T89" fmla="*/ 2147483646 h 11342"/>
                  <a:gd name="T90" fmla="*/ 2147483646 w 13165"/>
                  <a:gd name="T91" fmla="*/ 2147483646 h 11342"/>
                  <a:gd name="T92" fmla="*/ 2147483646 w 13165"/>
                  <a:gd name="T93" fmla="*/ 2147483646 h 11342"/>
                  <a:gd name="T94" fmla="*/ 1686328125 w 13165"/>
                  <a:gd name="T95" fmla="*/ 2147483646 h 11342"/>
                  <a:gd name="T96" fmla="*/ 1542968750 w 13165"/>
                  <a:gd name="T97" fmla="*/ 2147483646 h 11342"/>
                  <a:gd name="T98" fmla="*/ 1640625000 w 13165"/>
                  <a:gd name="T99" fmla="*/ 2147483646 h 11342"/>
                  <a:gd name="T100" fmla="*/ 1686328125 w 13165"/>
                  <a:gd name="T101" fmla="*/ 2147483646 h 11342"/>
                  <a:gd name="T102" fmla="*/ 230859375 w 13165"/>
                  <a:gd name="T103" fmla="*/ 2147483646 h 11342"/>
                  <a:gd name="T104" fmla="*/ 150781250 w 13165"/>
                  <a:gd name="T105" fmla="*/ 2147483646 h 11342"/>
                  <a:gd name="T106" fmla="*/ 248437500 w 13165"/>
                  <a:gd name="T107" fmla="*/ 2147483646 h 11342"/>
                  <a:gd name="T108" fmla="*/ 291406250 w 13165"/>
                  <a:gd name="T109" fmla="*/ 2147483646 h 1134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
            <p:nvSpPr>
              <p:cNvPr id="99351" name="Google Shape;2465;p62"/>
              <p:cNvSpPr>
                <a:spLocks/>
              </p:cNvSpPr>
              <p:nvPr/>
            </p:nvSpPr>
            <p:spPr bwMode="auto">
              <a:xfrm>
                <a:off x="-1809250" y="2563500"/>
                <a:ext cx="247275" cy="1438900"/>
              </a:xfrm>
              <a:custGeom>
                <a:avLst/>
                <a:gdLst>
                  <a:gd name="T0" fmla="*/ 2147483646 w 9891"/>
                  <a:gd name="T1" fmla="*/ 0 h 57556"/>
                  <a:gd name="T2" fmla="*/ 2147483646 w 9891"/>
                  <a:gd name="T3" fmla="*/ 105468750 h 57556"/>
                  <a:gd name="T4" fmla="*/ 1322656250 w 9891"/>
                  <a:gd name="T5" fmla="*/ 2147483646 h 57556"/>
                  <a:gd name="T6" fmla="*/ 1462890625 w 9891"/>
                  <a:gd name="T7" fmla="*/ 2147483646 h 57556"/>
                  <a:gd name="T8" fmla="*/ 1492968750 w 9891"/>
                  <a:gd name="T9" fmla="*/ 2147483646 h 57556"/>
                  <a:gd name="T10" fmla="*/ 1612890625 w 9891"/>
                  <a:gd name="T11" fmla="*/ 2147483646 h 57556"/>
                  <a:gd name="T12" fmla="*/ 2147483646 w 9891"/>
                  <a:gd name="T13" fmla="*/ 195703125 h 57556"/>
                  <a:gd name="T14" fmla="*/ 2147483646 w 9891"/>
                  <a:gd name="T15" fmla="*/ 0 h 575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grpSp>
        <p:grpSp>
          <p:nvGrpSpPr>
            <p:cNvPr id="99338" name="Google Shape;2466;p62"/>
            <p:cNvGrpSpPr>
              <a:grpSpLocks/>
            </p:cNvGrpSpPr>
            <p:nvPr/>
          </p:nvGrpSpPr>
          <p:grpSpPr bwMode="auto">
            <a:xfrm>
              <a:off x="-1779100" y="2408800"/>
              <a:ext cx="1032750" cy="1807075"/>
              <a:chOff x="-1779100" y="2408800"/>
              <a:chExt cx="1032750" cy="1807075"/>
            </a:xfrm>
          </p:grpSpPr>
          <p:sp>
            <p:nvSpPr>
              <p:cNvPr id="99344" name="Google Shape;2467;p62"/>
              <p:cNvSpPr>
                <a:spLocks/>
              </p:cNvSpPr>
              <p:nvPr/>
            </p:nvSpPr>
            <p:spPr bwMode="auto">
              <a:xfrm>
                <a:off x="-1779100" y="2498825"/>
                <a:ext cx="1032750" cy="1717050"/>
              </a:xfrm>
              <a:custGeom>
                <a:avLst/>
                <a:gdLst>
                  <a:gd name="T0" fmla="*/ 2147483646 w 41310"/>
                  <a:gd name="T1" fmla="*/ 0 h 68682"/>
                  <a:gd name="T2" fmla="*/ 2147483646 w 41310"/>
                  <a:gd name="T3" fmla="*/ 434765625 h 68682"/>
                  <a:gd name="T4" fmla="*/ 2147483646 w 41310"/>
                  <a:gd name="T5" fmla="*/ 2147483646 h 68682"/>
                  <a:gd name="T6" fmla="*/ 2147483646 w 41310"/>
                  <a:gd name="T7" fmla="*/ 2147483646 h 68682"/>
                  <a:gd name="T8" fmla="*/ 2147483646 w 41310"/>
                  <a:gd name="T9" fmla="*/ 2147483646 h 68682"/>
                  <a:gd name="T10" fmla="*/ 1151953125 w 41310"/>
                  <a:gd name="T11" fmla="*/ 2147483646 h 68682"/>
                  <a:gd name="T12" fmla="*/ 0 w 41310"/>
                  <a:gd name="T13" fmla="*/ 2147483646 h 68682"/>
                  <a:gd name="T14" fmla="*/ 2147483646 w 41310"/>
                  <a:gd name="T15" fmla="*/ 2147483646 h 68682"/>
                  <a:gd name="T16" fmla="*/ 2147483646 w 41310"/>
                  <a:gd name="T17" fmla="*/ 2147483646 h 68682"/>
                  <a:gd name="T18" fmla="*/ 2147483646 w 41310"/>
                  <a:gd name="T19" fmla="*/ 995703125 h 68682"/>
                  <a:gd name="T20" fmla="*/ 2147483646 w 41310"/>
                  <a:gd name="T21" fmla="*/ 0 h 6868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
            <p:nvSpPr>
              <p:cNvPr id="99345" name="Google Shape;2468;p62"/>
              <p:cNvSpPr>
                <a:spLocks/>
              </p:cNvSpPr>
              <p:nvPr/>
            </p:nvSpPr>
            <p:spPr bwMode="auto">
              <a:xfrm>
                <a:off x="-1776550" y="2408800"/>
                <a:ext cx="973150" cy="1753225"/>
              </a:xfrm>
              <a:custGeom>
                <a:avLst/>
                <a:gdLst>
                  <a:gd name="T0" fmla="*/ 2147483646 w 38926"/>
                  <a:gd name="T1" fmla="*/ 0 h 70129"/>
                  <a:gd name="T2" fmla="*/ 2147483646 w 38926"/>
                  <a:gd name="T3" fmla="*/ 529296875 h 70129"/>
                  <a:gd name="T4" fmla="*/ 2147483646 w 38926"/>
                  <a:gd name="T5" fmla="*/ 2147483646 h 70129"/>
                  <a:gd name="T6" fmla="*/ 2103906250 w 38926"/>
                  <a:gd name="T7" fmla="*/ 2147483646 h 70129"/>
                  <a:gd name="T8" fmla="*/ 941796875 w 38926"/>
                  <a:gd name="T9" fmla="*/ 2147483646 h 70129"/>
                  <a:gd name="T10" fmla="*/ 160546875 w 38926"/>
                  <a:gd name="T11" fmla="*/ 2147483646 h 70129"/>
                  <a:gd name="T12" fmla="*/ 2147483646 w 38926"/>
                  <a:gd name="T13" fmla="*/ 2147483646 h 70129"/>
                  <a:gd name="T14" fmla="*/ 2147483646 w 38926"/>
                  <a:gd name="T15" fmla="*/ 2147483646 h 70129"/>
                  <a:gd name="T16" fmla="*/ 2147483646 w 38926"/>
                  <a:gd name="T17" fmla="*/ 880078125 h 70129"/>
                  <a:gd name="T18" fmla="*/ 2147483646 w 38926"/>
                  <a:gd name="T19" fmla="*/ 0 h 701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
            <p:nvSpPr>
              <p:cNvPr id="99346" name="Google Shape;2469;p62"/>
              <p:cNvSpPr>
                <a:spLocks/>
              </p:cNvSpPr>
              <p:nvPr/>
            </p:nvSpPr>
            <p:spPr bwMode="auto">
              <a:xfrm>
                <a:off x="-1311125" y="2430900"/>
                <a:ext cx="402150" cy="319125"/>
              </a:xfrm>
              <a:custGeom>
                <a:avLst/>
                <a:gdLst>
                  <a:gd name="T0" fmla="*/ 2147483646 w 16086"/>
                  <a:gd name="T1" fmla="*/ 3906250 h 12765"/>
                  <a:gd name="T2" fmla="*/ 2147483646 w 16086"/>
                  <a:gd name="T3" fmla="*/ 153906250 h 12765"/>
                  <a:gd name="T4" fmla="*/ 2147483646 w 16086"/>
                  <a:gd name="T5" fmla="*/ 114062500 h 12765"/>
                  <a:gd name="T6" fmla="*/ 2147483646 w 16086"/>
                  <a:gd name="T7" fmla="*/ 490625000 h 12765"/>
                  <a:gd name="T8" fmla="*/ 2147483646 w 16086"/>
                  <a:gd name="T9" fmla="*/ 805078125 h 12765"/>
                  <a:gd name="T10" fmla="*/ 2147483646 w 16086"/>
                  <a:gd name="T11" fmla="*/ 830078125 h 12765"/>
                  <a:gd name="T12" fmla="*/ 2147483646 w 16086"/>
                  <a:gd name="T13" fmla="*/ 490625000 h 12765"/>
                  <a:gd name="T14" fmla="*/ 2147483646 w 16086"/>
                  <a:gd name="T15" fmla="*/ 705078125 h 12765"/>
                  <a:gd name="T16" fmla="*/ 2147483646 w 16086"/>
                  <a:gd name="T17" fmla="*/ 905078125 h 12765"/>
                  <a:gd name="T18" fmla="*/ 2147483646 w 16086"/>
                  <a:gd name="T19" fmla="*/ 684765625 h 12765"/>
                  <a:gd name="T20" fmla="*/ 2147483646 w 16086"/>
                  <a:gd name="T21" fmla="*/ 659765625 h 12765"/>
                  <a:gd name="T22" fmla="*/ 2147483646 w 16086"/>
                  <a:gd name="T23" fmla="*/ 1105468750 h 12765"/>
                  <a:gd name="T24" fmla="*/ 2147483646 w 16086"/>
                  <a:gd name="T25" fmla="*/ 1143359375 h 12765"/>
                  <a:gd name="T26" fmla="*/ 2147483646 w 16086"/>
                  <a:gd name="T27" fmla="*/ 659765625 h 12765"/>
                  <a:gd name="T28" fmla="*/ 1672656250 w 16086"/>
                  <a:gd name="T29" fmla="*/ 1405859375 h 12765"/>
                  <a:gd name="T30" fmla="*/ 1710546875 w 16086"/>
                  <a:gd name="T31" fmla="*/ 1410156250 h 12765"/>
                  <a:gd name="T32" fmla="*/ 1702734375 w 16086"/>
                  <a:gd name="T33" fmla="*/ 1316015625 h 12765"/>
                  <a:gd name="T34" fmla="*/ 2147483646 w 16086"/>
                  <a:gd name="T35" fmla="*/ 975390625 h 12765"/>
                  <a:gd name="T36" fmla="*/ 2147483646 w 16086"/>
                  <a:gd name="T37" fmla="*/ 1446093750 h 12765"/>
                  <a:gd name="T38" fmla="*/ 2147483646 w 16086"/>
                  <a:gd name="T39" fmla="*/ 1316015625 h 12765"/>
                  <a:gd name="T40" fmla="*/ 2147483646 w 16086"/>
                  <a:gd name="T41" fmla="*/ 1322265625 h 12765"/>
                  <a:gd name="T42" fmla="*/ 2147483646 w 16086"/>
                  <a:gd name="T43" fmla="*/ 1476171875 h 12765"/>
                  <a:gd name="T44" fmla="*/ 2147483646 w 16086"/>
                  <a:gd name="T45" fmla="*/ 1488671875 h 12765"/>
                  <a:gd name="T46" fmla="*/ 2147483646 w 16086"/>
                  <a:gd name="T47" fmla="*/ 1322265625 h 12765"/>
                  <a:gd name="T48" fmla="*/ 2147483646 w 16086"/>
                  <a:gd name="T49" fmla="*/ 1666406250 h 12765"/>
                  <a:gd name="T50" fmla="*/ 2147483646 w 16086"/>
                  <a:gd name="T51" fmla="*/ 1876953125 h 12765"/>
                  <a:gd name="T52" fmla="*/ 2147483646 w 16086"/>
                  <a:gd name="T53" fmla="*/ 1646484375 h 12765"/>
                  <a:gd name="T54" fmla="*/ 1594140625 w 16086"/>
                  <a:gd name="T55" fmla="*/ 2092968750 h 12765"/>
                  <a:gd name="T56" fmla="*/ 1452343750 w 16086"/>
                  <a:gd name="T57" fmla="*/ 2147483646 h 12765"/>
                  <a:gd name="T58" fmla="*/ 1605468750 w 16086"/>
                  <a:gd name="T59" fmla="*/ 2147483646 h 12765"/>
                  <a:gd name="T60" fmla="*/ 1594140625 w 16086"/>
                  <a:gd name="T61" fmla="*/ 2092968750 h 12765"/>
                  <a:gd name="T62" fmla="*/ 2147483646 w 16086"/>
                  <a:gd name="T63" fmla="*/ 2147483646 h 12765"/>
                  <a:gd name="T64" fmla="*/ 2147483646 w 16086"/>
                  <a:gd name="T65" fmla="*/ 2147483646 h 12765"/>
                  <a:gd name="T66" fmla="*/ 2147483646 w 16086"/>
                  <a:gd name="T67" fmla="*/ 2147483646 h 12765"/>
                  <a:gd name="T68" fmla="*/ 701953125 w 16086"/>
                  <a:gd name="T69" fmla="*/ 2147483646 h 12765"/>
                  <a:gd name="T70" fmla="*/ 630859375 w 16086"/>
                  <a:gd name="T71" fmla="*/ 2147483646 h 12765"/>
                  <a:gd name="T72" fmla="*/ 660937500 w 16086"/>
                  <a:gd name="T73" fmla="*/ 2147483646 h 12765"/>
                  <a:gd name="T74" fmla="*/ 701953125 w 16086"/>
                  <a:gd name="T75" fmla="*/ 2147483646 h 12765"/>
                  <a:gd name="T76" fmla="*/ 2147483646 w 16086"/>
                  <a:gd name="T77" fmla="*/ 2147483646 h 12765"/>
                  <a:gd name="T78" fmla="*/ 2147483646 w 16086"/>
                  <a:gd name="T79" fmla="*/ 2147483646 h 12765"/>
                  <a:gd name="T80" fmla="*/ 2147483646 w 16086"/>
                  <a:gd name="T81" fmla="*/ 2147483646 h 12765"/>
                  <a:gd name="T82" fmla="*/ 1427343750 w 16086"/>
                  <a:gd name="T83" fmla="*/ 2147483646 h 12765"/>
                  <a:gd name="T84" fmla="*/ 1312109375 w 16086"/>
                  <a:gd name="T85" fmla="*/ 2147483646 h 12765"/>
                  <a:gd name="T86" fmla="*/ 1398828125 w 16086"/>
                  <a:gd name="T87" fmla="*/ 2147483646 h 12765"/>
                  <a:gd name="T88" fmla="*/ 1427343750 w 16086"/>
                  <a:gd name="T89" fmla="*/ 2147483646 h 12765"/>
                  <a:gd name="T90" fmla="*/ 2147483646 w 16086"/>
                  <a:gd name="T91" fmla="*/ 2147483646 h 12765"/>
                  <a:gd name="T92" fmla="*/ 2147483646 w 16086"/>
                  <a:gd name="T93" fmla="*/ 2147483646 h 12765"/>
                  <a:gd name="T94" fmla="*/ 2147483646 w 16086"/>
                  <a:gd name="T95" fmla="*/ 2147483646 h 12765"/>
                  <a:gd name="T96" fmla="*/ 1984375000 w 16086"/>
                  <a:gd name="T97" fmla="*/ 2147483646 h 12765"/>
                  <a:gd name="T98" fmla="*/ 1812890625 w 16086"/>
                  <a:gd name="T99" fmla="*/ 2147483646 h 12765"/>
                  <a:gd name="T100" fmla="*/ 1961718750 w 16086"/>
                  <a:gd name="T101" fmla="*/ 2147483646 h 12765"/>
                  <a:gd name="T102" fmla="*/ 1984375000 w 16086"/>
                  <a:gd name="T103" fmla="*/ 2147483646 h 12765"/>
                  <a:gd name="T104" fmla="*/ 290625000 w 16086"/>
                  <a:gd name="T105" fmla="*/ 2147483646 h 12765"/>
                  <a:gd name="T106" fmla="*/ 260546875 w 16086"/>
                  <a:gd name="T107" fmla="*/ 2147483646 h 12765"/>
                  <a:gd name="T108" fmla="*/ 560937500 w 16086"/>
                  <a:gd name="T109" fmla="*/ 2147483646 h 1276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
            <p:nvSpPr>
              <p:cNvPr id="99347" name="Google Shape;2470;p62"/>
              <p:cNvSpPr>
                <a:spLocks/>
              </p:cNvSpPr>
              <p:nvPr/>
            </p:nvSpPr>
            <p:spPr bwMode="auto">
              <a:xfrm>
                <a:off x="-1775275" y="2546100"/>
                <a:ext cx="795475" cy="1591550"/>
              </a:xfrm>
              <a:custGeom>
                <a:avLst/>
                <a:gdLst>
                  <a:gd name="T0" fmla="*/ 2147483646 w 31819"/>
                  <a:gd name="T1" fmla="*/ 390625 h 63662"/>
                  <a:gd name="T2" fmla="*/ 2147483646 w 31819"/>
                  <a:gd name="T3" fmla="*/ 56640625 h 63662"/>
                  <a:gd name="T4" fmla="*/ 20312500 w 31819"/>
                  <a:gd name="T5" fmla="*/ 2147483646 h 63662"/>
                  <a:gd name="T6" fmla="*/ 130468750 w 31819"/>
                  <a:gd name="T7" fmla="*/ 2147483646 h 63662"/>
                  <a:gd name="T8" fmla="*/ 160546875 w 31819"/>
                  <a:gd name="T9" fmla="*/ 2147483646 h 63662"/>
                  <a:gd name="T10" fmla="*/ 310937500 w 31819"/>
                  <a:gd name="T11" fmla="*/ 2147483646 h 63662"/>
                  <a:gd name="T12" fmla="*/ 2147483646 w 31819"/>
                  <a:gd name="T13" fmla="*/ 237109375 h 63662"/>
                  <a:gd name="T14" fmla="*/ 2147483646 w 31819"/>
                  <a:gd name="T15" fmla="*/ 390625 h 6366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grpSp>
        <p:grpSp>
          <p:nvGrpSpPr>
            <p:cNvPr id="99339" name="Google Shape;2471;p62"/>
            <p:cNvGrpSpPr>
              <a:grpSpLocks/>
            </p:cNvGrpSpPr>
            <p:nvPr/>
          </p:nvGrpSpPr>
          <p:grpSpPr bwMode="auto">
            <a:xfrm>
              <a:off x="-2055400" y="3174000"/>
              <a:ext cx="1520600" cy="1434200"/>
              <a:chOff x="-2055400" y="3174000"/>
              <a:chExt cx="1520600" cy="1434200"/>
            </a:xfrm>
          </p:grpSpPr>
          <p:sp>
            <p:nvSpPr>
              <p:cNvPr id="99341" name="Google Shape;2472;p62"/>
              <p:cNvSpPr>
                <a:spLocks/>
              </p:cNvSpPr>
              <p:nvPr/>
            </p:nvSpPr>
            <p:spPr bwMode="auto">
              <a:xfrm>
                <a:off x="-2007975" y="3215025"/>
                <a:ext cx="1473175" cy="1393175"/>
              </a:xfrm>
              <a:custGeom>
                <a:avLst/>
                <a:gdLst>
                  <a:gd name="T0" fmla="*/ 2147483646 w 58927"/>
                  <a:gd name="T1" fmla="*/ 0 h 55727"/>
                  <a:gd name="T2" fmla="*/ 2147483646 w 58927"/>
                  <a:gd name="T3" fmla="*/ 42187500 h 55727"/>
                  <a:gd name="T4" fmla="*/ 2147483646 w 58927"/>
                  <a:gd name="T5" fmla="*/ 2125390625 h 55727"/>
                  <a:gd name="T6" fmla="*/ 2147483646 w 58927"/>
                  <a:gd name="T7" fmla="*/ 2147483646 h 55727"/>
                  <a:gd name="T8" fmla="*/ 2147483646 w 58927"/>
                  <a:gd name="T9" fmla="*/ 2147483646 h 55727"/>
                  <a:gd name="T10" fmla="*/ 3515625 w 58927"/>
                  <a:gd name="T11" fmla="*/ 2147483646 h 55727"/>
                  <a:gd name="T12" fmla="*/ 3515625 w 58927"/>
                  <a:gd name="T13" fmla="*/ 2147483646 h 55727"/>
                  <a:gd name="T14" fmla="*/ 2147483646 w 58927"/>
                  <a:gd name="T15" fmla="*/ 2147483646 h 55727"/>
                  <a:gd name="T16" fmla="*/ 2147483646 w 58927"/>
                  <a:gd name="T17" fmla="*/ 2147483646 h 55727"/>
                  <a:gd name="T18" fmla="*/ 2147483646 w 58927"/>
                  <a:gd name="T19" fmla="*/ 1895312500 h 55727"/>
                  <a:gd name="T20" fmla="*/ 2147483646 w 58927"/>
                  <a:gd name="T21" fmla="*/ 0 h 55727"/>
                  <a:gd name="T22" fmla="*/ 3515625 w 58927"/>
                  <a:gd name="T23" fmla="*/ 2147483646 h 55727"/>
                  <a:gd name="T24" fmla="*/ 3515625 w 58927"/>
                  <a:gd name="T25" fmla="*/ 2147483646 h 55727"/>
                  <a:gd name="T26" fmla="*/ 390625 w 58927"/>
                  <a:gd name="T27" fmla="*/ 2147483646 h 55727"/>
                  <a:gd name="T28" fmla="*/ 3515625 w 58927"/>
                  <a:gd name="T29" fmla="*/ 2147483646 h 5572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
            <p:nvSpPr>
              <p:cNvPr id="2473" name="Google Shape;2473;p62"/>
              <p:cNvSpPr/>
              <p:nvPr/>
            </p:nvSpPr>
            <p:spPr>
              <a:xfrm>
                <a:off x="-2049767" y="3157663"/>
                <a:ext cx="1472003" cy="1395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lIns="91425" tIns="91425" rIns="91425" bIns="91425" anchor="ctr"/>
              <a:lstStyle/>
              <a:p>
                <a:pPr eaLnBrk="0" fontAlgn="base" hangingPunct="0">
                  <a:defRPr/>
                </a:pPr>
                <a:endParaRPr>
                  <a:solidFill>
                    <a:srgbClr val="000000"/>
                  </a:solidFill>
                  <a:latin typeface="Arial" panose="020B0604020202020204" pitchFamily="34" charset="0"/>
                </a:endParaRPr>
              </a:p>
            </p:txBody>
          </p:sp>
          <p:sp>
            <p:nvSpPr>
              <p:cNvPr id="99343" name="Google Shape;2474;p62"/>
              <p:cNvSpPr>
                <a:spLocks/>
              </p:cNvSpPr>
              <p:nvPr/>
            </p:nvSpPr>
            <p:spPr bwMode="auto">
              <a:xfrm>
                <a:off x="-1083325" y="3219875"/>
                <a:ext cx="461350" cy="203475"/>
              </a:xfrm>
              <a:custGeom>
                <a:avLst/>
                <a:gdLst>
                  <a:gd name="T0" fmla="*/ 2147483646 w 18454"/>
                  <a:gd name="T1" fmla="*/ 166796875 h 8139"/>
                  <a:gd name="T2" fmla="*/ 2147483646 w 18454"/>
                  <a:gd name="T3" fmla="*/ 200781250 h 8139"/>
                  <a:gd name="T4" fmla="*/ 2147483646 w 18454"/>
                  <a:gd name="T5" fmla="*/ 116406250 h 8139"/>
                  <a:gd name="T6" fmla="*/ 2147483646 w 18454"/>
                  <a:gd name="T7" fmla="*/ 390625 h 8139"/>
                  <a:gd name="T8" fmla="*/ 2147483646 w 18454"/>
                  <a:gd name="T9" fmla="*/ 76562500 h 8139"/>
                  <a:gd name="T10" fmla="*/ 2147483646 w 18454"/>
                  <a:gd name="T11" fmla="*/ 319921875 h 8139"/>
                  <a:gd name="T12" fmla="*/ 2147483646 w 18454"/>
                  <a:gd name="T13" fmla="*/ 390625 h 8139"/>
                  <a:gd name="T14" fmla="*/ 2147483646 w 18454"/>
                  <a:gd name="T15" fmla="*/ 337109375 h 8139"/>
                  <a:gd name="T16" fmla="*/ 2147483646 w 18454"/>
                  <a:gd name="T17" fmla="*/ 397265625 h 8139"/>
                  <a:gd name="T18" fmla="*/ 2147483646 w 18454"/>
                  <a:gd name="T19" fmla="*/ 246875000 h 8139"/>
                  <a:gd name="T20" fmla="*/ 2147483646 w 18454"/>
                  <a:gd name="T21" fmla="*/ 631250000 h 8139"/>
                  <a:gd name="T22" fmla="*/ 2147483646 w 18454"/>
                  <a:gd name="T23" fmla="*/ 707421875 h 8139"/>
                  <a:gd name="T24" fmla="*/ 2147483646 w 18454"/>
                  <a:gd name="T25" fmla="*/ 944531250 h 8139"/>
                  <a:gd name="T26" fmla="*/ 2147483646 w 18454"/>
                  <a:gd name="T27" fmla="*/ 631250000 h 8139"/>
                  <a:gd name="T28" fmla="*/ 1498828125 w 18454"/>
                  <a:gd name="T29" fmla="*/ 907812500 h 8139"/>
                  <a:gd name="T30" fmla="*/ 1587109375 w 18454"/>
                  <a:gd name="T31" fmla="*/ 968359375 h 8139"/>
                  <a:gd name="T32" fmla="*/ 1629296875 w 18454"/>
                  <a:gd name="T33" fmla="*/ 817578125 h 8139"/>
                  <a:gd name="T34" fmla="*/ 2147483646 w 18454"/>
                  <a:gd name="T35" fmla="*/ 846875000 h 8139"/>
                  <a:gd name="T36" fmla="*/ 2147483646 w 18454"/>
                  <a:gd name="T37" fmla="*/ 1138281250 h 8139"/>
                  <a:gd name="T38" fmla="*/ 2147483646 w 18454"/>
                  <a:gd name="T39" fmla="*/ 1228515625 h 8139"/>
                  <a:gd name="T40" fmla="*/ 2147483646 w 18454"/>
                  <a:gd name="T41" fmla="*/ 1298437500 h 8139"/>
                  <a:gd name="T42" fmla="*/ 2147483646 w 18454"/>
                  <a:gd name="T43" fmla="*/ 846875000 h 8139"/>
                  <a:gd name="T44" fmla="*/ 2147483646 w 18454"/>
                  <a:gd name="T45" fmla="*/ 1148437500 h 8139"/>
                  <a:gd name="T46" fmla="*/ 2147483646 w 18454"/>
                  <a:gd name="T47" fmla="*/ 1398828125 h 8139"/>
                  <a:gd name="T48" fmla="*/ 2147483646 w 18454"/>
                  <a:gd name="T49" fmla="*/ 1298437500 h 8139"/>
                  <a:gd name="T50" fmla="*/ 2147483646 w 18454"/>
                  <a:gd name="T51" fmla="*/ 1361718750 h 8139"/>
                  <a:gd name="T52" fmla="*/ 2147483646 w 18454"/>
                  <a:gd name="T53" fmla="*/ 1628906250 h 8139"/>
                  <a:gd name="T54" fmla="*/ 2147483646 w 18454"/>
                  <a:gd name="T55" fmla="*/ 1679296875 h 8139"/>
                  <a:gd name="T56" fmla="*/ 2147483646 w 18454"/>
                  <a:gd name="T57" fmla="*/ 1361718750 h 8139"/>
                  <a:gd name="T58" fmla="*/ 1749218750 w 18454"/>
                  <a:gd name="T59" fmla="*/ 1719140625 h 8139"/>
                  <a:gd name="T60" fmla="*/ 1912890625 w 18454"/>
                  <a:gd name="T61" fmla="*/ 1833203125 h 8139"/>
                  <a:gd name="T62" fmla="*/ 1979687500 w 18454"/>
                  <a:gd name="T63" fmla="*/ 1548828125 h 8139"/>
                  <a:gd name="T64" fmla="*/ 2147483646 w 18454"/>
                  <a:gd name="T65" fmla="*/ 1728125000 h 8139"/>
                  <a:gd name="T66" fmla="*/ 2147483646 w 18454"/>
                  <a:gd name="T67" fmla="*/ 2019921875 h 8139"/>
                  <a:gd name="T68" fmla="*/ 2147483646 w 18454"/>
                  <a:gd name="T69" fmla="*/ 2147483646 h 8139"/>
                  <a:gd name="T70" fmla="*/ 2147483646 w 18454"/>
                  <a:gd name="T71" fmla="*/ 1749218750 h 8139"/>
                  <a:gd name="T72" fmla="*/ 313671875 w 18454"/>
                  <a:gd name="T73" fmla="*/ 1783593750 h 8139"/>
                  <a:gd name="T74" fmla="*/ 46484375 w 18454"/>
                  <a:gd name="T75" fmla="*/ 2079687500 h 8139"/>
                  <a:gd name="T76" fmla="*/ 317187500 w 18454"/>
                  <a:gd name="T77" fmla="*/ 2147483646 h 8139"/>
                  <a:gd name="T78" fmla="*/ 417187500 w 18454"/>
                  <a:gd name="T79" fmla="*/ 1809375000 h 8139"/>
                  <a:gd name="T80" fmla="*/ 2147483646 w 18454"/>
                  <a:gd name="T81" fmla="*/ 2147483646 h 8139"/>
                  <a:gd name="T82" fmla="*/ 2147483646 w 18454"/>
                  <a:gd name="T83" fmla="*/ 2147483646 h 8139"/>
                  <a:gd name="T84" fmla="*/ 2147483646 w 18454"/>
                  <a:gd name="T85" fmla="*/ 2147483646 h 8139"/>
                  <a:gd name="T86" fmla="*/ 2147483646 w 18454"/>
                  <a:gd name="T87" fmla="*/ 2147483646 h 8139"/>
                  <a:gd name="T88" fmla="*/ 2147483646 w 18454"/>
                  <a:gd name="T89" fmla="*/ 2147483646 h 8139"/>
                  <a:gd name="T90" fmla="*/ 2147483646 w 18454"/>
                  <a:gd name="T91" fmla="*/ 2147483646 h 8139"/>
                  <a:gd name="T92" fmla="*/ 2147483646 w 18454"/>
                  <a:gd name="T93" fmla="*/ 2147483646 h 8139"/>
                  <a:gd name="T94" fmla="*/ 2147483646 w 18454"/>
                  <a:gd name="T95" fmla="*/ 2147483646 h 8139"/>
                  <a:gd name="T96" fmla="*/ 2147483646 w 18454"/>
                  <a:gd name="T97" fmla="*/ 2147483646 h 8139"/>
                  <a:gd name="T98" fmla="*/ 2147483646 w 18454"/>
                  <a:gd name="T99" fmla="*/ 2147483646 h 8139"/>
                  <a:gd name="T100" fmla="*/ 2147483646 w 18454"/>
                  <a:gd name="T101" fmla="*/ 2147483646 h 8139"/>
                  <a:gd name="T102" fmla="*/ 2147483646 w 18454"/>
                  <a:gd name="T103" fmla="*/ 2147483646 h 8139"/>
                  <a:gd name="T104" fmla="*/ 2147483646 w 18454"/>
                  <a:gd name="T105" fmla="*/ 2147483646 h 8139"/>
                  <a:gd name="T106" fmla="*/ 2147483646 w 18454"/>
                  <a:gd name="T107" fmla="*/ 2147483646 h 8139"/>
                  <a:gd name="T108" fmla="*/ 2147483646 w 18454"/>
                  <a:gd name="T109" fmla="*/ 2147483646 h 8139"/>
                  <a:gd name="T110" fmla="*/ 1641796875 w 18454"/>
                  <a:gd name="T111" fmla="*/ 2147483646 h 8139"/>
                  <a:gd name="T112" fmla="*/ 1428906250 w 18454"/>
                  <a:gd name="T113" fmla="*/ 2147483646 h 8139"/>
                  <a:gd name="T114" fmla="*/ 1749218750 w 18454"/>
                  <a:gd name="T115" fmla="*/ 2147483646 h 8139"/>
                  <a:gd name="T116" fmla="*/ 1641796875 w 18454"/>
                  <a:gd name="T117" fmla="*/ 2147483646 h 813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grpSp>
        <p:sp>
          <p:nvSpPr>
            <p:cNvPr id="99340" name="Google Shape;2475;p62"/>
            <p:cNvSpPr>
              <a:spLocks/>
            </p:cNvSpPr>
            <p:nvPr/>
          </p:nvSpPr>
          <p:spPr bwMode="auto">
            <a:xfrm>
              <a:off x="-2054775" y="3375800"/>
              <a:ext cx="1243175" cy="1169575"/>
            </a:xfrm>
            <a:custGeom>
              <a:avLst/>
              <a:gdLst>
                <a:gd name="T0" fmla="*/ 2147483646 w 49727"/>
                <a:gd name="T1" fmla="*/ 0 h 46783"/>
                <a:gd name="T2" fmla="*/ 2147483646 w 49727"/>
                <a:gd name="T3" fmla="*/ 14062500 h 46783"/>
                <a:gd name="T4" fmla="*/ 70312500 w 49727"/>
                <a:gd name="T5" fmla="*/ 2147483646 h 46783"/>
                <a:gd name="T6" fmla="*/ 190625000 w 49727"/>
                <a:gd name="T7" fmla="*/ 2147483646 h 46783"/>
                <a:gd name="T8" fmla="*/ 310937500 w 49727"/>
                <a:gd name="T9" fmla="*/ 2147483646 h 46783"/>
                <a:gd name="T10" fmla="*/ 2147483646 w 49727"/>
                <a:gd name="T11" fmla="*/ 264453125 h 46783"/>
                <a:gd name="T12" fmla="*/ 2147483646 w 49727"/>
                <a:gd name="T13" fmla="*/ 0 h 4678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grpSp>
      <p:sp>
        <p:nvSpPr>
          <p:cNvPr id="31" name="Google Shape;2091;p73"/>
          <p:cNvSpPr txBox="1">
            <a:spLocks/>
          </p:cNvSpPr>
          <p:nvPr/>
        </p:nvSpPr>
        <p:spPr bwMode="auto">
          <a:xfrm>
            <a:off x="5441950" y="6003925"/>
            <a:ext cx="5722938" cy="788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endParaRPr lang="vi-VN" altLang="vi-VN" sz="4000" b="1">
              <a:solidFill>
                <a:srgbClr val="FF0000"/>
              </a:solidFill>
              <a:latin typeface="Times New Roman" panose="02020603050405020304" pitchFamily="18" charset="0"/>
              <a:ea typeface="Patrick Hand SC" charset="0"/>
              <a:cs typeface="Times New Roman" panose="02020603050405020304" pitchFamily="18" charset="0"/>
              <a:sym typeface="Patrick Hand SC" charset="0"/>
            </a:endParaRPr>
          </a:p>
        </p:txBody>
      </p:sp>
      <p:pic>
        <p:nvPicPr>
          <p:cNvPr id="9933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0"/>
            <a:ext cx="9129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ChangeArrowheads="1"/>
          </p:cNvSpPr>
          <p:nvPr/>
        </p:nvSpPr>
        <p:spPr bwMode="auto">
          <a:xfrm>
            <a:off x="7650164" y="6056313"/>
            <a:ext cx="29924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vi-VN" altLang="vi-VN" sz="3600" b="1">
                <a:solidFill>
                  <a:srgbClr val="FF0000"/>
                </a:solidFill>
                <a:latin typeface="Times New Roman" panose="02020603050405020304" pitchFamily="18" charset="0"/>
                <a:ea typeface="Patrick Hand SC" charset="0"/>
                <a:cs typeface="Times New Roman" panose="02020603050405020304" pitchFamily="18" charset="0"/>
                <a:sym typeface="Patrick Hand SC" charset="0"/>
              </a:rPr>
              <a:t>HẠT THÓC</a:t>
            </a:r>
          </a:p>
        </p:txBody>
      </p:sp>
    </p:spTree>
    <p:extLst>
      <p:ext uri="{BB962C8B-B14F-4D97-AF65-F5344CB8AC3E}">
        <p14:creationId xmlns:p14="http://schemas.microsoft.com/office/powerpoint/2010/main" val="20283464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1378" name="Google Shape;2450;p62"/>
          <p:cNvGrpSpPr>
            <a:grpSpLocks/>
          </p:cNvGrpSpPr>
          <p:nvPr/>
        </p:nvGrpSpPr>
        <p:grpSpPr bwMode="auto">
          <a:xfrm>
            <a:off x="6346826" y="1222375"/>
            <a:ext cx="3730625" cy="2732088"/>
            <a:chOff x="1453903" y="1500600"/>
            <a:chExt cx="6329867" cy="2814300"/>
          </a:xfrm>
        </p:grpSpPr>
        <p:sp>
          <p:nvSpPr>
            <p:cNvPr id="101403" name="Google Shape;2451;p62"/>
            <p:cNvSpPr>
              <a:spLocks noChangeArrowheads="1"/>
            </p:cNvSpPr>
            <p:nvPr/>
          </p:nvSpPr>
          <p:spPr bwMode="auto">
            <a:xfrm>
              <a:off x="1606470" y="1576800"/>
              <a:ext cx="6177300" cy="2738100"/>
            </a:xfrm>
            <a:prstGeom prst="roundRect">
              <a:avLst>
                <a:gd name="adj" fmla="val 10065"/>
              </a:avLst>
            </a:prstGeom>
            <a:solidFill>
              <a:schemeClr val="accent1"/>
            </a:solidFill>
            <a:ln w="19050">
              <a:solidFill>
                <a:schemeClr val="tx1"/>
              </a:solidFill>
              <a:round/>
              <a:headEnd type="none" w="sm" len="sm"/>
              <a:tailEnd type="none" w="sm" len="sm"/>
            </a:ln>
          </p:spPr>
          <p:txBody>
            <a:bodyPr lIns="91425" tIns="91425" rIns="91425" bIns="9142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endParaRPr lang="vi-VN" altLang="vi-VN" sz="1800">
                <a:solidFill>
                  <a:srgbClr val="000000"/>
                </a:solidFill>
              </a:endParaRPr>
            </a:p>
          </p:txBody>
        </p:sp>
        <p:sp>
          <p:nvSpPr>
            <p:cNvPr id="101404" name="Google Shape;2452;p62"/>
            <p:cNvSpPr>
              <a:spLocks noChangeArrowheads="1"/>
            </p:cNvSpPr>
            <p:nvPr/>
          </p:nvSpPr>
          <p:spPr bwMode="auto">
            <a:xfrm>
              <a:off x="1453903" y="1500600"/>
              <a:ext cx="6177300" cy="2738100"/>
            </a:xfrm>
            <a:prstGeom prst="roundRect">
              <a:avLst>
                <a:gd name="adj" fmla="val 10065"/>
              </a:avLst>
            </a:prstGeom>
            <a:solidFill>
              <a:schemeClr val="bg1"/>
            </a:solidFill>
            <a:ln w="19050">
              <a:solidFill>
                <a:schemeClr val="tx1"/>
              </a:solidFill>
              <a:round/>
              <a:headEnd type="none" w="sm" len="sm"/>
              <a:tailEnd type="none" w="sm" len="sm"/>
            </a:ln>
          </p:spPr>
          <p:txBody>
            <a:bodyPr lIns="91425" tIns="91425" rIns="91425" bIns="9142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endParaRPr lang="vi-VN" altLang="vi-VN" sz="1800">
                <a:solidFill>
                  <a:srgbClr val="000000"/>
                </a:solidFill>
              </a:endParaRPr>
            </a:p>
          </p:txBody>
        </p:sp>
      </p:grpSp>
      <p:sp>
        <p:nvSpPr>
          <p:cNvPr id="2453" name="Google Shape;2453;p62"/>
          <p:cNvSpPr txBox="1">
            <a:spLocks noGrp="1"/>
          </p:cNvSpPr>
          <p:nvPr>
            <p:ph type="title"/>
          </p:nvPr>
        </p:nvSpPr>
        <p:spPr>
          <a:xfrm>
            <a:off x="1981200" y="219075"/>
            <a:ext cx="8229600" cy="1143000"/>
          </a:xfrm>
        </p:spPr>
        <p:txBody>
          <a:bodyPr spcFirstLastPara="1" vert="horz" wrap="square" lIns="91425" tIns="91425" rIns="91425" bIns="91425" numCol="1" anchor="ctr" anchorCtr="0" compatLnSpc="1">
            <a:prstTxWarp prst="textNoShape">
              <a:avLst/>
            </a:prstTxWarp>
            <a:noAutofit/>
          </a:bodyPr>
          <a:lstStyle/>
          <a:p>
            <a:pPr>
              <a:defRPr/>
            </a:pPr>
            <a:r>
              <a:rPr lang="en" dirty="0">
                <a:solidFill>
                  <a:schemeClr val="accent3"/>
                </a:solidFill>
              </a:rPr>
              <a:t>TABLET </a:t>
            </a:r>
            <a:endParaRPr dirty="0"/>
          </a:p>
        </p:txBody>
      </p:sp>
      <p:grpSp>
        <p:nvGrpSpPr>
          <p:cNvPr id="101380" name="Google Shape;2455;p62"/>
          <p:cNvGrpSpPr>
            <a:grpSpLocks/>
          </p:cNvGrpSpPr>
          <p:nvPr/>
        </p:nvGrpSpPr>
        <p:grpSpPr bwMode="auto">
          <a:xfrm rot="16200000" flipH="1">
            <a:off x="2721770" y="1762920"/>
            <a:ext cx="2378075" cy="3332163"/>
            <a:chOff x="1835466" y="929768"/>
            <a:chExt cx="2388300" cy="3284100"/>
          </a:xfrm>
        </p:grpSpPr>
        <p:sp>
          <p:nvSpPr>
            <p:cNvPr id="101400" name="Google Shape;2456;p62"/>
            <p:cNvSpPr>
              <a:spLocks noChangeArrowheads="1"/>
            </p:cNvSpPr>
            <p:nvPr/>
          </p:nvSpPr>
          <p:spPr bwMode="auto">
            <a:xfrm>
              <a:off x="1835466" y="929768"/>
              <a:ext cx="2388300" cy="3284100"/>
            </a:xfrm>
            <a:prstGeom prst="roundRect">
              <a:avLst>
                <a:gd name="adj" fmla="val 4847"/>
              </a:avLst>
            </a:prstGeom>
            <a:solidFill>
              <a:schemeClr val="bg2"/>
            </a:solidFill>
            <a:ln w="19050">
              <a:solidFill>
                <a:schemeClr val="tx1"/>
              </a:solidFill>
              <a:round/>
              <a:headEnd type="none" w="sm" len="sm"/>
              <a:tailEnd type="none" w="sm" len="sm"/>
            </a:ln>
          </p:spPr>
          <p:txBody>
            <a:bodyPr lIns="91425" tIns="91425" rIns="91425" bIns="9142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endParaRPr lang="vi-VN" altLang="vi-VN" sz="1400">
                <a:solidFill>
                  <a:srgbClr val="000000"/>
                </a:solidFill>
              </a:endParaRPr>
            </a:p>
          </p:txBody>
        </p:sp>
        <p:sp>
          <p:nvSpPr>
            <p:cNvPr id="101401" name="Google Shape;2457;p62"/>
            <p:cNvSpPr>
              <a:spLocks noChangeArrowheads="1"/>
            </p:cNvSpPr>
            <p:nvPr/>
          </p:nvSpPr>
          <p:spPr bwMode="auto">
            <a:xfrm>
              <a:off x="2010540" y="1124747"/>
              <a:ext cx="2038200" cy="2909100"/>
            </a:xfrm>
            <a:prstGeom prst="rect">
              <a:avLst/>
            </a:prstGeom>
            <a:solidFill>
              <a:schemeClr val="bg1"/>
            </a:solidFill>
            <a:ln w="19050">
              <a:solidFill>
                <a:schemeClr val="tx1"/>
              </a:solidFill>
              <a:round/>
              <a:headEnd type="none" w="sm" len="sm"/>
              <a:tailEnd type="none" w="sm" len="sm"/>
            </a:ln>
          </p:spPr>
          <p:txBody>
            <a:bodyPr lIns="91425" tIns="91425" rIns="91425" bIns="91425"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buNone/>
              </a:pPr>
              <a:endParaRPr lang="vi-VN" altLang="vi-VN" sz="1800">
                <a:solidFill>
                  <a:srgbClr val="000000"/>
                </a:solidFill>
              </a:endParaRPr>
            </a:p>
          </p:txBody>
        </p:sp>
        <p:sp>
          <p:nvSpPr>
            <p:cNvPr id="2458" name="Google Shape;2458;p62"/>
            <p:cNvSpPr/>
            <p:nvPr/>
          </p:nvSpPr>
          <p:spPr>
            <a:xfrm>
              <a:off x="2946710" y="4080877"/>
              <a:ext cx="165810" cy="97005"/>
            </a:xfrm>
            <a:prstGeom prst="roundRect">
              <a:avLst>
                <a:gd name="adj" fmla="val 50000"/>
              </a:avLst>
            </a:prstGeom>
            <a:solidFill>
              <a:schemeClr val="accent3"/>
            </a:solidFill>
            <a:ln w="19050" cap="flat" cmpd="sng">
              <a:solidFill>
                <a:schemeClr val="dk1"/>
              </a:solidFill>
              <a:prstDash val="solid"/>
              <a:round/>
              <a:headEnd type="none" w="sm" len="sm"/>
              <a:tailEnd type="none" w="sm" len="sm"/>
            </a:ln>
          </p:spPr>
          <p:txBody>
            <a:bodyPr spcFirstLastPara="1" lIns="91425" tIns="91425" rIns="91425" bIns="91425" anchor="ctr"/>
            <a:lstStyle/>
            <a:p>
              <a:pPr eaLnBrk="0" fontAlgn="base" hangingPunct="0">
                <a:defRPr/>
              </a:pPr>
              <a:endParaRPr>
                <a:solidFill>
                  <a:srgbClr val="000000"/>
                </a:solidFill>
                <a:latin typeface="Arial" panose="020B0604020202020204" pitchFamily="34" charset="0"/>
              </a:endParaRPr>
            </a:p>
          </p:txBody>
        </p:sp>
      </p:grpSp>
      <p:grpSp>
        <p:nvGrpSpPr>
          <p:cNvPr id="101381" name="Google Shape;2460;p62"/>
          <p:cNvGrpSpPr>
            <a:grpSpLocks/>
          </p:cNvGrpSpPr>
          <p:nvPr/>
        </p:nvGrpSpPr>
        <p:grpSpPr bwMode="auto">
          <a:xfrm rot="19392422" flipH="1">
            <a:off x="9113839" y="4441826"/>
            <a:ext cx="1539875" cy="2251075"/>
            <a:chOff x="-2055400" y="2385325"/>
            <a:chExt cx="1520600" cy="2222875"/>
          </a:xfrm>
        </p:grpSpPr>
        <p:grpSp>
          <p:nvGrpSpPr>
            <p:cNvPr id="101385" name="Google Shape;2461;p62"/>
            <p:cNvGrpSpPr>
              <a:grpSpLocks/>
            </p:cNvGrpSpPr>
            <p:nvPr/>
          </p:nvGrpSpPr>
          <p:grpSpPr bwMode="auto">
            <a:xfrm>
              <a:off x="-1858600" y="2385325"/>
              <a:ext cx="523125" cy="1635025"/>
              <a:chOff x="-1858600" y="2385325"/>
              <a:chExt cx="523125" cy="1635025"/>
            </a:xfrm>
          </p:grpSpPr>
          <p:sp>
            <p:nvSpPr>
              <p:cNvPr id="101396" name="Google Shape;2462;p62"/>
              <p:cNvSpPr>
                <a:spLocks/>
              </p:cNvSpPr>
              <p:nvPr/>
            </p:nvSpPr>
            <p:spPr bwMode="auto">
              <a:xfrm>
                <a:off x="-1804750" y="2385325"/>
                <a:ext cx="469275" cy="1635025"/>
              </a:xfrm>
              <a:custGeom>
                <a:avLst/>
                <a:gdLst>
                  <a:gd name="T0" fmla="*/ 2147483646 w 18771"/>
                  <a:gd name="T1" fmla="*/ 390625 h 65401"/>
                  <a:gd name="T2" fmla="*/ 2147483646 w 18771"/>
                  <a:gd name="T3" fmla="*/ 1216796875 h 65401"/>
                  <a:gd name="T4" fmla="*/ 731250000 w 18771"/>
                  <a:gd name="T5" fmla="*/ 2147483646 h 65401"/>
                  <a:gd name="T6" fmla="*/ 731250000 w 18771"/>
                  <a:gd name="T7" fmla="*/ 2147483646 h 65401"/>
                  <a:gd name="T8" fmla="*/ 380859375 w 18771"/>
                  <a:gd name="T9" fmla="*/ 2147483646 h 65401"/>
                  <a:gd name="T10" fmla="*/ 571093750 w 18771"/>
                  <a:gd name="T11" fmla="*/ 2147483646 h 65401"/>
                  <a:gd name="T12" fmla="*/ 2147483646 w 18771"/>
                  <a:gd name="T13" fmla="*/ 2147483646 h 65401"/>
                  <a:gd name="T14" fmla="*/ 2147483646 w 18771"/>
                  <a:gd name="T15" fmla="*/ 2147483646 h 65401"/>
                  <a:gd name="T16" fmla="*/ 2147483646 w 18771"/>
                  <a:gd name="T17" fmla="*/ 2147483646 h 65401"/>
                  <a:gd name="T18" fmla="*/ 2147483646 w 18771"/>
                  <a:gd name="T19" fmla="*/ 2147483646 h 65401"/>
                  <a:gd name="T20" fmla="*/ 2147483646 w 18771"/>
                  <a:gd name="T21" fmla="*/ 235156250 h 65401"/>
                  <a:gd name="T22" fmla="*/ 2147483646 w 18771"/>
                  <a:gd name="T23" fmla="*/ 390625 h 65401"/>
                  <a:gd name="T24" fmla="*/ 2147483646 w 18771"/>
                  <a:gd name="T25" fmla="*/ 2147483646 h 65401"/>
                  <a:gd name="T26" fmla="*/ 2147483646 w 18771"/>
                  <a:gd name="T27" fmla="*/ 2147483646 h 65401"/>
                  <a:gd name="T28" fmla="*/ 2147483646 w 18771"/>
                  <a:gd name="T29" fmla="*/ 2147483646 h 65401"/>
                  <a:gd name="T30" fmla="*/ 2147483646 w 18771"/>
                  <a:gd name="T31" fmla="*/ 2147483646 h 6540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771" h="65401" extrusionOk="0">
                    <a:moveTo>
                      <a:pt x="12062" y="1"/>
                    </a:moveTo>
                    <a:cubicBezTo>
                      <a:pt x="9693" y="1"/>
                      <a:pt x="7259" y="1264"/>
                      <a:pt x="5667" y="3115"/>
                    </a:cubicBezTo>
                    <a:cubicBezTo>
                      <a:pt x="3462" y="5679"/>
                      <a:pt x="2513" y="9064"/>
                      <a:pt x="1872" y="12397"/>
                    </a:cubicBezTo>
                    <a:lnTo>
                      <a:pt x="1872" y="12372"/>
                    </a:lnTo>
                    <a:cubicBezTo>
                      <a:pt x="129" y="21270"/>
                      <a:pt x="0" y="30373"/>
                      <a:pt x="975" y="39373"/>
                    </a:cubicBezTo>
                    <a:cubicBezTo>
                      <a:pt x="1308" y="42476"/>
                      <a:pt x="1308" y="44861"/>
                      <a:pt x="1462" y="47989"/>
                    </a:cubicBezTo>
                    <a:cubicBezTo>
                      <a:pt x="1795" y="54796"/>
                      <a:pt x="6238" y="62496"/>
                      <a:pt x="6079" y="65382"/>
                    </a:cubicBezTo>
                    <a:cubicBezTo>
                      <a:pt x="6979" y="50077"/>
                      <a:pt x="11644" y="31239"/>
                      <a:pt x="16694" y="16756"/>
                    </a:cubicBezTo>
                    <a:cubicBezTo>
                      <a:pt x="17694" y="13936"/>
                      <a:pt x="18771" y="11064"/>
                      <a:pt x="18745" y="8089"/>
                    </a:cubicBezTo>
                    <a:cubicBezTo>
                      <a:pt x="18745" y="5089"/>
                      <a:pt x="17412" y="1909"/>
                      <a:pt x="14719" y="602"/>
                    </a:cubicBezTo>
                    <a:cubicBezTo>
                      <a:pt x="13878" y="188"/>
                      <a:pt x="12974" y="1"/>
                      <a:pt x="12062" y="1"/>
                    </a:cubicBezTo>
                    <a:close/>
                    <a:moveTo>
                      <a:pt x="6079" y="65382"/>
                    </a:moveTo>
                    <a:lnTo>
                      <a:pt x="6079" y="65382"/>
                    </a:lnTo>
                    <a:cubicBezTo>
                      <a:pt x="6078" y="65388"/>
                      <a:pt x="6078" y="65394"/>
                      <a:pt x="6078" y="65400"/>
                    </a:cubicBezTo>
                    <a:cubicBezTo>
                      <a:pt x="6078" y="65394"/>
                      <a:pt x="6078" y="65388"/>
                      <a:pt x="6079" y="65382"/>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
            <p:nvSpPr>
              <p:cNvPr id="2463" name="Google Shape;2463;p62"/>
              <p:cNvSpPr/>
              <p:nvPr/>
            </p:nvSpPr>
            <p:spPr>
              <a:xfrm>
                <a:off x="-1856370" y="2372499"/>
                <a:ext cx="464018" cy="1635020"/>
              </a:xfrm>
              <a:custGeom>
                <a:avLst/>
                <a:gdLst/>
                <a:ahLst/>
                <a:cxnLst/>
                <a:rect l="l" t="t" r="r" b="b"/>
                <a:pathLst>
                  <a:path w="18771" h="65397" extrusionOk="0">
                    <a:moveTo>
                      <a:pt x="12088" y="1"/>
                    </a:moveTo>
                    <a:cubicBezTo>
                      <a:pt x="9704" y="1"/>
                      <a:pt x="7263" y="1274"/>
                      <a:pt x="5667" y="3111"/>
                    </a:cubicBezTo>
                    <a:cubicBezTo>
                      <a:pt x="3462" y="5649"/>
                      <a:pt x="2513" y="9060"/>
                      <a:pt x="1872" y="12393"/>
                    </a:cubicBezTo>
                    <a:lnTo>
                      <a:pt x="1872" y="12368"/>
                    </a:lnTo>
                    <a:cubicBezTo>
                      <a:pt x="129" y="21266"/>
                      <a:pt x="0" y="30369"/>
                      <a:pt x="975" y="39369"/>
                    </a:cubicBezTo>
                    <a:cubicBezTo>
                      <a:pt x="1308" y="42472"/>
                      <a:pt x="1308" y="44857"/>
                      <a:pt x="1462" y="47985"/>
                    </a:cubicBezTo>
                    <a:cubicBezTo>
                      <a:pt x="1795" y="54792"/>
                      <a:pt x="6239" y="62492"/>
                      <a:pt x="6079" y="65378"/>
                    </a:cubicBezTo>
                    <a:lnTo>
                      <a:pt x="6079" y="65378"/>
                    </a:lnTo>
                    <a:cubicBezTo>
                      <a:pt x="6979" y="50073"/>
                      <a:pt x="11670" y="31235"/>
                      <a:pt x="16694" y="16752"/>
                    </a:cubicBezTo>
                    <a:cubicBezTo>
                      <a:pt x="17694" y="13932"/>
                      <a:pt x="18771" y="11060"/>
                      <a:pt x="18771" y="8085"/>
                    </a:cubicBezTo>
                    <a:cubicBezTo>
                      <a:pt x="18745" y="5085"/>
                      <a:pt x="17412" y="1905"/>
                      <a:pt x="14745" y="598"/>
                    </a:cubicBezTo>
                    <a:cubicBezTo>
                      <a:pt x="13901" y="187"/>
                      <a:pt x="12999" y="1"/>
                      <a:pt x="12088" y="1"/>
                    </a:cubicBezTo>
                    <a:close/>
                    <a:moveTo>
                      <a:pt x="6079" y="65378"/>
                    </a:moveTo>
                    <a:cubicBezTo>
                      <a:pt x="6078" y="65384"/>
                      <a:pt x="6078" y="65390"/>
                      <a:pt x="6078" y="65396"/>
                    </a:cubicBezTo>
                    <a:cubicBezTo>
                      <a:pt x="6078" y="65390"/>
                      <a:pt x="6078" y="65384"/>
                      <a:pt x="6079" y="65378"/>
                    </a:cubicBezTo>
                    <a:close/>
                  </a:path>
                </a:pathLst>
              </a:custGeom>
              <a:solidFill>
                <a:schemeClr val="accent3"/>
              </a:solidFill>
              <a:ln>
                <a:noFill/>
              </a:ln>
            </p:spPr>
            <p:txBody>
              <a:bodyPr spcFirstLastPara="1" lIns="91425" tIns="91425" rIns="91425" bIns="91425" anchor="ctr"/>
              <a:lstStyle/>
              <a:p>
                <a:pPr eaLnBrk="0" fontAlgn="base" hangingPunct="0">
                  <a:defRPr/>
                </a:pPr>
                <a:endParaRPr>
                  <a:solidFill>
                    <a:srgbClr val="000000"/>
                  </a:solidFill>
                  <a:latin typeface="Arial" panose="020B0604020202020204" pitchFamily="34" charset="0"/>
                </a:endParaRPr>
              </a:p>
            </p:txBody>
          </p:sp>
          <p:sp>
            <p:nvSpPr>
              <p:cNvPr id="101398" name="Google Shape;2464;p62"/>
              <p:cNvSpPr>
                <a:spLocks/>
              </p:cNvSpPr>
              <p:nvPr/>
            </p:nvSpPr>
            <p:spPr bwMode="auto">
              <a:xfrm>
                <a:off x="-1766300" y="2414375"/>
                <a:ext cx="329125" cy="283550"/>
              </a:xfrm>
              <a:custGeom>
                <a:avLst/>
                <a:gdLst>
                  <a:gd name="T0" fmla="*/ 2147483646 w 13165"/>
                  <a:gd name="T1" fmla="*/ 1562500 h 11342"/>
                  <a:gd name="T2" fmla="*/ 2147483646 w 13165"/>
                  <a:gd name="T3" fmla="*/ 141796875 h 11342"/>
                  <a:gd name="T4" fmla="*/ 2147483646 w 13165"/>
                  <a:gd name="T5" fmla="*/ 390625 h 11342"/>
                  <a:gd name="T6" fmla="*/ 2147483646 w 13165"/>
                  <a:gd name="T7" fmla="*/ 362109375 h 11342"/>
                  <a:gd name="T8" fmla="*/ 2147483646 w 13165"/>
                  <a:gd name="T9" fmla="*/ 642578125 h 11342"/>
                  <a:gd name="T10" fmla="*/ 2147483646 w 13165"/>
                  <a:gd name="T11" fmla="*/ 552343750 h 11342"/>
                  <a:gd name="T12" fmla="*/ 1890234375 w 13165"/>
                  <a:gd name="T13" fmla="*/ 599218750 h 11342"/>
                  <a:gd name="T14" fmla="*/ 1773437500 w 13165"/>
                  <a:gd name="T15" fmla="*/ 732812500 h 11342"/>
                  <a:gd name="T16" fmla="*/ 2003515625 w 13165"/>
                  <a:gd name="T17" fmla="*/ 652734375 h 11342"/>
                  <a:gd name="T18" fmla="*/ 2147483646 w 13165"/>
                  <a:gd name="T19" fmla="*/ 560156250 h 11342"/>
                  <a:gd name="T20" fmla="*/ 2147483646 w 13165"/>
                  <a:gd name="T21" fmla="*/ 942968750 h 11342"/>
                  <a:gd name="T22" fmla="*/ 2147483646 w 13165"/>
                  <a:gd name="T23" fmla="*/ 973046875 h 11342"/>
                  <a:gd name="T24" fmla="*/ 2147483646 w 13165"/>
                  <a:gd name="T25" fmla="*/ 842968750 h 11342"/>
                  <a:gd name="T26" fmla="*/ 2147483646 w 13165"/>
                  <a:gd name="T27" fmla="*/ 706640625 h 11342"/>
                  <a:gd name="T28" fmla="*/ 2147483646 w 13165"/>
                  <a:gd name="T29" fmla="*/ 1093359375 h 11342"/>
                  <a:gd name="T30" fmla="*/ 2147483646 w 13165"/>
                  <a:gd name="T31" fmla="*/ 1117578125 h 11342"/>
                  <a:gd name="T32" fmla="*/ 2147483646 w 13165"/>
                  <a:gd name="T33" fmla="*/ 706640625 h 11342"/>
                  <a:gd name="T34" fmla="*/ 2147483646 w 13165"/>
                  <a:gd name="T35" fmla="*/ 1053125000 h 11342"/>
                  <a:gd name="T36" fmla="*/ 2147483646 w 13165"/>
                  <a:gd name="T37" fmla="*/ 1193359375 h 11342"/>
                  <a:gd name="T38" fmla="*/ 2147483646 w 13165"/>
                  <a:gd name="T39" fmla="*/ 1051953125 h 11342"/>
                  <a:gd name="T40" fmla="*/ 1212500000 w 13165"/>
                  <a:gd name="T41" fmla="*/ 1223437500 h 11342"/>
                  <a:gd name="T42" fmla="*/ 1202343750 w 13165"/>
                  <a:gd name="T43" fmla="*/ 1303515625 h 11342"/>
                  <a:gd name="T44" fmla="*/ 1262500000 w 13165"/>
                  <a:gd name="T45" fmla="*/ 1273437500 h 11342"/>
                  <a:gd name="T46" fmla="*/ 2147483646 w 13165"/>
                  <a:gd name="T47" fmla="*/ 1381250000 h 11342"/>
                  <a:gd name="T48" fmla="*/ 2147483646 w 13165"/>
                  <a:gd name="T49" fmla="*/ 1473828125 h 11342"/>
                  <a:gd name="T50" fmla="*/ 2147483646 w 13165"/>
                  <a:gd name="T51" fmla="*/ 1634375000 h 11342"/>
                  <a:gd name="T52" fmla="*/ 2147483646 w 13165"/>
                  <a:gd name="T53" fmla="*/ 1433984375 h 11342"/>
                  <a:gd name="T54" fmla="*/ 1175390625 w 13165"/>
                  <a:gd name="T55" fmla="*/ 1902343750 h 11342"/>
                  <a:gd name="T56" fmla="*/ 1062109375 w 13165"/>
                  <a:gd name="T57" fmla="*/ 1994921875 h 11342"/>
                  <a:gd name="T58" fmla="*/ 1182421875 w 13165"/>
                  <a:gd name="T59" fmla="*/ 2147483646 h 11342"/>
                  <a:gd name="T60" fmla="*/ 1282421875 w 13165"/>
                  <a:gd name="T61" fmla="*/ 1954687500 h 11342"/>
                  <a:gd name="T62" fmla="*/ 2147483646 w 13165"/>
                  <a:gd name="T63" fmla="*/ 2085937500 h 11342"/>
                  <a:gd name="T64" fmla="*/ 2147483646 w 13165"/>
                  <a:gd name="T65" fmla="*/ 2147483646 h 11342"/>
                  <a:gd name="T66" fmla="*/ 2147483646 w 13165"/>
                  <a:gd name="T67" fmla="*/ 2147483646 h 11342"/>
                  <a:gd name="T68" fmla="*/ 2147483646 w 13165"/>
                  <a:gd name="T69" fmla="*/ 2085937500 h 11342"/>
                  <a:gd name="T70" fmla="*/ 441015625 w 13165"/>
                  <a:gd name="T71" fmla="*/ 2147483646 h 11342"/>
                  <a:gd name="T72" fmla="*/ 441015625 w 13165"/>
                  <a:gd name="T73" fmla="*/ 2147483646 h 11342"/>
                  <a:gd name="T74" fmla="*/ 454296875 w 13165"/>
                  <a:gd name="T75" fmla="*/ 2147483646 h 11342"/>
                  <a:gd name="T76" fmla="*/ 1933593750 w 13165"/>
                  <a:gd name="T77" fmla="*/ 2147483646 h 11342"/>
                  <a:gd name="T78" fmla="*/ 2003515625 w 13165"/>
                  <a:gd name="T79" fmla="*/ 2147483646 h 11342"/>
                  <a:gd name="T80" fmla="*/ 1148437500 w 13165"/>
                  <a:gd name="T81" fmla="*/ 2147483646 h 11342"/>
                  <a:gd name="T82" fmla="*/ 1051953125 w 13165"/>
                  <a:gd name="T83" fmla="*/ 2147483646 h 11342"/>
                  <a:gd name="T84" fmla="*/ 1121093750 w 13165"/>
                  <a:gd name="T85" fmla="*/ 2147483646 h 11342"/>
                  <a:gd name="T86" fmla="*/ 1148437500 w 13165"/>
                  <a:gd name="T87" fmla="*/ 2147483646 h 11342"/>
                  <a:gd name="T88" fmla="*/ 2147483646 w 13165"/>
                  <a:gd name="T89" fmla="*/ 2147483646 h 11342"/>
                  <a:gd name="T90" fmla="*/ 2147483646 w 13165"/>
                  <a:gd name="T91" fmla="*/ 2147483646 h 11342"/>
                  <a:gd name="T92" fmla="*/ 2147483646 w 13165"/>
                  <a:gd name="T93" fmla="*/ 2147483646 h 11342"/>
                  <a:gd name="T94" fmla="*/ 1686328125 w 13165"/>
                  <a:gd name="T95" fmla="*/ 2147483646 h 11342"/>
                  <a:gd name="T96" fmla="*/ 1542968750 w 13165"/>
                  <a:gd name="T97" fmla="*/ 2147483646 h 11342"/>
                  <a:gd name="T98" fmla="*/ 1640625000 w 13165"/>
                  <a:gd name="T99" fmla="*/ 2147483646 h 11342"/>
                  <a:gd name="T100" fmla="*/ 1686328125 w 13165"/>
                  <a:gd name="T101" fmla="*/ 2147483646 h 11342"/>
                  <a:gd name="T102" fmla="*/ 230859375 w 13165"/>
                  <a:gd name="T103" fmla="*/ 2147483646 h 11342"/>
                  <a:gd name="T104" fmla="*/ 150781250 w 13165"/>
                  <a:gd name="T105" fmla="*/ 2147483646 h 11342"/>
                  <a:gd name="T106" fmla="*/ 248437500 w 13165"/>
                  <a:gd name="T107" fmla="*/ 2147483646 h 11342"/>
                  <a:gd name="T108" fmla="*/ 291406250 w 13165"/>
                  <a:gd name="T109" fmla="*/ 2147483646 h 1134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3165" h="11342" extrusionOk="0">
                    <a:moveTo>
                      <a:pt x="7214" y="1"/>
                    </a:moveTo>
                    <a:cubicBezTo>
                      <a:pt x="7203" y="1"/>
                      <a:pt x="7192" y="2"/>
                      <a:pt x="7181" y="4"/>
                    </a:cubicBezTo>
                    <a:cubicBezTo>
                      <a:pt x="7053" y="55"/>
                      <a:pt x="6976" y="260"/>
                      <a:pt x="7104" y="337"/>
                    </a:cubicBezTo>
                    <a:cubicBezTo>
                      <a:pt x="7130" y="363"/>
                      <a:pt x="7155" y="363"/>
                      <a:pt x="7181" y="363"/>
                    </a:cubicBezTo>
                    <a:cubicBezTo>
                      <a:pt x="7258" y="363"/>
                      <a:pt x="7335" y="337"/>
                      <a:pt x="7386" y="260"/>
                    </a:cubicBezTo>
                    <a:cubicBezTo>
                      <a:pt x="7433" y="120"/>
                      <a:pt x="7330" y="1"/>
                      <a:pt x="7214" y="1"/>
                    </a:cubicBezTo>
                    <a:close/>
                    <a:moveTo>
                      <a:pt x="10096" y="914"/>
                    </a:moveTo>
                    <a:cubicBezTo>
                      <a:pt x="10065" y="914"/>
                      <a:pt x="10033" y="918"/>
                      <a:pt x="10001" y="927"/>
                    </a:cubicBezTo>
                    <a:cubicBezTo>
                      <a:pt x="9719" y="1004"/>
                      <a:pt x="9591" y="1440"/>
                      <a:pt x="9848" y="1619"/>
                    </a:cubicBezTo>
                    <a:cubicBezTo>
                      <a:pt x="9899" y="1619"/>
                      <a:pt x="9950" y="1645"/>
                      <a:pt x="10001" y="1645"/>
                    </a:cubicBezTo>
                    <a:cubicBezTo>
                      <a:pt x="10024" y="1648"/>
                      <a:pt x="10046" y="1650"/>
                      <a:pt x="10069" y="1650"/>
                    </a:cubicBezTo>
                    <a:cubicBezTo>
                      <a:pt x="10224" y="1650"/>
                      <a:pt x="10370" y="1571"/>
                      <a:pt x="10437" y="1414"/>
                    </a:cubicBezTo>
                    <a:cubicBezTo>
                      <a:pt x="10528" y="1164"/>
                      <a:pt x="10337" y="914"/>
                      <a:pt x="10096" y="914"/>
                    </a:cubicBezTo>
                    <a:close/>
                    <a:moveTo>
                      <a:pt x="4839" y="1534"/>
                    </a:moveTo>
                    <a:cubicBezTo>
                      <a:pt x="4695" y="1534"/>
                      <a:pt x="4554" y="1605"/>
                      <a:pt x="4540" y="1748"/>
                    </a:cubicBezTo>
                    <a:cubicBezTo>
                      <a:pt x="4540" y="1799"/>
                      <a:pt x="4540" y="1824"/>
                      <a:pt x="4540" y="1876"/>
                    </a:cubicBezTo>
                    <a:cubicBezTo>
                      <a:pt x="4591" y="2030"/>
                      <a:pt x="4719" y="2158"/>
                      <a:pt x="4873" y="2183"/>
                    </a:cubicBezTo>
                    <a:cubicBezTo>
                      <a:pt x="5129" y="2183"/>
                      <a:pt x="5309" y="1876"/>
                      <a:pt x="5129" y="1671"/>
                    </a:cubicBezTo>
                    <a:cubicBezTo>
                      <a:pt x="5072" y="1579"/>
                      <a:pt x="4955" y="1534"/>
                      <a:pt x="4839" y="1534"/>
                    </a:cubicBezTo>
                    <a:close/>
                    <a:moveTo>
                      <a:pt x="7873" y="1434"/>
                    </a:moveTo>
                    <a:cubicBezTo>
                      <a:pt x="7815" y="1434"/>
                      <a:pt x="7755" y="1444"/>
                      <a:pt x="7694" y="1465"/>
                    </a:cubicBezTo>
                    <a:cubicBezTo>
                      <a:pt x="7309" y="1542"/>
                      <a:pt x="7104" y="2183"/>
                      <a:pt x="7488" y="2414"/>
                    </a:cubicBezTo>
                    <a:lnTo>
                      <a:pt x="7514" y="2414"/>
                    </a:lnTo>
                    <a:cubicBezTo>
                      <a:pt x="7565" y="2440"/>
                      <a:pt x="7642" y="2466"/>
                      <a:pt x="7694" y="2491"/>
                    </a:cubicBezTo>
                    <a:cubicBezTo>
                      <a:pt x="7715" y="2493"/>
                      <a:pt x="7737" y="2494"/>
                      <a:pt x="7759" y="2494"/>
                    </a:cubicBezTo>
                    <a:cubicBezTo>
                      <a:pt x="7992" y="2494"/>
                      <a:pt x="8217" y="2369"/>
                      <a:pt x="8335" y="2158"/>
                    </a:cubicBezTo>
                    <a:cubicBezTo>
                      <a:pt x="8489" y="1805"/>
                      <a:pt x="8227" y="1434"/>
                      <a:pt x="7873" y="1434"/>
                    </a:cubicBezTo>
                    <a:close/>
                    <a:moveTo>
                      <a:pt x="12521" y="1809"/>
                    </a:moveTo>
                    <a:cubicBezTo>
                      <a:pt x="12477" y="1809"/>
                      <a:pt x="12432" y="1814"/>
                      <a:pt x="12386" y="1824"/>
                    </a:cubicBezTo>
                    <a:cubicBezTo>
                      <a:pt x="12002" y="1927"/>
                      <a:pt x="11796" y="2568"/>
                      <a:pt x="12181" y="2799"/>
                    </a:cubicBezTo>
                    <a:cubicBezTo>
                      <a:pt x="12232" y="2825"/>
                      <a:pt x="12309" y="2850"/>
                      <a:pt x="12386" y="2850"/>
                    </a:cubicBezTo>
                    <a:cubicBezTo>
                      <a:pt x="12424" y="2858"/>
                      <a:pt x="12461" y="2861"/>
                      <a:pt x="12498" y="2861"/>
                    </a:cubicBezTo>
                    <a:cubicBezTo>
                      <a:pt x="12709" y="2861"/>
                      <a:pt x="12896" y="2739"/>
                      <a:pt x="13027" y="2542"/>
                    </a:cubicBezTo>
                    <a:cubicBezTo>
                      <a:pt x="13165" y="2175"/>
                      <a:pt x="12892" y="1809"/>
                      <a:pt x="12521" y="1809"/>
                    </a:cubicBezTo>
                    <a:close/>
                    <a:moveTo>
                      <a:pt x="10496" y="2693"/>
                    </a:moveTo>
                    <a:cubicBezTo>
                      <a:pt x="10485" y="2693"/>
                      <a:pt x="10474" y="2694"/>
                      <a:pt x="10463" y="2696"/>
                    </a:cubicBezTo>
                    <a:cubicBezTo>
                      <a:pt x="10335" y="2722"/>
                      <a:pt x="10258" y="2953"/>
                      <a:pt x="10386" y="3030"/>
                    </a:cubicBezTo>
                    <a:cubicBezTo>
                      <a:pt x="10412" y="3055"/>
                      <a:pt x="10412" y="3055"/>
                      <a:pt x="10437" y="3055"/>
                    </a:cubicBezTo>
                    <a:cubicBezTo>
                      <a:pt x="10540" y="3055"/>
                      <a:pt x="10617" y="3030"/>
                      <a:pt x="10668" y="2953"/>
                    </a:cubicBezTo>
                    <a:cubicBezTo>
                      <a:pt x="10715" y="2812"/>
                      <a:pt x="10612" y="2693"/>
                      <a:pt x="10496" y="2693"/>
                    </a:cubicBezTo>
                    <a:close/>
                    <a:moveTo>
                      <a:pt x="3134" y="3127"/>
                    </a:moveTo>
                    <a:cubicBezTo>
                      <a:pt x="3124" y="3127"/>
                      <a:pt x="3114" y="3129"/>
                      <a:pt x="3104" y="3132"/>
                    </a:cubicBezTo>
                    <a:cubicBezTo>
                      <a:pt x="3027" y="3158"/>
                      <a:pt x="3001" y="3260"/>
                      <a:pt x="3078" y="3312"/>
                    </a:cubicBezTo>
                    <a:lnTo>
                      <a:pt x="3078" y="3337"/>
                    </a:lnTo>
                    <a:lnTo>
                      <a:pt x="3104" y="3337"/>
                    </a:lnTo>
                    <a:cubicBezTo>
                      <a:pt x="3155" y="3337"/>
                      <a:pt x="3206" y="3312"/>
                      <a:pt x="3232" y="3260"/>
                    </a:cubicBezTo>
                    <a:cubicBezTo>
                      <a:pt x="3254" y="3194"/>
                      <a:pt x="3199" y="3127"/>
                      <a:pt x="3134" y="3127"/>
                    </a:cubicBezTo>
                    <a:close/>
                    <a:moveTo>
                      <a:pt x="6219" y="3536"/>
                    </a:moveTo>
                    <a:cubicBezTo>
                      <a:pt x="6072" y="3536"/>
                      <a:pt x="5928" y="3614"/>
                      <a:pt x="5899" y="3773"/>
                    </a:cubicBezTo>
                    <a:lnTo>
                      <a:pt x="5924" y="3773"/>
                    </a:lnTo>
                    <a:cubicBezTo>
                      <a:pt x="5924" y="3799"/>
                      <a:pt x="5924" y="3850"/>
                      <a:pt x="5924" y="3902"/>
                    </a:cubicBezTo>
                    <a:cubicBezTo>
                      <a:pt x="5950" y="4055"/>
                      <a:pt x="6078" y="4158"/>
                      <a:pt x="6232" y="4184"/>
                    </a:cubicBezTo>
                    <a:cubicBezTo>
                      <a:pt x="6243" y="4185"/>
                      <a:pt x="6254" y="4185"/>
                      <a:pt x="6265" y="4185"/>
                    </a:cubicBezTo>
                    <a:cubicBezTo>
                      <a:pt x="6526" y="4185"/>
                      <a:pt x="6662" y="3892"/>
                      <a:pt x="6514" y="3671"/>
                    </a:cubicBezTo>
                    <a:cubicBezTo>
                      <a:pt x="6447" y="3582"/>
                      <a:pt x="6332" y="3536"/>
                      <a:pt x="6219" y="3536"/>
                    </a:cubicBezTo>
                    <a:close/>
                    <a:moveTo>
                      <a:pt x="3009" y="4870"/>
                    </a:moveTo>
                    <a:cubicBezTo>
                      <a:pt x="2866" y="4870"/>
                      <a:pt x="2722" y="4947"/>
                      <a:pt x="2693" y="5107"/>
                    </a:cubicBezTo>
                    <a:lnTo>
                      <a:pt x="2719" y="5107"/>
                    </a:lnTo>
                    <a:cubicBezTo>
                      <a:pt x="2693" y="5158"/>
                      <a:pt x="2693" y="5184"/>
                      <a:pt x="2719" y="5235"/>
                    </a:cubicBezTo>
                    <a:cubicBezTo>
                      <a:pt x="2745" y="5389"/>
                      <a:pt x="2873" y="5517"/>
                      <a:pt x="3027" y="5517"/>
                    </a:cubicBezTo>
                    <a:cubicBezTo>
                      <a:pt x="3038" y="5518"/>
                      <a:pt x="3049" y="5518"/>
                      <a:pt x="3059" y="5518"/>
                    </a:cubicBezTo>
                    <a:cubicBezTo>
                      <a:pt x="3320" y="5518"/>
                      <a:pt x="3456" y="5226"/>
                      <a:pt x="3283" y="5004"/>
                    </a:cubicBezTo>
                    <a:cubicBezTo>
                      <a:pt x="3228" y="4915"/>
                      <a:pt x="3119" y="4870"/>
                      <a:pt x="3009" y="4870"/>
                    </a:cubicBezTo>
                    <a:close/>
                    <a:moveTo>
                      <a:pt x="6277" y="5340"/>
                    </a:moveTo>
                    <a:cubicBezTo>
                      <a:pt x="6229" y="5340"/>
                      <a:pt x="6179" y="5348"/>
                      <a:pt x="6129" y="5363"/>
                    </a:cubicBezTo>
                    <a:cubicBezTo>
                      <a:pt x="5745" y="5466"/>
                      <a:pt x="5540" y="6107"/>
                      <a:pt x="5924" y="6312"/>
                    </a:cubicBezTo>
                    <a:cubicBezTo>
                      <a:pt x="5976" y="6363"/>
                      <a:pt x="6053" y="6363"/>
                      <a:pt x="6129" y="6389"/>
                    </a:cubicBezTo>
                    <a:cubicBezTo>
                      <a:pt x="6151" y="6391"/>
                      <a:pt x="6173" y="6392"/>
                      <a:pt x="6194" y="6392"/>
                    </a:cubicBezTo>
                    <a:cubicBezTo>
                      <a:pt x="6424" y="6392"/>
                      <a:pt x="6630" y="6267"/>
                      <a:pt x="6771" y="6055"/>
                    </a:cubicBezTo>
                    <a:cubicBezTo>
                      <a:pt x="6906" y="5718"/>
                      <a:pt x="6625" y="5340"/>
                      <a:pt x="6277" y="5340"/>
                    </a:cubicBezTo>
                    <a:close/>
                    <a:moveTo>
                      <a:pt x="1163" y="6898"/>
                    </a:moveTo>
                    <a:cubicBezTo>
                      <a:pt x="1152" y="6898"/>
                      <a:pt x="1140" y="6899"/>
                      <a:pt x="1129" y="6902"/>
                    </a:cubicBezTo>
                    <a:cubicBezTo>
                      <a:pt x="1001" y="6927"/>
                      <a:pt x="924" y="7158"/>
                      <a:pt x="1052" y="7235"/>
                    </a:cubicBezTo>
                    <a:cubicBezTo>
                      <a:pt x="1078" y="7235"/>
                      <a:pt x="1104" y="7261"/>
                      <a:pt x="1129" y="7261"/>
                    </a:cubicBezTo>
                    <a:cubicBezTo>
                      <a:pt x="1206" y="7261"/>
                      <a:pt x="1283" y="7235"/>
                      <a:pt x="1334" y="7132"/>
                    </a:cubicBezTo>
                    <a:cubicBezTo>
                      <a:pt x="1381" y="7015"/>
                      <a:pt x="1278" y="6898"/>
                      <a:pt x="1163" y="6898"/>
                    </a:cubicBezTo>
                    <a:close/>
                    <a:moveTo>
                      <a:pt x="5001" y="7850"/>
                    </a:moveTo>
                    <a:cubicBezTo>
                      <a:pt x="4924" y="7876"/>
                      <a:pt x="4899" y="8004"/>
                      <a:pt x="4950" y="8056"/>
                    </a:cubicBezTo>
                    <a:lnTo>
                      <a:pt x="5001" y="8056"/>
                    </a:lnTo>
                    <a:cubicBezTo>
                      <a:pt x="5052" y="8056"/>
                      <a:pt x="5104" y="8030"/>
                      <a:pt x="5129" y="8004"/>
                    </a:cubicBezTo>
                    <a:cubicBezTo>
                      <a:pt x="5155" y="7927"/>
                      <a:pt x="5078" y="7850"/>
                      <a:pt x="5001" y="7850"/>
                    </a:cubicBezTo>
                    <a:close/>
                    <a:moveTo>
                      <a:pt x="2940" y="7598"/>
                    </a:moveTo>
                    <a:cubicBezTo>
                      <a:pt x="2902" y="7598"/>
                      <a:pt x="2862" y="7605"/>
                      <a:pt x="2822" y="7620"/>
                    </a:cubicBezTo>
                    <a:cubicBezTo>
                      <a:pt x="2565" y="7697"/>
                      <a:pt x="2437" y="8107"/>
                      <a:pt x="2693" y="8235"/>
                    </a:cubicBezTo>
                    <a:cubicBezTo>
                      <a:pt x="2719" y="8261"/>
                      <a:pt x="2770" y="8286"/>
                      <a:pt x="2822" y="8286"/>
                    </a:cubicBezTo>
                    <a:cubicBezTo>
                      <a:pt x="2838" y="8289"/>
                      <a:pt x="2854" y="8290"/>
                      <a:pt x="2870" y="8290"/>
                    </a:cubicBezTo>
                    <a:cubicBezTo>
                      <a:pt x="3007" y="8290"/>
                      <a:pt x="3137" y="8196"/>
                      <a:pt x="3206" y="8081"/>
                    </a:cubicBezTo>
                    <a:cubicBezTo>
                      <a:pt x="3338" y="7840"/>
                      <a:pt x="3169" y="7598"/>
                      <a:pt x="2940" y="7598"/>
                    </a:cubicBezTo>
                    <a:close/>
                    <a:moveTo>
                      <a:pt x="6698" y="7919"/>
                    </a:moveTo>
                    <a:cubicBezTo>
                      <a:pt x="6554" y="7919"/>
                      <a:pt x="6414" y="7990"/>
                      <a:pt x="6386" y="8133"/>
                    </a:cubicBezTo>
                    <a:lnTo>
                      <a:pt x="6412" y="8133"/>
                    </a:lnTo>
                    <a:cubicBezTo>
                      <a:pt x="6412" y="8184"/>
                      <a:pt x="6412" y="8235"/>
                      <a:pt x="6412" y="8261"/>
                    </a:cubicBezTo>
                    <a:cubicBezTo>
                      <a:pt x="6437" y="8415"/>
                      <a:pt x="6565" y="8543"/>
                      <a:pt x="6745" y="8568"/>
                    </a:cubicBezTo>
                    <a:cubicBezTo>
                      <a:pt x="7001" y="8568"/>
                      <a:pt x="7181" y="8261"/>
                      <a:pt x="7001" y="8056"/>
                    </a:cubicBezTo>
                    <a:cubicBezTo>
                      <a:pt x="6933" y="7964"/>
                      <a:pt x="6814" y="7919"/>
                      <a:pt x="6698" y="7919"/>
                    </a:cubicBezTo>
                    <a:close/>
                    <a:moveTo>
                      <a:pt x="4317" y="9878"/>
                    </a:moveTo>
                    <a:cubicBezTo>
                      <a:pt x="4265" y="9878"/>
                      <a:pt x="4210" y="9886"/>
                      <a:pt x="4155" y="9902"/>
                    </a:cubicBezTo>
                    <a:cubicBezTo>
                      <a:pt x="3770" y="9979"/>
                      <a:pt x="3565" y="10645"/>
                      <a:pt x="3950" y="10851"/>
                    </a:cubicBezTo>
                    <a:cubicBezTo>
                      <a:pt x="4001" y="10876"/>
                      <a:pt x="4078" y="10902"/>
                      <a:pt x="4129" y="10928"/>
                    </a:cubicBezTo>
                    <a:cubicBezTo>
                      <a:pt x="4153" y="10930"/>
                      <a:pt x="4177" y="10931"/>
                      <a:pt x="4200" y="10931"/>
                    </a:cubicBezTo>
                    <a:cubicBezTo>
                      <a:pt x="4454" y="10931"/>
                      <a:pt x="4677" y="10805"/>
                      <a:pt x="4770" y="10594"/>
                    </a:cubicBezTo>
                    <a:cubicBezTo>
                      <a:pt x="4927" y="10236"/>
                      <a:pt x="4673" y="9878"/>
                      <a:pt x="4317" y="9878"/>
                    </a:cubicBezTo>
                    <a:close/>
                    <a:moveTo>
                      <a:pt x="746" y="10289"/>
                    </a:moveTo>
                    <a:cubicBezTo>
                      <a:pt x="696" y="10289"/>
                      <a:pt x="644" y="10297"/>
                      <a:pt x="591" y="10312"/>
                    </a:cubicBezTo>
                    <a:cubicBezTo>
                      <a:pt x="206" y="10415"/>
                      <a:pt x="1" y="11056"/>
                      <a:pt x="386" y="11287"/>
                    </a:cubicBezTo>
                    <a:lnTo>
                      <a:pt x="386" y="11261"/>
                    </a:lnTo>
                    <a:cubicBezTo>
                      <a:pt x="437" y="11312"/>
                      <a:pt x="514" y="11338"/>
                      <a:pt x="565" y="11338"/>
                    </a:cubicBezTo>
                    <a:cubicBezTo>
                      <a:pt x="589" y="11340"/>
                      <a:pt x="613" y="11341"/>
                      <a:pt x="636" y="11341"/>
                    </a:cubicBezTo>
                    <a:cubicBezTo>
                      <a:pt x="889" y="11341"/>
                      <a:pt x="1112" y="11216"/>
                      <a:pt x="1206" y="11004"/>
                    </a:cubicBezTo>
                    <a:cubicBezTo>
                      <a:pt x="1364" y="10667"/>
                      <a:pt x="1106" y="10289"/>
                      <a:pt x="746" y="1028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
            <p:nvSpPr>
              <p:cNvPr id="101399" name="Google Shape;2465;p62"/>
              <p:cNvSpPr>
                <a:spLocks/>
              </p:cNvSpPr>
              <p:nvPr/>
            </p:nvSpPr>
            <p:spPr bwMode="auto">
              <a:xfrm>
                <a:off x="-1809250" y="2563500"/>
                <a:ext cx="247275" cy="1438900"/>
              </a:xfrm>
              <a:custGeom>
                <a:avLst/>
                <a:gdLst>
                  <a:gd name="T0" fmla="*/ 2147483646 w 9891"/>
                  <a:gd name="T1" fmla="*/ 0 h 57556"/>
                  <a:gd name="T2" fmla="*/ 2147483646 w 9891"/>
                  <a:gd name="T3" fmla="*/ 105468750 h 57556"/>
                  <a:gd name="T4" fmla="*/ 1322656250 w 9891"/>
                  <a:gd name="T5" fmla="*/ 2147483646 h 57556"/>
                  <a:gd name="T6" fmla="*/ 1462890625 w 9891"/>
                  <a:gd name="T7" fmla="*/ 2147483646 h 57556"/>
                  <a:gd name="T8" fmla="*/ 1492968750 w 9891"/>
                  <a:gd name="T9" fmla="*/ 2147483646 h 57556"/>
                  <a:gd name="T10" fmla="*/ 1612890625 w 9891"/>
                  <a:gd name="T11" fmla="*/ 2147483646 h 57556"/>
                  <a:gd name="T12" fmla="*/ 2147483646 w 9891"/>
                  <a:gd name="T13" fmla="*/ 195703125 h 57556"/>
                  <a:gd name="T14" fmla="*/ 2147483646 w 9891"/>
                  <a:gd name="T15" fmla="*/ 0 h 575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891" h="57556" extrusionOk="0">
                    <a:moveTo>
                      <a:pt x="9445" y="0"/>
                    </a:moveTo>
                    <a:cubicBezTo>
                      <a:pt x="9304" y="0"/>
                      <a:pt x="9164" y="81"/>
                      <a:pt x="9104" y="270"/>
                    </a:cubicBezTo>
                    <a:cubicBezTo>
                      <a:pt x="4617" y="13912"/>
                      <a:pt x="1" y="34913"/>
                      <a:pt x="3386" y="57247"/>
                    </a:cubicBezTo>
                    <a:cubicBezTo>
                      <a:pt x="3411" y="57427"/>
                      <a:pt x="3565" y="57555"/>
                      <a:pt x="3745" y="57555"/>
                    </a:cubicBezTo>
                    <a:lnTo>
                      <a:pt x="3822" y="57555"/>
                    </a:lnTo>
                    <a:cubicBezTo>
                      <a:pt x="4027" y="57530"/>
                      <a:pt x="4155" y="57324"/>
                      <a:pt x="4129" y="57119"/>
                    </a:cubicBezTo>
                    <a:cubicBezTo>
                      <a:pt x="796" y="34939"/>
                      <a:pt x="5360" y="14091"/>
                      <a:pt x="9796" y="501"/>
                    </a:cubicBezTo>
                    <a:cubicBezTo>
                      <a:pt x="9890" y="202"/>
                      <a:pt x="9667" y="0"/>
                      <a:pt x="9445"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grpSp>
        <p:grpSp>
          <p:nvGrpSpPr>
            <p:cNvPr id="101386" name="Google Shape;2466;p62"/>
            <p:cNvGrpSpPr>
              <a:grpSpLocks/>
            </p:cNvGrpSpPr>
            <p:nvPr/>
          </p:nvGrpSpPr>
          <p:grpSpPr bwMode="auto">
            <a:xfrm>
              <a:off x="-1779100" y="2408800"/>
              <a:ext cx="1032750" cy="1807075"/>
              <a:chOff x="-1779100" y="2408800"/>
              <a:chExt cx="1032750" cy="1807075"/>
            </a:xfrm>
          </p:grpSpPr>
          <p:sp>
            <p:nvSpPr>
              <p:cNvPr id="101392" name="Google Shape;2467;p62"/>
              <p:cNvSpPr>
                <a:spLocks/>
              </p:cNvSpPr>
              <p:nvPr/>
            </p:nvSpPr>
            <p:spPr bwMode="auto">
              <a:xfrm>
                <a:off x="-1779100" y="2498825"/>
                <a:ext cx="1032750" cy="1717050"/>
              </a:xfrm>
              <a:custGeom>
                <a:avLst/>
                <a:gdLst>
                  <a:gd name="T0" fmla="*/ 2147483646 w 41310"/>
                  <a:gd name="T1" fmla="*/ 0 h 68682"/>
                  <a:gd name="T2" fmla="*/ 2147483646 w 41310"/>
                  <a:gd name="T3" fmla="*/ 434765625 h 68682"/>
                  <a:gd name="T4" fmla="*/ 2147483646 w 41310"/>
                  <a:gd name="T5" fmla="*/ 2147483646 h 68682"/>
                  <a:gd name="T6" fmla="*/ 2147483646 w 41310"/>
                  <a:gd name="T7" fmla="*/ 2147483646 h 68682"/>
                  <a:gd name="T8" fmla="*/ 2147483646 w 41310"/>
                  <a:gd name="T9" fmla="*/ 2147483646 h 68682"/>
                  <a:gd name="T10" fmla="*/ 1151953125 w 41310"/>
                  <a:gd name="T11" fmla="*/ 2147483646 h 68682"/>
                  <a:gd name="T12" fmla="*/ 0 w 41310"/>
                  <a:gd name="T13" fmla="*/ 2147483646 h 68682"/>
                  <a:gd name="T14" fmla="*/ 2147483646 w 41310"/>
                  <a:gd name="T15" fmla="*/ 2147483646 h 68682"/>
                  <a:gd name="T16" fmla="*/ 2147483646 w 41310"/>
                  <a:gd name="T17" fmla="*/ 2147483646 h 68682"/>
                  <a:gd name="T18" fmla="*/ 2147483646 w 41310"/>
                  <a:gd name="T19" fmla="*/ 995703125 h 68682"/>
                  <a:gd name="T20" fmla="*/ 2147483646 w 41310"/>
                  <a:gd name="T21" fmla="*/ 0 h 6868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1310" h="68682" extrusionOk="0">
                    <a:moveTo>
                      <a:pt x="32843" y="0"/>
                    </a:moveTo>
                    <a:cubicBezTo>
                      <a:pt x="31194" y="0"/>
                      <a:pt x="29516" y="392"/>
                      <a:pt x="28053" y="1113"/>
                    </a:cubicBezTo>
                    <a:cubicBezTo>
                      <a:pt x="24489" y="2883"/>
                      <a:pt x="21924" y="6139"/>
                      <a:pt x="19719" y="9421"/>
                    </a:cubicBezTo>
                    <a:lnTo>
                      <a:pt x="19719" y="9396"/>
                    </a:lnTo>
                    <a:cubicBezTo>
                      <a:pt x="13744" y="18242"/>
                      <a:pt x="9436" y="27987"/>
                      <a:pt x="6385" y="38167"/>
                    </a:cubicBezTo>
                    <a:cubicBezTo>
                      <a:pt x="5308" y="41705"/>
                      <a:pt x="4231" y="44270"/>
                      <a:pt x="2949" y="47731"/>
                    </a:cubicBezTo>
                    <a:cubicBezTo>
                      <a:pt x="205" y="55244"/>
                      <a:pt x="1487" y="65630"/>
                      <a:pt x="0" y="68681"/>
                    </a:cubicBezTo>
                    <a:cubicBezTo>
                      <a:pt x="7975" y="52526"/>
                      <a:pt x="21642" y="34269"/>
                      <a:pt x="33745" y="20935"/>
                    </a:cubicBezTo>
                    <a:cubicBezTo>
                      <a:pt x="36105" y="18319"/>
                      <a:pt x="38566" y="15704"/>
                      <a:pt x="39951" y="12473"/>
                    </a:cubicBezTo>
                    <a:cubicBezTo>
                      <a:pt x="41310" y="9242"/>
                      <a:pt x="41310" y="5190"/>
                      <a:pt x="39002" y="2549"/>
                    </a:cubicBezTo>
                    <a:cubicBezTo>
                      <a:pt x="37468" y="790"/>
                      <a:pt x="35184" y="0"/>
                      <a:pt x="3284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
            <p:nvSpPr>
              <p:cNvPr id="101393" name="Google Shape;2468;p62"/>
              <p:cNvSpPr>
                <a:spLocks/>
              </p:cNvSpPr>
              <p:nvPr/>
            </p:nvSpPr>
            <p:spPr bwMode="auto">
              <a:xfrm>
                <a:off x="-1776550" y="2408800"/>
                <a:ext cx="973150" cy="1753225"/>
              </a:xfrm>
              <a:custGeom>
                <a:avLst/>
                <a:gdLst>
                  <a:gd name="T0" fmla="*/ 2147483646 w 38926"/>
                  <a:gd name="T1" fmla="*/ 0 h 70129"/>
                  <a:gd name="T2" fmla="*/ 2147483646 w 38926"/>
                  <a:gd name="T3" fmla="*/ 529296875 h 70129"/>
                  <a:gd name="T4" fmla="*/ 2147483646 w 38926"/>
                  <a:gd name="T5" fmla="*/ 2147483646 h 70129"/>
                  <a:gd name="T6" fmla="*/ 2103906250 w 38926"/>
                  <a:gd name="T7" fmla="*/ 2147483646 h 70129"/>
                  <a:gd name="T8" fmla="*/ 941796875 w 38926"/>
                  <a:gd name="T9" fmla="*/ 2147483646 h 70129"/>
                  <a:gd name="T10" fmla="*/ 160546875 w 38926"/>
                  <a:gd name="T11" fmla="*/ 2147483646 h 70129"/>
                  <a:gd name="T12" fmla="*/ 2147483646 w 38926"/>
                  <a:gd name="T13" fmla="*/ 2147483646 h 70129"/>
                  <a:gd name="T14" fmla="*/ 2147483646 w 38926"/>
                  <a:gd name="T15" fmla="*/ 2147483646 h 70129"/>
                  <a:gd name="T16" fmla="*/ 2147483646 w 38926"/>
                  <a:gd name="T17" fmla="*/ 880078125 h 70129"/>
                  <a:gd name="T18" fmla="*/ 2147483646 w 38926"/>
                  <a:gd name="T19" fmla="*/ 0 h 701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8926" h="70129" extrusionOk="0">
                    <a:moveTo>
                      <a:pt x="30542" y="0"/>
                    </a:moveTo>
                    <a:cubicBezTo>
                      <a:pt x="28732" y="0"/>
                      <a:pt x="26881" y="482"/>
                      <a:pt x="25310" y="1355"/>
                    </a:cubicBezTo>
                    <a:cubicBezTo>
                      <a:pt x="21848" y="3253"/>
                      <a:pt x="19438" y="6637"/>
                      <a:pt x="17361" y="10022"/>
                    </a:cubicBezTo>
                    <a:cubicBezTo>
                      <a:pt x="11822" y="19100"/>
                      <a:pt x="7975" y="29049"/>
                      <a:pt x="5386" y="39357"/>
                    </a:cubicBezTo>
                    <a:cubicBezTo>
                      <a:pt x="4488" y="42947"/>
                      <a:pt x="3514" y="45537"/>
                      <a:pt x="2411" y="49076"/>
                    </a:cubicBezTo>
                    <a:cubicBezTo>
                      <a:pt x="1" y="56717"/>
                      <a:pt x="1770" y="67025"/>
                      <a:pt x="411" y="70128"/>
                    </a:cubicBezTo>
                    <a:cubicBezTo>
                      <a:pt x="7642" y="53640"/>
                      <a:pt x="20463" y="34767"/>
                      <a:pt x="31925" y="20869"/>
                    </a:cubicBezTo>
                    <a:cubicBezTo>
                      <a:pt x="34156" y="18177"/>
                      <a:pt x="36515" y="15433"/>
                      <a:pt x="37721" y="12151"/>
                    </a:cubicBezTo>
                    <a:cubicBezTo>
                      <a:pt x="38926" y="8843"/>
                      <a:pt x="38772" y="4791"/>
                      <a:pt x="36336" y="2253"/>
                    </a:cubicBezTo>
                    <a:cubicBezTo>
                      <a:pt x="34837" y="698"/>
                      <a:pt x="32720" y="0"/>
                      <a:pt x="30542"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
            <p:nvSpPr>
              <p:cNvPr id="101394" name="Google Shape;2469;p62"/>
              <p:cNvSpPr>
                <a:spLocks/>
              </p:cNvSpPr>
              <p:nvPr/>
            </p:nvSpPr>
            <p:spPr bwMode="auto">
              <a:xfrm>
                <a:off x="-1311125" y="2430900"/>
                <a:ext cx="402150" cy="319125"/>
              </a:xfrm>
              <a:custGeom>
                <a:avLst/>
                <a:gdLst>
                  <a:gd name="T0" fmla="*/ 2147483646 w 16086"/>
                  <a:gd name="T1" fmla="*/ 3906250 h 12765"/>
                  <a:gd name="T2" fmla="*/ 2147483646 w 16086"/>
                  <a:gd name="T3" fmla="*/ 153906250 h 12765"/>
                  <a:gd name="T4" fmla="*/ 2147483646 w 16086"/>
                  <a:gd name="T5" fmla="*/ 114062500 h 12765"/>
                  <a:gd name="T6" fmla="*/ 2147483646 w 16086"/>
                  <a:gd name="T7" fmla="*/ 490625000 h 12765"/>
                  <a:gd name="T8" fmla="*/ 2147483646 w 16086"/>
                  <a:gd name="T9" fmla="*/ 805078125 h 12765"/>
                  <a:gd name="T10" fmla="*/ 2147483646 w 16086"/>
                  <a:gd name="T11" fmla="*/ 830078125 h 12765"/>
                  <a:gd name="T12" fmla="*/ 2147483646 w 16086"/>
                  <a:gd name="T13" fmla="*/ 490625000 h 12765"/>
                  <a:gd name="T14" fmla="*/ 2147483646 w 16086"/>
                  <a:gd name="T15" fmla="*/ 705078125 h 12765"/>
                  <a:gd name="T16" fmla="*/ 2147483646 w 16086"/>
                  <a:gd name="T17" fmla="*/ 905078125 h 12765"/>
                  <a:gd name="T18" fmla="*/ 2147483646 w 16086"/>
                  <a:gd name="T19" fmla="*/ 684765625 h 12765"/>
                  <a:gd name="T20" fmla="*/ 2147483646 w 16086"/>
                  <a:gd name="T21" fmla="*/ 659765625 h 12765"/>
                  <a:gd name="T22" fmla="*/ 2147483646 w 16086"/>
                  <a:gd name="T23" fmla="*/ 1105468750 h 12765"/>
                  <a:gd name="T24" fmla="*/ 2147483646 w 16086"/>
                  <a:gd name="T25" fmla="*/ 1143359375 h 12765"/>
                  <a:gd name="T26" fmla="*/ 2147483646 w 16086"/>
                  <a:gd name="T27" fmla="*/ 659765625 h 12765"/>
                  <a:gd name="T28" fmla="*/ 1672656250 w 16086"/>
                  <a:gd name="T29" fmla="*/ 1405859375 h 12765"/>
                  <a:gd name="T30" fmla="*/ 1710546875 w 16086"/>
                  <a:gd name="T31" fmla="*/ 1410156250 h 12765"/>
                  <a:gd name="T32" fmla="*/ 1702734375 w 16086"/>
                  <a:gd name="T33" fmla="*/ 1316015625 h 12765"/>
                  <a:gd name="T34" fmla="*/ 2147483646 w 16086"/>
                  <a:gd name="T35" fmla="*/ 975390625 h 12765"/>
                  <a:gd name="T36" fmla="*/ 2147483646 w 16086"/>
                  <a:gd name="T37" fmla="*/ 1446093750 h 12765"/>
                  <a:gd name="T38" fmla="*/ 2147483646 w 16086"/>
                  <a:gd name="T39" fmla="*/ 1316015625 h 12765"/>
                  <a:gd name="T40" fmla="*/ 2147483646 w 16086"/>
                  <a:gd name="T41" fmla="*/ 1322265625 h 12765"/>
                  <a:gd name="T42" fmla="*/ 2147483646 w 16086"/>
                  <a:gd name="T43" fmla="*/ 1476171875 h 12765"/>
                  <a:gd name="T44" fmla="*/ 2147483646 w 16086"/>
                  <a:gd name="T45" fmla="*/ 1488671875 h 12765"/>
                  <a:gd name="T46" fmla="*/ 2147483646 w 16086"/>
                  <a:gd name="T47" fmla="*/ 1322265625 h 12765"/>
                  <a:gd name="T48" fmla="*/ 2147483646 w 16086"/>
                  <a:gd name="T49" fmla="*/ 1666406250 h 12765"/>
                  <a:gd name="T50" fmla="*/ 2147483646 w 16086"/>
                  <a:gd name="T51" fmla="*/ 1876953125 h 12765"/>
                  <a:gd name="T52" fmla="*/ 2147483646 w 16086"/>
                  <a:gd name="T53" fmla="*/ 1646484375 h 12765"/>
                  <a:gd name="T54" fmla="*/ 1594140625 w 16086"/>
                  <a:gd name="T55" fmla="*/ 2092968750 h 12765"/>
                  <a:gd name="T56" fmla="*/ 1452343750 w 16086"/>
                  <a:gd name="T57" fmla="*/ 2147483646 h 12765"/>
                  <a:gd name="T58" fmla="*/ 1605468750 w 16086"/>
                  <a:gd name="T59" fmla="*/ 2147483646 h 12765"/>
                  <a:gd name="T60" fmla="*/ 1594140625 w 16086"/>
                  <a:gd name="T61" fmla="*/ 2092968750 h 12765"/>
                  <a:gd name="T62" fmla="*/ 2147483646 w 16086"/>
                  <a:gd name="T63" fmla="*/ 2147483646 h 12765"/>
                  <a:gd name="T64" fmla="*/ 2147483646 w 16086"/>
                  <a:gd name="T65" fmla="*/ 2147483646 h 12765"/>
                  <a:gd name="T66" fmla="*/ 2147483646 w 16086"/>
                  <a:gd name="T67" fmla="*/ 2147483646 h 12765"/>
                  <a:gd name="T68" fmla="*/ 701953125 w 16086"/>
                  <a:gd name="T69" fmla="*/ 2147483646 h 12765"/>
                  <a:gd name="T70" fmla="*/ 630859375 w 16086"/>
                  <a:gd name="T71" fmla="*/ 2147483646 h 12765"/>
                  <a:gd name="T72" fmla="*/ 660937500 w 16086"/>
                  <a:gd name="T73" fmla="*/ 2147483646 h 12765"/>
                  <a:gd name="T74" fmla="*/ 701953125 w 16086"/>
                  <a:gd name="T75" fmla="*/ 2147483646 h 12765"/>
                  <a:gd name="T76" fmla="*/ 2147483646 w 16086"/>
                  <a:gd name="T77" fmla="*/ 2147483646 h 12765"/>
                  <a:gd name="T78" fmla="*/ 2147483646 w 16086"/>
                  <a:gd name="T79" fmla="*/ 2147483646 h 12765"/>
                  <a:gd name="T80" fmla="*/ 2147483646 w 16086"/>
                  <a:gd name="T81" fmla="*/ 2147483646 h 12765"/>
                  <a:gd name="T82" fmla="*/ 1427343750 w 16086"/>
                  <a:gd name="T83" fmla="*/ 2147483646 h 12765"/>
                  <a:gd name="T84" fmla="*/ 1312109375 w 16086"/>
                  <a:gd name="T85" fmla="*/ 2147483646 h 12765"/>
                  <a:gd name="T86" fmla="*/ 1398828125 w 16086"/>
                  <a:gd name="T87" fmla="*/ 2147483646 h 12765"/>
                  <a:gd name="T88" fmla="*/ 1427343750 w 16086"/>
                  <a:gd name="T89" fmla="*/ 2147483646 h 12765"/>
                  <a:gd name="T90" fmla="*/ 2147483646 w 16086"/>
                  <a:gd name="T91" fmla="*/ 2147483646 h 12765"/>
                  <a:gd name="T92" fmla="*/ 2147483646 w 16086"/>
                  <a:gd name="T93" fmla="*/ 2147483646 h 12765"/>
                  <a:gd name="T94" fmla="*/ 2147483646 w 16086"/>
                  <a:gd name="T95" fmla="*/ 2147483646 h 12765"/>
                  <a:gd name="T96" fmla="*/ 1984375000 w 16086"/>
                  <a:gd name="T97" fmla="*/ 2147483646 h 12765"/>
                  <a:gd name="T98" fmla="*/ 1812890625 w 16086"/>
                  <a:gd name="T99" fmla="*/ 2147483646 h 12765"/>
                  <a:gd name="T100" fmla="*/ 1961718750 w 16086"/>
                  <a:gd name="T101" fmla="*/ 2147483646 h 12765"/>
                  <a:gd name="T102" fmla="*/ 1984375000 w 16086"/>
                  <a:gd name="T103" fmla="*/ 2147483646 h 12765"/>
                  <a:gd name="T104" fmla="*/ 290625000 w 16086"/>
                  <a:gd name="T105" fmla="*/ 2147483646 h 12765"/>
                  <a:gd name="T106" fmla="*/ 260546875 w 16086"/>
                  <a:gd name="T107" fmla="*/ 2147483646 h 12765"/>
                  <a:gd name="T108" fmla="*/ 560937500 w 16086"/>
                  <a:gd name="T109" fmla="*/ 2147483646 h 1276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6086" h="12765" extrusionOk="0">
                    <a:moveTo>
                      <a:pt x="9413" y="1"/>
                    </a:moveTo>
                    <a:cubicBezTo>
                      <a:pt x="9396" y="1"/>
                      <a:pt x="9378" y="3"/>
                      <a:pt x="9359" y="10"/>
                    </a:cubicBezTo>
                    <a:cubicBezTo>
                      <a:pt x="9206" y="35"/>
                      <a:pt x="9103" y="266"/>
                      <a:pt x="9231" y="369"/>
                    </a:cubicBezTo>
                    <a:cubicBezTo>
                      <a:pt x="9257" y="394"/>
                      <a:pt x="9283" y="394"/>
                      <a:pt x="9308" y="394"/>
                    </a:cubicBezTo>
                    <a:cubicBezTo>
                      <a:pt x="9332" y="400"/>
                      <a:pt x="9357" y="403"/>
                      <a:pt x="9380" y="403"/>
                    </a:cubicBezTo>
                    <a:cubicBezTo>
                      <a:pt x="9458" y="403"/>
                      <a:pt x="9531" y="370"/>
                      <a:pt x="9590" y="292"/>
                    </a:cubicBezTo>
                    <a:cubicBezTo>
                      <a:pt x="9635" y="156"/>
                      <a:pt x="9541" y="1"/>
                      <a:pt x="9413" y="1"/>
                    </a:cubicBezTo>
                    <a:close/>
                    <a:moveTo>
                      <a:pt x="12560" y="1256"/>
                    </a:moveTo>
                    <a:cubicBezTo>
                      <a:pt x="12528" y="1256"/>
                      <a:pt x="12496" y="1259"/>
                      <a:pt x="12462" y="1266"/>
                    </a:cubicBezTo>
                    <a:cubicBezTo>
                      <a:pt x="12154" y="1317"/>
                      <a:pt x="11949" y="1856"/>
                      <a:pt x="12257" y="2061"/>
                    </a:cubicBezTo>
                    <a:cubicBezTo>
                      <a:pt x="12283" y="2087"/>
                      <a:pt x="12360" y="2112"/>
                      <a:pt x="12411" y="2112"/>
                    </a:cubicBezTo>
                    <a:cubicBezTo>
                      <a:pt x="12447" y="2121"/>
                      <a:pt x="12482" y="2125"/>
                      <a:pt x="12518" y="2125"/>
                    </a:cubicBezTo>
                    <a:cubicBezTo>
                      <a:pt x="12685" y="2125"/>
                      <a:pt x="12844" y="2030"/>
                      <a:pt x="12949" y="1881"/>
                    </a:cubicBezTo>
                    <a:cubicBezTo>
                      <a:pt x="13089" y="1579"/>
                      <a:pt x="12870" y="1256"/>
                      <a:pt x="12560" y="1256"/>
                    </a:cubicBezTo>
                    <a:close/>
                    <a:moveTo>
                      <a:pt x="6402" y="1567"/>
                    </a:moveTo>
                    <a:cubicBezTo>
                      <a:pt x="6244" y="1567"/>
                      <a:pt x="6092" y="1644"/>
                      <a:pt x="6052" y="1805"/>
                    </a:cubicBezTo>
                    <a:cubicBezTo>
                      <a:pt x="6026" y="1856"/>
                      <a:pt x="6026" y="1907"/>
                      <a:pt x="6052" y="1958"/>
                    </a:cubicBezTo>
                    <a:cubicBezTo>
                      <a:pt x="6077" y="2138"/>
                      <a:pt x="6231" y="2292"/>
                      <a:pt x="6411" y="2317"/>
                    </a:cubicBezTo>
                    <a:cubicBezTo>
                      <a:pt x="6431" y="2321"/>
                      <a:pt x="6450" y="2322"/>
                      <a:pt x="6470" y="2322"/>
                    </a:cubicBezTo>
                    <a:cubicBezTo>
                      <a:pt x="6747" y="2322"/>
                      <a:pt x="6937" y="1993"/>
                      <a:pt x="6770" y="1753"/>
                    </a:cubicBezTo>
                    <a:cubicBezTo>
                      <a:pt x="6696" y="1631"/>
                      <a:pt x="6547" y="1567"/>
                      <a:pt x="6402" y="1567"/>
                    </a:cubicBezTo>
                    <a:close/>
                    <a:moveTo>
                      <a:pt x="9895" y="1689"/>
                    </a:moveTo>
                    <a:cubicBezTo>
                      <a:pt x="9854" y="1689"/>
                      <a:pt x="9812" y="1693"/>
                      <a:pt x="9770" y="1702"/>
                    </a:cubicBezTo>
                    <a:cubicBezTo>
                      <a:pt x="9308" y="1779"/>
                      <a:pt x="9000" y="2523"/>
                      <a:pt x="9436" y="2830"/>
                    </a:cubicBezTo>
                    <a:cubicBezTo>
                      <a:pt x="9513" y="2856"/>
                      <a:pt x="9590" y="2907"/>
                      <a:pt x="9667" y="2907"/>
                    </a:cubicBezTo>
                    <a:cubicBezTo>
                      <a:pt x="9721" y="2921"/>
                      <a:pt x="9775" y="2927"/>
                      <a:pt x="9828" y="2927"/>
                    </a:cubicBezTo>
                    <a:cubicBezTo>
                      <a:pt x="10078" y="2927"/>
                      <a:pt x="10310" y="2785"/>
                      <a:pt x="10436" y="2574"/>
                    </a:cubicBezTo>
                    <a:cubicBezTo>
                      <a:pt x="10647" y="2153"/>
                      <a:pt x="10324" y="1689"/>
                      <a:pt x="9895" y="1689"/>
                    </a:cubicBezTo>
                    <a:close/>
                    <a:moveTo>
                      <a:pt x="4359" y="3369"/>
                    </a:moveTo>
                    <a:cubicBezTo>
                      <a:pt x="4257" y="3369"/>
                      <a:pt x="4205" y="3523"/>
                      <a:pt x="4282" y="3599"/>
                    </a:cubicBezTo>
                    <a:lnTo>
                      <a:pt x="4334" y="3599"/>
                    </a:lnTo>
                    <a:cubicBezTo>
                      <a:pt x="4347" y="3606"/>
                      <a:pt x="4363" y="3610"/>
                      <a:pt x="4379" y="3610"/>
                    </a:cubicBezTo>
                    <a:cubicBezTo>
                      <a:pt x="4422" y="3610"/>
                      <a:pt x="4469" y="3586"/>
                      <a:pt x="4487" y="3548"/>
                    </a:cubicBezTo>
                    <a:cubicBezTo>
                      <a:pt x="4513" y="3446"/>
                      <a:pt x="4436" y="3369"/>
                      <a:pt x="4359" y="3369"/>
                    </a:cubicBezTo>
                    <a:close/>
                    <a:moveTo>
                      <a:pt x="15337" y="2484"/>
                    </a:moveTo>
                    <a:cubicBezTo>
                      <a:pt x="15295" y="2484"/>
                      <a:pt x="15251" y="2488"/>
                      <a:pt x="15206" y="2497"/>
                    </a:cubicBezTo>
                    <a:cubicBezTo>
                      <a:pt x="14744" y="2574"/>
                      <a:pt x="14462" y="3317"/>
                      <a:pt x="14898" y="3599"/>
                    </a:cubicBezTo>
                    <a:cubicBezTo>
                      <a:pt x="14950" y="3651"/>
                      <a:pt x="15026" y="3676"/>
                      <a:pt x="15129" y="3702"/>
                    </a:cubicBezTo>
                    <a:cubicBezTo>
                      <a:pt x="15170" y="3710"/>
                      <a:pt x="15212" y="3713"/>
                      <a:pt x="15254" y="3713"/>
                    </a:cubicBezTo>
                    <a:cubicBezTo>
                      <a:pt x="15498" y="3713"/>
                      <a:pt x="15745" y="3588"/>
                      <a:pt x="15898" y="3369"/>
                    </a:cubicBezTo>
                    <a:cubicBezTo>
                      <a:pt x="16085" y="2948"/>
                      <a:pt x="15782" y="2484"/>
                      <a:pt x="15337" y="2484"/>
                    </a:cubicBezTo>
                    <a:close/>
                    <a:moveTo>
                      <a:pt x="13055" y="3385"/>
                    </a:moveTo>
                    <a:cubicBezTo>
                      <a:pt x="13037" y="3385"/>
                      <a:pt x="13019" y="3388"/>
                      <a:pt x="13001" y="3394"/>
                    </a:cubicBezTo>
                    <a:cubicBezTo>
                      <a:pt x="12847" y="3420"/>
                      <a:pt x="12744" y="3676"/>
                      <a:pt x="12898" y="3779"/>
                    </a:cubicBezTo>
                    <a:cubicBezTo>
                      <a:pt x="12898" y="3779"/>
                      <a:pt x="12924" y="3779"/>
                      <a:pt x="12975" y="3805"/>
                    </a:cubicBezTo>
                    <a:cubicBezTo>
                      <a:pt x="12993" y="3809"/>
                      <a:pt x="13010" y="3811"/>
                      <a:pt x="13028" y="3811"/>
                    </a:cubicBezTo>
                    <a:cubicBezTo>
                      <a:pt x="13111" y="3811"/>
                      <a:pt x="13189" y="3761"/>
                      <a:pt x="13231" y="3676"/>
                    </a:cubicBezTo>
                    <a:cubicBezTo>
                      <a:pt x="13299" y="3541"/>
                      <a:pt x="13188" y="3385"/>
                      <a:pt x="13055" y="3385"/>
                    </a:cubicBezTo>
                    <a:close/>
                    <a:moveTo>
                      <a:pt x="7890" y="4029"/>
                    </a:moveTo>
                    <a:cubicBezTo>
                      <a:pt x="7731" y="4029"/>
                      <a:pt x="7579" y="4105"/>
                      <a:pt x="7539" y="4266"/>
                    </a:cubicBezTo>
                    <a:cubicBezTo>
                      <a:pt x="7513" y="4317"/>
                      <a:pt x="7513" y="4369"/>
                      <a:pt x="7539" y="4420"/>
                    </a:cubicBezTo>
                    <a:cubicBezTo>
                      <a:pt x="7565" y="4625"/>
                      <a:pt x="7718" y="4779"/>
                      <a:pt x="7898" y="4805"/>
                    </a:cubicBezTo>
                    <a:cubicBezTo>
                      <a:pt x="7908" y="4806"/>
                      <a:pt x="7919" y="4806"/>
                      <a:pt x="7929" y="4806"/>
                    </a:cubicBezTo>
                    <a:cubicBezTo>
                      <a:pt x="8221" y="4806"/>
                      <a:pt x="8430" y="4463"/>
                      <a:pt x="8257" y="4215"/>
                    </a:cubicBezTo>
                    <a:cubicBezTo>
                      <a:pt x="8183" y="4093"/>
                      <a:pt x="8034" y="4029"/>
                      <a:pt x="7890" y="4029"/>
                    </a:cubicBezTo>
                    <a:close/>
                    <a:moveTo>
                      <a:pt x="4081" y="5358"/>
                    </a:moveTo>
                    <a:cubicBezTo>
                      <a:pt x="3918" y="5358"/>
                      <a:pt x="3759" y="5435"/>
                      <a:pt x="3718" y="5600"/>
                    </a:cubicBezTo>
                    <a:cubicBezTo>
                      <a:pt x="3693" y="5651"/>
                      <a:pt x="3693" y="5702"/>
                      <a:pt x="3718" y="5753"/>
                    </a:cubicBezTo>
                    <a:cubicBezTo>
                      <a:pt x="3744" y="5933"/>
                      <a:pt x="3898" y="6087"/>
                      <a:pt x="4077" y="6112"/>
                    </a:cubicBezTo>
                    <a:cubicBezTo>
                      <a:pt x="4088" y="6113"/>
                      <a:pt x="4099" y="6114"/>
                      <a:pt x="4110" y="6114"/>
                    </a:cubicBezTo>
                    <a:cubicBezTo>
                      <a:pt x="4401" y="6114"/>
                      <a:pt x="4609" y="5794"/>
                      <a:pt x="4436" y="5523"/>
                    </a:cubicBezTo>
                    <a:cubicBezTo>
                      <a:pt x="4365" y="5416"/>
                      <a:pt x="4222" y="5358"/>
                      <a:pt x="4081" y="5358"/>
                    </a:cubicBezTo>
                    <a:close/>
                    <a:moveTo>
                      <a:pt x="7747" y="6125"/>
                    </a:moveTo>
                    <a:cubicBezTo>
                      <a:pt x="7705" y="6125"/>
                      <a:pt x="7661" y="6129"/>
                      <a:pt x="7616" y="6138"/>
                    </a:cubicBezTo>
                    <a:cubicBezTo>
                      <a:pt x="7154" y="6215"/>
                      <a:pt x="6872" y="6959"/>
                      <a:pt x="7308" y="7266"/>
                    </a:cubicBezTo>
                    <a:cubicBezTo>
                      <a:pt x="7359" y="7292"/>
                      <a:pt x="7436" y="7343"/>
                      <a:pt x="7539" y="7343"/>
                    </a:cubicBezTo>
                    <a:cubicBezTo>
                      <a:pt x="7588" y="7357"/>
                      <a:pt x="7639" y="7363"/>
                      <a:pt x="7691" y="7363"/>
                    </a:cubicBezTo>
                    <a:cubicBezTo>
                      <a:pt x="7932" y="7363"/>
                      <a:pt x="8181" y="7221"/>
                      <a:pt x="8308" y="7010"/>
                    </a:cubicBezTo>
                    <a:cubicBezTo>
                      <a:pt x="8495" y="6589"/>
                      <a:pt x="8191" y="6125"/>
                      <a:pt x="7747" y="6125"/>
                    </a:cubicBezTo>
                    <a:close/>
                    <a:moveTo>
                      <a:pt x="1797" y="7616"/>
                    </a:moveTo>
                    <a:cubicBezTo>
                      <a:pt x="1780" y="7616"/>
                      <a:pt x="1762" y="7619"/>
                      <a:pt x="1744" y="7625"/>
                    </a:cubicBezTo>
                    <a:cubicBezTo>
                      <a:pt x="1590" y="7651"/>
                      <a:pt x="1487" y="7882"/>
                      <a:pt x="1615" y="7984"/>
                    </a:cubicBezTo>
                    <a:lnTo>
                      <a:pt x="1615" y="8010"/>
                    </a:lnTo>
                    <a:cubicBezTo>
                      <a:pt x="1641" y="8010"/>
                      <a:pt x="1667" y="8010"/>
                      <a:pt x="1692" y="8036"/>
                    </a:cubicBezTo>
                    <a:cubicBezTo>
                      <a:pt x="1795" y="8036"/>
                      <a:pt x="1898" y="8010"/>
                      <a:pt x="1974" y="7907"/>
                    </a:cubicBezTo>
                    <a:cubicBezTo>
                      <a:pt x="2020" y="7772"/>
                      <a:pt x="1926" y="7616"/>
                      <a:pt x="1797" y="7616"/>
                    </a:cubicBezTo>
                    <a:close/>
                    <a:moveTo>
                      <a:pt x="6237" y="9057"/>
                    </a:moveTo>
                    <a:cubicBezTo>
                      <a:pt x="6227" y="9057"/>
                      <a:pt x="6216" y="9059"/>
                      <a:pt x="6205" y="9061"/>
                    </a:cubicBezTo>
                    <a:cubicBezTo>
                      <a:pt x="6129" y="9087"/>
                      <a:pt x="6077" y="9215"/>
                      <a:pt x="6154" y="9292"/>
                    </a:cubicBezTo>
                    <a:lnTo>
                      <a:pt x="6205" y="9292"/>
                    </a:lnTo>
                    <a:cubicBezTo>
                      <a:pt x="6219" y="9299"/>
                      <a:pt x="6233" y="9302"/>
                      <a:pt x="6246" y="9302"/>
                    </a:cubicBezTo>
                    <a:cubicBezTo>
                      <a:pt x="6282" y="9302"/>
                      <a:pt x="6315" y="9278"/>
                      <a:pt x="6334" y="9241"/>
                    </a:cubicBezTo>
                    <a:cubicBezTo>
                      <a:pt x="6380" y="9149"/>
                      <a:pt x="6323" y="9057"/>
                      <a:pt x="6237" y="9057"/>
                    </a:cubicBezTo>
                    <a:close/>
                    <a:moveTo>
                      <a:pt x="3654" y="8563"/>
                    </a:moveTo>
                    <a:cubicBezTo>
                      <a:pt x="3625" y="8563"/>
                      <a:pt x="3595" y="8566"/>
                      <a:pt x="3564" y="8574"/>
                    </a:cubicBezTo>
                    <a:cubicBezTo>
                      <a:pt x="3282" y="8625"/>
                      <a:pt x="3077" y="9087"/>
                      <a:pt x="3359" y="9292"/>
                    </a:cubicBezTo>
                    <a:cubicBezTo>
                      <a:pt x="3410" y="9318"/>
                      <a:pt x="3462" y="9318"/>
                      <a:pt x="3513" y="9343"/>
                    </a:cubicBezTo>
                    <a:cubicBezTo>
                      <a:pt x="3535" y="9347"/>
                      <a:pt x="3558" y="9348"/>
                      <a:pt x="3581" y="9348"/>
                    </a:cubicBezTo>
                    <a:cubicBezTo>
                      <a:pt x="3742" y="9348"/>
                      <a:pt x="3910" y="9270"/>
                      <a:pt x="4000" y="9113"/>
                    </a:cubicBezTo>
                    <a:cubicBezTo>
                      <a:pt x="4116" y="8859"/>
                      <a:pt x="3919" y="8563"/>
                      <a:pt x="3654" y="8563"/>
                    </a:cubicBezTo>
                    <a:close/>
                    <a:moveTo>
                      <a:pt x="8158" y="9205"/>
                    </a:moveTo>
                    <a:cubicBezTo>
                      <a:pt x="7996" y="9205"/>
                      <a:pt x="7837" y="9281"/>
                      <a:pt x="7795" y="9446"/>
                    </a:cubicBezTo>
                    <a:cubicBezTo>
                      <a:pt x="7795" y="9497"/>
                      <a:pt x="7795" y="9549"/>
                      <a:pt x="7795" y="9600"/>
                    </a:cubicBezTo>
                    <a:cubicBezTo>
                      <a:pt x="7821" y="9779"/>
                      <a:pt x="7975" y="9933"/>
                      <a:pt x="8154" y="9959"/>
                    </a:cubicBezTo>
                    <a:cubicBezTo>
                      <a:pt x="8166" y="9960"/>
                      <a:pt x="8178" y="9960"/>
                      <a:pt x="8190" y="9960"/>
                    </a:cubicBezTo>
                    <a:cubicBezTo>
                      <a:pt x="8502" y="9960"/>
                      <a:pt x="8686" y="9641"/>
                      <a:pt x="8513" y="9369"/>
                    </a:cubicBezTo>
                    <a:cubicBezTo>
                      <a:pt x="8442" y="9262"/>
                      <a:pt x="8299" y="9205"/>
                      <a:pt x="8158" y="9205"/>
                    </a:cubicBezTo>
                    <a:close/>
                    <a:moveTo>
                      <a:pt x="5080" y="11305"/>
                    </a:moveTo>
                    <a:cubicBezTo>
                      <a:pt x="5038" y="11305"/>
                      <a:pt x="4994" y="11309"/>
                      <a:pt x="4949" y="11318"/>
                    </a:cubicBezTo>
                    <a:cubicBezTo>
                      <a:pt x="4487" y="11395"/>
                      <a:pt x="4205" y="12138"/>
                      <a:pt x="4641" y="12446"/>
                    </a:cubicBezTo>
                    <a:cubicBezTo>
                      <a:pt x="4693" y="12472"/>
                      <a:pt x="4769" y="12523"/>
                      <a:pt x="4872" y="12523"/>
                    </a:cubicBezTo>
                    <a:cubicBezTo>
                      <a:pt x="4921" y="12537"/>
                      <a:pt x="4972" y="12543"/>
                      <a:pt x="5022" y="12543"/>
                    </a:cubicBezTo>
                    <a:cubicBezTo>
                      <a:pt x="5258" y="12543"/>
                      <a:pt x="5493" y="12401"/>
                      <a:pt x="5641" y="12190"/>
                    </a:cubicBezTo>
                    <a:cubicBezTo>
                      <a:pt x="5829" y="11769"/>
                      <a:pt x="5525" y="11305"/>
                      <a:pt x="5080" y="11305"/>
                    </a:cubicBezTo>
                    <a:close/>
                    <a:moveTo>
                      <a:pt x="897" y="11529"/>
                    </a:moveTo>
                    <a:cubicBezTo>
                      <a:pt x="847" y="11529"/>
                      <a:pt x="796" y="11536"/>
                      <a:pt x="744" y="11549"/>
                    </a:cubicBezTo>
                    <a:cubicBezTo>
                      <a:pt x="282" y="11626"/>
                      <a:pt x="0" y="12369"/>
                      <a:pt x="436" y="12651"/>
                    </a:cubicBezTo>
                    <a:cubicBezTo>
                      <a:pt x="513" y="12703"/>
                      <a:pt x="590" y="12728"/>
                      <a:pt x="667" y="12754"/>
                    </a:cubicBezTo>
                    <a:cubicBezTo>
                      <a:pt x="712" y="12761"/>
                      <a:pt x="756" y="12765"/>
                      <a:pt x="801" y="12765"/>
                    </a:cubicBezTo>
                    <a:cubicBezTo>
                      <a:pt x="1061" y="12765"/>
                      <a:pt x="1305" y="12640"/>
                      <a:pt x="1436" y="12420"/>
                    </a:cubicBezTo>
                    <a:cubicBezTo>
                      <a:pt x="1643" y="12006"/>
                      <a:pt x="1333" y="11529"/>
                      <a:pt x="897" y="1152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
            <p:nvSpPr>
              <p:cNvPr id="101395" name="Google Shape;2470;p62"/>
              <p:cNvSpPr>
                <a:spLocks/>
              </p:cNvSpPr>
              <p:nvPr/>
            </p:nvSpPr>
            <p:spPr bwMode="auto">
              <a:xfrm>
                <a:off x="-1775275" y="2546100"/>
                <a:ext cx="795475" cy="1591550"/>
              </a:xfrm>
              <a:custGeom>
                <a:avLst/>
                <a:gdLst>
                  <a:gd name="T0" fmla="*/ 2147483646 w 31819"/>
                  <a:gd name="T1" fmla="*/ 390625 h 63662"/>
                  <a:gd name="T2" fmla="*/ 2147483646 w 31819"/>
                  <a:gd name="T3" fmla="*/ 56640625 h 63662"/>
                  <a:gd name="T4" fmla="*/ 20312500 w 31819"/>
                  <a:gd name="T5" fmla="*/ 2147483646 h 63662"/>
                  <a:gd name="T6" fmla="*/ 130468750 w 31819"/>
                  <a:gd name="T7" fmla="*/ 2147483646 h 63662"/>
                  <a:gd name="T8" fmla="*/ 160546875 w 31819"/>
                  <a:gd name="T9" fmla="*/ 2147483646 h 63662"/>
                  <a:gd name="T10" fmla="*/ 310937500 w 31819"/>
                  <a:gd name="T11" fmla="*/ 2147483646 h 63662"/>
                  <a:gd name="T12" fmla="*/ 2147483646 w 31819"/>
                  <a:gd name="T13" fmla="*/ 237109375 h 63662"/>
                  <a:gd name="T14" fmla="*/ 2147483646 w 31819"/>
                  <a:gd name="T15" fmla="*/ 390625 h 6366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1819" h="63662" extrusionOk="0">
                    <a:moveTo>
                      <a:pt x="31286" y="1"/>
                    </a:moveTo>
                    <a:cubicBezTo>
                      <a:pt x="31186" y="1"/>
                      <a:pt x="31084" y="43"/>
                      <a:pt x="31003" y="145"/>
                    </a:cubicBezTo>
                    <a:cubicBezTo>
                      <a:pt x="15822" y="19300"/>
                      <a:pt x="4258" y="42891"/>
                      <a:pt x="52" y="63200"/>
                    </a:cubicBezTo>
                    <a:cubicBezTo>
                      <a:pt x="1" y="63405"/>
                      <a:pt x="129" y="63610"/>
                      <a:pt x="334" y="63662"/>
                    </a:cubicBezTo>
                    <a:lnTo>
                      <a:pt x="411" y="63662"/>
                    </a:lnTo>
                    <a:cubicBezTo>
                      <a:pt x="591" y="63662"/>
                      <a:pt x="745" y="63534"/>
                      <a:pt x="796" y="63354"/>
                    </a:cubicBezTo>
                    <a:cubicBezTo>
                      <a:pt x="4976" y="43148"/>
                      <a:pt x="16489" y="19685"/>
                      <a:pt x="31592" y="607"/>
                    </a:cubicBezTo>
                    <a:cubicBezTo>
                      <a:pt x="31818" y="325"/>
                      <a:pt x="31560" y="1"/>
                      <a:pt x="31286"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grpSp>
        <p:grpSp>
          <p:nvGrpSpPr>
            <p:cNvPr id="101387" name="Google Shape;2471;p62"/>
            <p:cNvGrpSpPr>
              <a:grpSpLocks/>
            </p:cNvGrpSpPr>
            <p:nvPr/>
          </p:nvGrpSpPr>
          <p:grpSpPr bwMode="auto">
            <a:xfrm>
              <a:off x="-2055400" y="3174000"/>
              <a:ext cx="1520600" cy="1434200"/>
              <a:chOff x="-2055400" y="3174000"/>
              <a:chExt cx="1520600" cy="1434200"/>
            </a:xfrm>
          </p:grpSpPr>
          <p:sp>
            <p:nvSpPr>
              <p:cNvPr id="101389" name="Google Shape;2472;p62"/>
              <p:cNvSpPr>
                <a:spLocks/>
              </p:cNvSpPr>
              <p:nvPr/>
            </p:nvSpPr>
            <p:spPr bwMode="auto">
              <a:xfrm>
                <a:off x="-2007975" y="3215025"/>
                <a:ext cx="1473175" cy="1393175"/>
              </a:xfrm>
              <a:custGeom>
                <a:avLst/>
                <a:gdLst>
                  <a:gd name="T0" fmla="*/ 2147483646 w 58927"/>
                  <a:gd name="T1" fmla="*/ 0 h 55727"/>
                  <a:gd name="T2" fmla="*/ 2147483646 w 58927"/>
                  <a:gd name="T3" fmla="*/ 42187500 h 55727"/>
                  <a:gd name="T4" fmla="*/ 2147483646 w 58927"/>
                  <a:gd name="T5" fmla="*/ 2125390625 h 55727"/>
                  <a:gd name="T6" fmla="*/ 2147483646 w 58927"/>
                  <a:gd name="T7" fmla="*/ 2147483646 h 55727"/>
                  <a:gd name="T8" fmla="*/ 2147483646 w 58927"/>
                  <a:gd name="T9" fmla="*/ 2147483646 h 55727"/>
                  <a:gd name="T10" fmla="*/ 3515625 w 58927"/>
                  <a:gd name="T11" fmla="*/ 2147483646 h 55727"/>
                  <a:gd name="T12" fmla="*/ 3515625 w 58927"/>
                  <a:gd name="T13" fmla="*/ 2147483646 h 55727"/>
                  <a:gd name="T14" fmla="*/ 2147483646 w 58927"/>
                  <a:gd name="T15" fmla="*/ 2147483646 h 55727"/>
                  <a:gd name="T16" fmla="*/ 2147483646 w 58927"/>
                  <a:gd name="T17" fmla="*/ 2147483646 h 55727"/>
                  <a:gd name="T18" fmla="*/ 2147483646 w 58927"/>
                  <a:gd name="T19" fmla="*/ 1895312500 h 55727"/>
                  <a:gd name="T20" fmla="*/ 2147483646 w 58927"/>
                  <a:gd name="T21" fmla="*/ 0 h 55727"/>
                  <a:gd name="T22" fmla="*/ 3515625 w 58927"/>
                  <a:gd name="T23" fmla="*/ 2147483646 h 55727"/>
                  <a:gd name="T24" fmla="*/ 3515625 w 58927"/>
                  <a:gd name="T25" fmla="*/ 2147483646 h 55727"/>
                  <a:gd name="T26" fmla="*/ 390625 w 58927"/>
                  <a:gd name="T27" fmla="*/ 2147483646 h 55727"/>
                  <a:gd name="T28" fmla="*/ 3515625 w 58927"/>
                  <a:gd name="T29" fmla="*/ 2147483646 h 5572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8927" h="55727" extrusionOk="0">
                    <a:moveTo>
                      <a:pt x="49062" y="0"/>
                    </a:moveTo>
                    <a:cubicBezTo>
                      <a:pt x="48551" y="0"/>
                      <a:pt x="48041" y="36"/>
                      <a:pt x="47542" y="108"/>
                    </a:cubicBezTo>
                    <a:cubicBezTo>
                      <a:pt x="43618" y="698"/>
                      <a:pt x="40182" y="3005"/>
                      <a:pt x="37054" y="5441"/>
                    </a:cubicBezTo>
                    <a:cubicBezTo>
                      <a:pt x="28669" y="11980"/>
                      <a:pt x="21566" y="19955"/>
                      <a:pt x="15489" y="28674"/>
                    </a:cubicBezTo>
                    <a:cubicBezTo>
                      <a:pt x="13386" y="31725"/>
                      <a:pt x="11591" y="33828"/>
                      <a:pt x="9309" y="36725"/>
                    </a:cubicBezTo>
                    <a:cubicBezTo>
                      <a:pt x="4366" y="43026"/>
                      <a:pt x="2390" y="53266"/>
                      <a:pt x="9" y="55718"/>
                    </a:cubicBezTo>
                    <a:cubicBezTo>
                      <a:pt x="12574" y="42822"/>
                      <a:pt x="31237" y="29697"/>
                      <a:pt x="46849" y="20724"/>
                    </a:cubicBezTo>
                    <a:cubicBezTo>
                      <a:pt x="49901" y="18981"/>
                      <a:pt x="53055" y="17237"/>
                      <a:pt x="55363" y="14596"/>
                    </a:cubicBezTo>
                    <a:cubicBezTo>
                      <a:pt x="57645" y="11955"/>
                      <a:pt x="58927" y="8083"/>
                      <a:pt x="57542" y="4852"/>
                    </a:cubicBezTo>
                    <a:cubicBezTo>
                      <a:pt x="56177" y="1674"/>
                      <a:pt x="52567" y="0"/>
                      <a:pt x="49062" y="0"/>
                    </a:cubicBezTo>
                    <a:close/>
                    <a:moveTo>
                      <a:pt x="9" y="55718"/>
                    </a:moveTo>
                    <a:lnTo>
                      <a:pt x="9" y="55718"/>
                    </a:lnTo>
                    <a:cubicBezTo>
                      <a:pt x="6" y="55720"/>
                      <a:pt x="4" y="55723"/>
                      <a:pt x="1" y="55726"/>
                    </a:cubicBezTo>
                    <a:cubicBezTo>
                      <a:pt x="4" y="55723"/>
                      <a:pt x="6" y="55720"/>
                      <a:pt x="9" y="55718"/>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
            <p:nvSpPr>
              <p:cNvPr id="2473" name="Google Shape;2473;p62"/>
              <p:cNvSpPr/>
              <p:nvPr/>
            </p:nvSpPr>
            <p:spPr>
              <a:xfrm>
                <a:off x="-2049767" y="3157663"/>
                <a:ext cx="1472003" cy="1395175"/>
              </a:xfrm>
              <a:custGeom>
                <a:avLst/>
                <a:gdLst/>
                <a:ahLst/>
                <a:cxnLst/>
                <a:rect l="l" t="t" r="r" b="b"/>
                <a:pathLst>
                  <a:path w="58901" h="55727" extrusionOk="0">
                    <a:moveTo>
                      <a:pt x="49036" y="0"/>
                    </a:moveTo>
                    <a:cubicBezTo>
                      <a:pt x="48525" y="0"/>
                      <a:pt x="48015" y="36"/>
                      <a:pt x="47516" y="108"/>
                    </a:cubicBezTo>
                    <a:cubicBezTo>
                      <a:pt x="43592" y="697"/>
                      <a:pt x="40156" y="3005"/>
                      <a:pt x="37028" y="5441"/>
                    </a:cubicBezTo>
                    <a:lnTo>
                      <a:pt x="37053" y="5441"/>
                    </a:lnTo>
                    <a:cubicBezTo>
                      <a:pt x="28643" y="11980"/>
                      <a:pt x="21540" y="19955"/>
                      <a:pt x="15488" y="28673"/>
                    </a:cubicBezTo>
                    <a:cubicBezTo>
                      <a:pt x="13386" y="31725"/>
                      <a:pt x="11565" y="33828"/>
                      <a:pt x="9283" y="36725"/>
                    </a:cubicBezTo>
                    <a:cubicBezTo>
                      <a:pt x="4334" y="43033"/>
                      <a:pt x="2359" y="53290"/>
                      <a:pt x="0" y="55726"/>
                    </a:cubicBezTo>
                    <a:cubicBezTo>
                      <a:pt x="12565" y="42828"/>
                      <a:pt x="31207" y="29699"/>
                      <a:pt x="46823" y="20724"/>
                    </a:cubicBezTo>
                    <a:cubicBezTo>
                      <a:pt x="49875" y="18981"/>
                      <a:pt x="53029" y="17237"/>
                      <a:pt x="55336" y="14596"/>
                    </a:cubicBezTo>
                    <a:cubicBezTo>
                      <a:pt x="57619" y="11955"/>
                      <a:pt x="58901" y="8083"/>
                      <a:pt x="57516" y="4852"/>
                    </a:cubicBezTo>
                    <a:cubicBezTo>
                      <a:pt x="56151" y="1674"/>
                      <a:pt x="52541" y="0"/>
                      <a:pt x="49036" y="0"/>
                    </a:cubicBezTo>
                    <a:close/>
                  </a:path>
                </a:pathLst>
              </a:custGeom>
              <a:solidFill>
                <a:schemeClr val="accent3"/>
              </a:solidFill>
              <a:ln>
                <a:noFill/>
              </a:ln>
            </p:spPr>
            <p:txBody>
              <a:bodyPr spcFirstLastPara="1" lIns="91425" tIns="91425" rIns="91425" bIns="91425" anchor="ctr"/>
              <a:lstStyle/>
              <a:p>
                <a:pPr eaLnBrk="0" fontAlgn="base" hangingPunct="0">
                  <a:defRPr/>
                </a:pPr>
                <a:endParaRPr>
                  <a:solidFill>
                    <a:srgbClr val="000000"/>
                  </a:solidFill>
                  <a:latin typeface="Arial" panose="020B0604020202020204" pitchFamily="34" charset="0"/>
                </a:endParaRPr>
              </a:p>
            </p:txBody>
          </p:sp>
          <p:sp>
            <p:nvSpPr>
              <p:cNvPr id="101391" name="Google Shape;2474;p62"/>
              <p:cNvSpPr>
                <a:spLocks/>
              </p:cNvSpPr>
              <p:nvPr/>
            </p:nvSpPr>
            <p:spPr bwMode="auto">
              <a:xfrm>
                <a:off x="-1083325" y="3219875"/>
                <a:ext cx="461350" cy="203475"/>
              </a:xfrm>
              <a:custGeom>
                <a:avLst/>
                <a:gdLst>
                  <a:gd name="T0" fmla="*/ 2147483646 w 18454"/>
                  <a:gd name="T1" fmla="*/ 166796875 h 8139"/>
                  <a:gd name="T2" fmla="*/ 2147483646 w 18454"/>
                  <a:gd name="T3" fmla="*/ 200781250 h 8139"/>
                  <a:gd name="T4" fmla="*/ 2147483646 w 18454"/>
                  <a:gd name="T5" fmla="*/ 116406250 h 8139"/>
                  <a:gd name="T6" fmla="*/ 2147483646 w 18454"/>
                  <a:gd name="T7" fmla="*/ 390625 h 8139"/>
                  <a:gd name="T8" fmla="*/ 2147483646 w 18454"/>
                  <a:gd name="T9" fmla="*/ 76562500 h 8139"/>
                  <a:gd name="T10" fmla="*/ 2147483646 w 18454"/>
                  <a:gd name="T11" fmla="*/ 319921875 h 8139"/>
                  <a:gd name="T12" fmla="*/ 2147483646 w 18454"/>
                  <a:gd name="T13" fmla="*/ 390625 h 8139"/>
                  <a:gd name="T14" fmla="*/ 2147483646 w 18454"/>
                  <a:gd name="T15" fmla="*/ 337109375 h 8139"/>
                  <a:gd name="T16" fmla="*/ 2147483646 w 18454"/>
                  <a:gd name="T17" fmla="*/ 397265625 h 8139"/>
                  <a:gd name="T18" fmla="*/ 2147483646 w 18454"/>
                  <a:gd name="T19" fmla="*/ 246875000 h 8139"/>
                  <a:gd name="T20" fmla="*/ 2147483646 w 18454"/>
                  <a:gd name="T21" fmla="*/ 631250000 h 8139"/>
                  <a:gd name="T22" fmla="*/ 2147483646 w 18454"/>
                  <a:gd name="T23" fmla="*/ 707421875 h 8139"/>
                  <a:gd name="T24" fmla="*/ 2147483646 w 18454"/>
                  <a:gd name="T25" fmla="*/ 944531250 h 8139"/>
                  <a:gd name="T26" fmla="*/ 2147483646 w 18454"/>
                  <a:gd name="T27" fmla="*/ 631250000 h 8139"/>
                  <a:gd name="T28" fmla="*/ 1498828125 w 18454"/>
                  <a:gd name="T29" fmla="*/ 907812500 h 8139"/>
                  <a:gd name="T30" fmla="*/ 1587109375 w 18454"/>
                  <a:gd name="T31" fmla="*/ 968359375 h 8139"/>
                  <a:gd name="T32" fmla="*/ 1629296875 w 18454"/>
                  <a:gd name="T33" fmla="*/ 817578125 h 8139"/>
                  <a:gd name="T34" fmla="*/ 2147483646 w 18454"/>
                  <a:gd name="T35" fmla="*/ 846875000 h 8139"/>
                  <a:gd name="T36" fmla="*/ 2147483646 w 18454"/>
                  <a:gd name="T37" fmla="*/ 1138281250 h 8139"/>
                  <a:gd name="T38" fmla="*/ 2147483646 w 18454"/>
                  <a:gd name="T39" fmla="*/ 1228515625 h 8139"/>
                  <a:gd name="T40" fmla="*/ 2147483646 w 18454"/>
                  <a:gd name="T41" fmla="*/ 1298437500 h 8139"/>
                  <a:gd name="T42" fmla="*/ 2147483646 w 18454"/>
                  <a:gd name="T43" fmla="*/ 846875000 h 8139"/>
                  <a:gd name="T44" fmla="*/ 2147483646 w 18454"/>
                  <a:gd name="T45" fmla="*/ 1148437500 h 8139"/>
                  <a:gd name="T46" fmla="*/ 2147483646 w 18454"/>
                  <a:gd name="T47" fmla="*/ 1398828125 h 8139"/>
                  <a:gd name="T48" fmla="*/ 2147483646 w 18454"/>
                  <a:gd name="T49" fmla="*/ 1298437500 h 8139"/>
                  <a:gd name="T50" fmla="*/ 2147483646 w 18454"/>
                  <a:gd name="T51" fmla="*/ 1361718750 h 8139"/>
                  <a:gd name="T52" fmla="*/ 2147483646 w 18454"/>
                  <a:gd name="T53" fmla="*/ 1628906250 h 8139"/>
                  <a:gd name="T54" fmla="*/ 2147483646 w 18454"/>
                  <a:gd name="T55" fmla="*/ 1679296875 h 8139"/>
                  <a:gd name="T56" fmla="*/ 2147483646 w 18454"/>
                  <a:gd name="T57" fmla="*/ 1361718750 h 8139"/>
                  <a:gd name="T58" fmla="*/ 1749218750 w 18454"/>
                  <a:gd name="T59" fmla="*/ 1719140625 h 8139"/>
                  <a:gd name="T60" fmla="*/ 1912890625 w 18454"/>
                  <a:gd name="T61" fmla="*/ 1833203125 h 8139"/>
                  <a:gd name="T62" fmla="*/ 1979687500 w 18454"/>
                  <a:gd name="T63" fmla="*/ 1548828125 h 8139"/>
                  <a:gd name="T64" fmla="*/ 2147483646 w 18454"/>
                  <a:gd name="T65" fmla="*/ 1728125000 h 8139"/>
                  <a:gd name="T66" fmla="*/ 2147483646 w 18454"/>
                  <a:gd name="T67" fmla="*/ 2019921875 h 8139"/>
                  <a:gd name="T68" fmla="*/ 2147483646 w 18454"/>
                  <a:gd name="T69" fmla="*/ 2147483646 h 8139"/>
                  <a:gd name="T70" fmla="*/ 2147483646 w 18454"/>
                  <a:gd name="T71" fmla="*/ 1749218750 h 8139"/>
                  <a:gd name="T72" fmla="*/ 313671875 w 18454"/>
                  <a:gd name="T73" fmla="*/ 1783593750 h 8139"/>
                  <a:gd name="T74" fmla="*/ 46484375 w 18454"/>
                  <a:gd name="T75" fmla="*/ 2079687500 h 8139"/>
                  <a:gd name="T76" fmla="*/ 317187500 w 18454"/>
                  <a:gd name="T77" fmla="*/ 2147483646 h 8139"/>
                  <a:gd name="T78" fmla="*/ 417187500 w 18454"/>
                  <a:gd name="T79" fmla="*/ 1809375000 h 8139"/>
                  <a:gd name="T80" fmla="*/ 2147483646 w 18454"/>
                  <a:gd name="T81" fmla="*/ 2147483646 h 8139"/>
                  <a:gd name="T82" fmla="*/ 2147483646 w 18454"/>
                  <a:gd name="T83" fmla="*/ 2147483646 h 8139"/>
                  <a:gd name="T84" fmla="*/ 2147483646 w 18454"/>
                  <a:gd name="T85" fmla="*/ 2147483646 h 8139"/>
                  <a:gd name="T86" fmla="*/ 2147483646 w 18454"/>
                  <a:gd name="T87" fmla="*/ 2147483646 h 8139"/>
                  <a:gd name="T88" fmla="*/ 2147483646 w 18454"/>
                  <a:gd name="T89" fmla="*/ 2147483646 h 8139"/>
                  <a:gd name="T90" fmla="*/ 2147483646 w 18454"/>
                  <a:gd name="T91" fmla="*/ 2147483646 h 8139"/>
                  <a:gd name="T92" fmla="*/ 2147483646 w 18454"/>
                  <a:gd name="T93" fmla="*/ 2147483646 h 8139"/>
                  <a:gd name="T94" fmla="*/ 2147483646 w 18454"/>
                  <a:gd name="T95" fmla="*/ 2147483646 h 8139"/>
                  <a:gd name="T96" fmla="*/ 2147483646 w 18454"/>
                  <a:gd name="T97" fmla="*/ 2147483646 h 8139"/>
                  <a:gd name="T98" fmla="*/ 2147483646 w 18454"/>
                  <a:gd name="T99" fmla="*/ 2147483646 h 8139"/>
                  <a:gd name="T100" fmla="*/ 2147483646 w 18454"/>
                  <a:gd name="T101" fmla="*/ 2147483646 h 8139"/>
                  <a:gd name="T102" fmla="*/ 2147483646 w 18454"/>
                  <a:gd name="T103" fmla="*/ 2147483646 h 8139"/>
                  <a:gd name="T104" fmla="*/ 2147483646 w 18454"/>
                  <a:gd name="T105" fmla="*/ 2147483646 h 8139"/>
                  <a:gd name="T106" fmla="*/ 2147483646 w 18454"/>
                  <a:gd name="T107" fmla="*/ 2147483646 h 8139"/>
                  <a:gd name="T108" fmla="*/ 2147483646 w 18454"/>
                  <a:gd name="T109" fmla="*/ 2147483646 h 8139"/>
                  <a:gd name="T110" fmla="*/ 1641796875 w 18454"/>
                  <a:gd name="T111" fmla="*/ 2147483646 h 8139"/>
                  <a:gd name="T112" fmla="*/ 1428906250 w 18454"/>
                  <a:gd name="T113" fmla="*/ 2147483646 h 8139"/>
                  <a:gd name="T114" fmla="*/ 1749218750 w 18454"/>
                  <a:gd name="T115" fmla="*/ 2147483646 h 8139"/>
                  <a:gd name="T116" fmla="*/ 1641796875 w 18454"/>
                  <a:gd name="T117" fmla="*/ 2147483646 h 813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8454" h="8139" extrusionOk="0">
                    <a:moveTo>
                      <a:pt x="8731" y="282"/>
                    </a:moveTo>
                    <a:cubicBezTo>
                      <a:pt x="8661" y="282"/>
                      <a:pt x="8587" y="347"/>
                      <a:pt x="8607" y="427"/>
                    </a:cubicBezTo>
                    <a:cubicBezTo>
                      <a:pt x="8607" y="452"/>
                      <a:pt x="8633" y="452"/>
                      <a:pt x="8633" y="478"/>
                    </a:cubicBezTo>
                    <a:cubicBezTo>
                      <a:pt x="8669" y="496"/>
                      <a:pt x="8705" y="514"/>
                      <a:pt x="8741" y="514"/>
                    </a:cubicBezTo>
                    <a:cubicBezTo>
                      <a:pt x="8756" y="514"/>
                      <a:pt x="8771" y="511"/>
                      <a:pt x="8786" y="504"/>
                    </a:cubicBezTo>
                    <a:cubicBezTo>
                      <a:pt x="8889" y="452"/>
                      <a:pt x="8889" y="350"/>
                      <a:pt x="8786" y="298"/>
                    </a:cubicBezTo>
                    <a:cubicBezTo>
                      <a:pt x="8770" y="287"/>
                      <a:pt x="8750" y="282"/>
                      <a:pt x="8731" y="282"/>
                    </a:cubicBezTo>
                    <a:close/>
                    <a:moveTo>
                      <a:pt x="11359" y="1"/>
                    </a:moveTo>
                    <a:cubicBezTo>
                      <a:pt x="11294" y="1"/>
                      <a:pt x="11229" y="21"/>
                      <a:pt x="11171" y="68"/>
                    </a:cubicBezTo>
                    <a:cubicBezTo>
                      <a:pt x="11120" y="119"/>
                      <a:pt x="11094" y="145"/>
                      <a:pt x="11069" y="196"/>
                    </a:cubicBezTo>
                    <a:cubicBezTo>
                      <a:pt x="10992" y="375"/>
                      <a:pt x="11017" y="581"/>
                      <a:pt x="11145" y="709"/>
                    </a:cubicBezTo>
                    <a:cubicBezTo>
                      <a:pt x="11221" y="785"/>
                      <a:pt x="11314" y="819"/>
                      <a:pt x="11405" y="819"/>
                    </a:cubicBezTo>
                    <a:cubicBezTo>
                      <a:pt x="11590" y="819"/>
                      <a:pt x="11769" y="676"/>
                      <a:pt x="11787" y="452"/>
                    </a:cubicBezTo>
                    <a:cubicBezTo>
                      <a:pt x="11806" y="234"/>
                      <a:pt x="11581" y="1"/>
                      <a:pt x="11359" y="1"/>
                    </a:cubicBezTo>
                    <a:close/>
                    <a:moveTo>
                      <a:pt x="14759" y="611"/>
                    </a:moveTo>
                    <a:cubicBezTo>
                      <a:pt x="14635" y="611"/>
                      <a:pt x="14488" y="737"/>
                      <a:pt x="14530" y="863"/>
                    </a:cubicBezTo>
                    <a:cubicBezTo>
                      <a:pt x="14530" y="888"/>
                      <a:pt x="14556" y="914"/>
                      <a:pt x="14556" y="940"/>
                    </a:cubicBezTo>
                    <a:cubicBezTo>
                      <a:pt x="14606" y="989"/>
                      <a:pt x="14666" y="1017"/>
                      <a:pt x="14730" y="1017"/>
                    </a:cubicBezTo>
                    <a:cubicBezTo>
                      <a:pt x="14765" y="1017"/>
                      <a:pt x="14802" y="1009"/>
                      <a:pt x="14838" y="991"/>
                    </a:cubicBezTo>
                    <a:cubicBezTo>
                      <a:pt x="14992" y="914"/>
                      <a:pt x="14992" y="709"/>
                      <a:pt x="14838" y="632"/>
                    </a:cubicBezTo>
                    <a:cubicBezTo>
                      <a:pt x="14814" y="618"/>
                      <a:pt x="14787" y="611"/>
                      <a:pt x="14759" y="611"/>
                    </a:cubicBezTo>
                    <a:close/>
                    <a:moveTo>
                      <a:pt x="7128" y="1616"/>
                    </a:moveTo>
                    <a:cubicBezTo>
                      <a:pt x="7063" y="1616"/>
                      <a:pt x="6998" y="1637"/>
                      <a:pt x="6940" y="1683"/>
                    </a:cubicBezTo>
                    <a:cubicBezTo>
                      <a:pt x="6889" y="1709"/>
                      <a:pt x="6863" y="1760"/>
                      <a:pt x="6838" y="1811"/>
                    </a:cubicBezTo>
                    <a:cubicBezTo>
                      <a:pt x="6761" y="1965"/>
                      <a:pt x="6786" y="2170"/>
                      <a:pt x="6914" y="2324"/>
                    </a:cubicBezTo>
                    <a:cubicBezTo>
                      <a:pt x="6987" y="2389"/>
                      <a:pt x="7075" y="2418"/>
                      <a:pt x="7161" y="2418"/>
                    </a:cubicBezTo>
                    <a:cubicBezTo>
                      <a:pt x="7351" y="2418"/>
                      <a:pt x="7538" y="2279"/>
                      <a:pt x="7556" y="2068"/>
                    </a:cubicBezTo>
                    <a:cubicBezTo>
                      <a:pt x="7575" y="1850"/>
                      <a:pt x="7350" y="1616"/>
                      <a:pt x="7128" y="1616"/>
                    </a:cubicBezTo>
                    <a:close/>
                    <a:moveTo>
                      <a:pt x="4071" y="2071"/>
                    </a:moveTo>
                    <a:cubicBezTo>
                      <a:pt x="3935" y="2071"/>
                      <a:pt x="3797" y="2181"/>
                      <a:pt x="3837" y="2324"/>
                    </a:cubicBezTo>
                    <a:cubicBezTo>
                      <a:pt x="3863" y="2350"/>
                      <a:pt x="3863" y="2376"/>
                      <a:pt x="3889" y="2401"/>
                    </a:cubicBezTo>
                    <a:cubicBezTo>
                      <a:pt x="3938" y="2451"/>
                      <a:pt x="3999" y="2479"/>
                      <a:pt x="4063" y="2479"/>
                    </a:cubicBezTo>
                    <a:cubicBezTo>
                      <a:pt x="4098" y="2479"/>
                      <a:pt x="4134" y="2471"/>
                      <a:pt x="4171" y="2452"/>
                    </a:cubicBezTo>
                    <a:cubicBezTo>
                      <a:pt x="4325" y="2376"/>
                      <a:pt x="4325" y="2170"/>
                      <a:pt x="4171" y="2093"/>
                    </a:cubicBezTo>
                    <a:cubicBezTo>
                      <a:pt x="4140" y="2078"/>
                      <a:pt x="4105" y="2071"/>
                      <a:pt x="4071" y="2071"/>
                    </a:cubicBezTo>
                    <a:close/>
                    <a:moveTo>
                      <a:pt x="13880" y="2168"/>
                    </a:moveTo>
                    <a:cubicBezTo>
                      <a:pt x="13496" y="2168"/>
                      <a:pt x="13071" y="2519"/>
                      <a:pt x="13197" y="2940"/>
                    </a:cubicBezTo>
                    <a:lnTo>
                      <a:pt x="13171" y="2914"/>
                    </a:lnTo>
                    <a:cubicBezTo>
                      <a:pt x="13197" y="3017"/>
                      <a:pt x="13248" y="3068"/>
                      <a:pt x="13299" y="3145"/>
                    </a:cubicBezTo>
                    <a:cubicBezTo>
                      <a:pt x="13438" y="3300"/>
                      <a:pt x="13634" y="3386"/>
                      <a:pt x="13834" y="3386"/>
                    </a:cubicBezTo>
                    <a:cubicBezTo>
                      <a:pt x="13931" y="3386"/>
                      <a:pt x="14028" y="3366"/>
                      <a:pt x="14120" y="3324"/>
                    </a:cubicBezTo>
                    <a:cubicBezTo>
                      <a:pt x="14582" y="3119"/>
                      <a:pt x="14582" y="2452"/>
                      <a:pt x="14120" y="2222"/>
                    </a:cubicBezTo>
                    <a:cubicBezTo>
                      <a:pt x="14046" y="2185"/>
                      <a:pt x="13964" y="2168"/>
                      <a:pt x="13880" y="2168"/>
                    </a:cubicBezTo>
                    <a:close/>
                    <a:moveTo>
                      <a:pt x="11052" y="2873"/>
                    </a:moveTo>
                    <a:cubicBezTo>
                      <a:pt x="10986" y="2873"/>
                      <a:pt x="10922" y="2893"/>
                      <a:pt x="10863" y="2940"/>
                    </a:cubicBezTo>
                    <a:cubicBezTo>
                      <a:pt x="10812" y="2965"/>
                      <a:pt x="10786" y="3017"/>
                      <a:pt x="10761" y="3068"/>
                    </a:cubicBezTo>
                    <a:cubicBezTo>
                      <a:pt x="10658" y="3222"/>
                      <a:pt x="10710" y="3427"/>
                      <a:pt x="10838" y="3581"/>
                    </a:cubicBezTo>
                    <a:cubicBezTo>
                      <a:pt x="10910" y="3645"/>
                      <a:pt x="10998" y="3674"/>
                      <a:pt x="11085" y="3674"/>
                    </a:cubicBezTo>
                    <a:cubicBezTo>
                      <a:pt x="11275" y="3674"/>
                      <a:pt x="11461" y="3535"/>
                      <a:pt x="11479" y="3324"/>
                    </a:cubicBezTo>
                    <a:cubicBezTo>
                      <a:pt x="11499" y="3106"/>
                      <a:pt x="11273" y="2873"/>
                      <a:pt x="11052" y="2873"/>
                    </a:cubicBezTo>
                    <a:close/>
                    <a:moveTo>
                      <a:pt x="16379" y="3486"/>
                    </a:moveTo>
                    <a:cubicBezTo>
                      <a:pt x="16118" y="3486"/>
                      <a:pt x="15832" y="3726"/>
                      <a:pt x="15915" y="4017"/>
                    </a:cubicBezTo>
                    <a:cubicBezTo>
                      <a:pt x="15915" y="4068"/>
                      <a:pt x="15941" y="4119"/>
                      <a:pt x="15992" y="4170"/>
                    </a:cubicBezTo>
                    <a:cubicBezTo>
                      <a:pt x="16098" y="4277"/>
                      <a:pt x="16241" y="4334"/>
                      <a:pt x="16378" y="4334"/>
                    </a:cubicBezTo>
                    <a:cubicBezTo>
                      <a:pt x="16440" y="4334"/>
                      <a:pt x="16500" y="4323"/>
                      <a:pt x="16556" y="4299"/>
                    </a:cubicBezTo>
                    <a:cubicBezTo>
                      <a:pt x="16889" y="4145"/>
                      <a:pt x="16889" y="3683"/>
                      <a:pt x="16556" y="3529"/>
                    </a:cubicBezTo>
                    <a:cubicBezTo>
                      <a:pt x="16502" y="3500"/>
                      <a:pt x="16441" y="3486"/>
                      <a:pt x="16379" y="3486"/>
                    </a:cubicBezTo>
                    <a:close/>
                    <a:moveTo>
                      <a:pt x="4904" y="3922"/>
                    </a:moveTo>
                    <a:cubicBezTo>
                      <a:pt x="4663" y="3922"/>
                      <a:pt x="4396" y="4153"/>
                      <a:pt x="4478" y="4401"/>
                    </a:cubicBezTo>
                    <a:cubicBezTo>
                      <a:pt x="4478" y="4453"/>
                      <a:pt x="4504" y="4504"/>
                      <a:pt x="4555" y="4529"/>
                    </a:cubicBezTo>
                    <a:cubicBezTo>
                      <a:pt x="4644" y="4636"/>
                      <a:pt x="4769" y="4693"/>
                      <a:pt x="4897" y="4693"/>
                    </a:cubicBezTo>
                    <a:cubicBezTo>
                      <a:pt x="4955" y="4693"/>
                      <a:pt x="5013" y="4681"/>
                      <a:pt x="5068" y="4658"/>
                    </a:cubicBezTo>
                    <a:cubicBezTo>
                      <a:pt x="5376" y="4529"/>
                      <a:pt x="5376" y="4094"/>
                      <a:pt x="5068" y="3965"/>
                    </a:cubicBezTo>
                    <a:cubicBezTo>
                      <a:pt x="5018" y="3935"/>
                      <a:pt x="4962" y="3922"/>
                      <a:pt x="4904" y="3922"/>
                    </a:cubicBezTo>
                    <a:close/>
                    <a:moveTo>
                      <a:pt x="9543" y="4424"/>
                    </a:moveTo>
                    <a:cubicBezTo>
                      <a:pt x="9154" y="4424"/>
                      <a:pt x="8716" y="4772"/>
                      <a:pt x="8863" y="5171"/>
                    </a:cubicBezTo>
                    <a:lnTo>
                      <a:pt x="8838" y="5171"/>
                    </a:lnTo>
                    <a:cubicBezTo>
                      <a:pt x="8863" y="5247"/>
                      <a:pt x="8915" y="5324"/>
                      <a:pt x="8966" y="5376"/>
                    </a:cubicBezTo>
                    <a:cubicBezTo>
                      <a:pt x="9111" y="5539"/>
                      <a:pt x="9321" y="5625"/>
                      <a:pt x="9531" y="5625"/>
                    </a:cubicBezTo>
                    <a:cubicBezTo>
                      <a:pt x="9617" y="5625"/>
                      <a:pt x="9704" y="5611"/>
                      <a:pt x="9786" y="5581"/>
                    </a:cubicBezTo>
                    <a:cubicBezTo>
                      <a:pt x="10248" y="5350"/>
                      <a:pt x="10248" y="4709"/>
                      <a:pt x="9786" y="4478"/>
                    </a:cubicBezTo>
                    <a:cubicBezTo>
                      <a:pt x="9712" y="4441"/>
                      <a:pt x="9629" y="4424"/>
                      <a:pt x="9543" y="4424"/>
                    </a:cubicBezTo>
                    <a:close/>
                    <a:moveTo>
                      <a:pt x="803" y="4566"/>
                    </a:moveTo>
                    <a:cubicBezTo>
                      <a:pt x="420" y="4566"/>
                      <a:pt x="1" y="4912"/>
                      <a:pt x="145" y="5324"/>
                    </a:cubicBezTo>
                    <a:lnTo>
                      <a:pt x="119" y="5324"/>
                    </a:lnTo>
                    <a:cubicBezTo>
                      <a:pt x="145" y="5401"/>
                      <a:pt x="196" y="5478"/>
                      <a:pt x="247" y="5530"/>
                    </a:cubicBezTo>
                    <a:cubicBezTo>
                      <a:pt x="393" y="5693"/>
                      <a:pt x="602" y="5779"/>
                      <a:pt x="812" y="5779"/>
                    </a:cubicBezTo>
                    <a:cubicBezTo>
                      <a:pt x="899" y="5779"/>
                      <a:pt x="986" y="5765"/>
                      <a:pt x="1068" y="5735"/>
                    </a:cubicBezTo>
                    <a:cubicBezTo>
                      <a:pt x="1530" y="5504"/>
                      <a:pt x="1530" y="4837"/>
                      <a:pt x="1068" y="4632"/>
                    </a:cubicBezTo>
                    <a:cubicBezTo>
                      <a:pt x="988" y="4587"/>
                      <a:pt x="896" y="4566"/>
                      <a:pt x="803" y="4566"/>
                    </a:cubicBezTo>
                    <a:close/>
                    <a:moveTo>
                      <a:pt x="15597" y="5507"/>
                    </a:moveTo>
                    <a:cubicBezTo>
                      <a:pt x="15474" y="5507"/>
                      <a:pt x="15336" y="5617"/>
                      <a:pt x="15376" y="5760"/>
                    </a:cubicBezTo>
                    <a:cubicBezTo>
                      <a:pt x="15376" y="5786"/>
                      <a:pt x="15402" y="5812"/>
                      <a:pt x="15428" y="5837"/>
                    </a:cubicBezTo>
                    <a:cubicBezTo>
                      <a:pt x="15461" y="5887"/>
                      <a:pt x="15515" y="5915"/>
                      <a:pt x="15577" y="5915"/>
                    </a:cubicBezTo>
                    <a:cubicBezTo>
                      <a:pt x="15612" y="5915"/>
                      <a:pt x="15648" y="5907"/>
                      <a:pt x="15684" y="5889"/>
                    </a:cubicBezTo>
                    <a:cubicBezTo>
                      <a:pt x="15838" y="5812"/>
                      <a:pt x="15838" y="5606"/>
                      <a:pt x="15684" y="5530"/>
                    </a:cubicBezTo>
                    <a:cubicBezTo>
                      <a:pt x="15658" y="5514"/>
                      <a:pt x="15628" y="5507"/>
                      <a:pt x="15597" y="5507"/>
                    </a:cubicBezTo>
                    <a:close/>
                    <a:moveTo>
                      <a:pt x="6804" y="5935"/>
                    </a:moveTo>
                    <a:cubicBezTo>
                      <a:pt x="6729" y="5935"/>
                      <a:pt x="6636" y="6001"/>
                      <a:pt x="6658" y="6068"/>
                    </a:cubicBezTo>
                    <a:cubicBezTo>
                      <a:pt x="6658" y="6094"/>
                      <a:pt x="6684" y="6094"/>
                      <a:pt x="6684" y="6119"/>
                    </a:cubicBezTo>
                    <a:cubicBezTo>
                      <a:pt x="6702" y="6137"/>
                      <a:pt x="6746" y="6156"/>
                      <a:pt x="6788" y="6156"/>
                    </a:cubicBezTo>
                    <a:cubicBezTo>
                      <a:pt x="6805" y="6156"/>
                      <a:pt x="6823" y="6152"/>
                      <a:pt x="6838" y="6145"/>
                    </a:cubicBezTo>
                    <a:cubicBezTo>
                      <a:pt x="6914" y="6119"/>
                      <a:pt x="6914" y="5991"/>
                      <a:pt x="6838" y="5940"/>
                    </a:cubicBezTo>
                    <a:cubicBezTo>
                      <a:pt x="6827" y="5936"/>
                      <a:pt x="6816" y="5935"/>
                      <a:pt x="6804" y="5935"/>
                    </a:cubicBezTo>
                    <a:close/>
                    <a:moveTo>
                      <a:pt x="17748" y="6091"/>
                    </a:moveTo>
                    <a:cubicBezTo>
                      <a:pt x="17360" y="6091"/>
                      <a:pt x="16922" y="6438"/>
                      <a:pt x="17069" y="6837"/>
                    </a:cubicBezTo>
                    <a:lnTo>
                      <a:pt x="17043" y="6837"/>
                    </a:lnTo>
                    <a:cubicBezTo>
                      <a:pt x="17069" y="6914"/>
                      <a:pt x="17120" y="6991"/>
                      <a:pt x="17171" y="7068"/>
                    </a:cubicBezTo>
                    <a:cubicBezTo>
                      <a:pt x="17310" y="7224"/>
                      <a:pt x="17506" y="7309"/>
                      <a:pt x="17706" y="7309"/>
                    </a:cubicBezTo>
                    <a:cubicBezTo>
                      <a:pt x="17803" y="7309"/>
                      <a:pt x="17900" y="7289"/>
                      <a:pt x="17992" y="7248"/>
                    </a:cubicBezTo>
                    <a:cubicBezTo>
                      <a:pt x="18454" y="7042"/>
                      <a:pt x="18454" y="6376"/>
                      <a:pt x="17992" y="6145"/>
                    </a:cubicBezTo>
                    <a:cubicBezTo>
                      <a:pt x="17918" y="6108"/>
                      <a:pt x="17834" y="6091"/>
                      <a:pt x="17748" y="6091"/>
                    </a:cubicBezTo>
                    <a:close/>
                    <a:moveTo>
                      <a:pt x="8075" y="7152"/>
                    </a:moveTo>
                    <a:cubicBezTo>
                      <a:pt x="8008" y="7152"/>
                      <a:pt x="7944" y="7173"/>
                      <a:pt x="7889" y="7222"/>
                    </a:cubicBezTo>
                    <a:lnTo>
                      <a:pt x="7863" y="7222"/>
                    </a:lnTo>
                    <a:cubicBezTo>
                      <a:pt x="7838" y="7248"/>
                      <a:pt x="7812" y="7273"/>
                      <a:pt x="7786" y="7324"/>
                    </a:cubicBezTo>
                    <a:cubicBezTo>
                      <a:pt x="7684" y="7504"/>
                      <a:pt x="7709" y="7709"/>
                      <a:pt x="7838" y="7837"/>
                    </a:cubicBezTo>
                    <a:cubicBezTo>
                      <a:pt x="7923" y="7914"/>
                      <a:pt x="8023" y="7948"/>
                      <a:pt x="8118" y="7948"/>
                    </a:cubicBezTo>
                    <a:cubicBezTo>
                      <a:pt x="8308" y="7948"/>
                      <a:pt x="8479" y="7812"/>
                      <a:pt x="8479" y="7607"/>
                    </a:cubicBezTo>
                    <a:cubicBezTo>
                      <a:pt x="8518" y="7372"/>
                      <a:pt x="8288" y="7152"/>
                      <a:pt x="8075" y="7152"/>
                    </a:cubicBezTo>
                    <a:close/>
                    <a:moveTo>
                      <a:pt x="4203" y="6925"/>
                    </a:moveTo>
                    <a:cubicBezTo>
                      <a:pt x="3813" y="6925"/>
                      <a:pt x="3406" y="7271"/>
                      <a:pt x="3530" y="7683"/>
                    </a:cubicBezTo>
                    <a:cubicBezTo>
                      <a:pt x="3555" y="7760"/>
                      <a:pt x="3607" y="7837"/>
                      <a:pt x="3658" y="7889"/>
                    </a:cubicBezTo>
                    <a:cubicBezTo>
                      <a:pt x="3803" y="8052"/>
                      <a:pt x="4013" y="8138"/>
                      <a:pt x="4223" y="8138"/>
                    </a:cubicBezTo>
                    <a:cubicBezTo>
                      <a:pt x="4309" y="8138"/>
                      <a:pt x="4396" y="8124"/>
                      <a:pt x="4478" y="8094"/>
                    </a:cubicBezTo>
                    <a:cubicBezTo>
                      <a:pt x="4940" y="7863"/>
                      <a:pt x="4940" y="7196"/>
                      <a:pt x="4478" y="6991"/>
                    </a:cubicBezTo>
                    <a:cubicBezTo>
                      <a:pt x="4393" y="6946"/>
                      <a:pt x="4299" y="6925"/>
                      <a:pt x="4203" y="6925"/>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grpSp>
        <p:sp>
          <p:nvSpPr>
            <p:cNvPr id="101388" name="Google Shape;2475;p62"/>
            <p:cNvSpPr>
              <a:spLocks/>
            </p:cNvSpPr>
            <p:nvPr/>
          </p:nvSpPr>
          <p:spPr bwMode="auto">
            <a:xfrm>
              <a:off x="-2054775" y="3375800"/>
              <a:ext cx="1243175" cy="1169575"/>
            </a:xfrm>
            <a:custGeom>
              <a:avLst/>
              <a:gdLst>
                <a:gd name="T0" fmla="*/ 2147483646 w 49727"/>
                <a:gd name="T1" fmla="*/ 0 h 46783"/>
                <a:gd name="T2" fmla="*/ 2147483646 w 49727"/>
                <a:gd name="T3" fmla="*/ 14062500 h 46783"/>
                <a:gd name="T4" fmla="*/ 70312500 w 49727"/>
                <a:gd name="T5" fmla="*/ 2147483646 h 46783"/>
                <a:gd name="T6" fmla="*/ 190625000 w 49727"/>
                <a:gd name="T7" fmla="*/ 2147483646 h 46783"/>
                <a:gd name="T8" fmla="*/ 310937500 w 49727"/>
                <a:gd name="T9" fmla="*/ 2147483646 h 46783"/>
                <a:gd name="T10" fmla="*/ 2147483646 w 49727"/>
                <a:gd name="T11" fmla="*/ 264453125 h 46783"/>
                <a:gd name="T12" fmla="*/ 2147483646 w 49727"/>
                <a:gd name="T13" fmla="*/ 0 h 4678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9727" h="46783" extrusionOk="0">
                  <a:moveTo>
                    <a:pt x="49209" y="0"/>
                  </a:moveTo>
                  <a:cubicBezTo>
                    <a:pt x="49160" y="0"/>
                    <a:pt x="49108" y="11"/>
                    <a:pt x="49055" y="36"/>
                  </a:cubicBezTo>
                  <a:cubicBezTo>
                    <a:pt x="34592" y="8729"/>
                    <a:pt x="14361" y="23807"/>
                    <a:pt x="180" y="46218"/>
                  </a:cubicBezTo>
                  <a:cubicBezTo>
                    <a:pt x="1" y="46449"/>
                    <a:pt x="206" y="46782"/>
                    <a:pt x="488" y="46782"/>
                  </a:cubicBezTo>
                  <a:cubicBezTo>
                    <a:pt x="616" y="46782"/>
                    <a:pt x="744" y="46705"/>
                    <a:pt x="796" y="46603"/>
                  </a:cubicBezTo>
                  <a:cubicBezTo>
                    <a:pt x="14899" y="24320"/>
                    <a:pt x="35028" y="9319"/>
                    <a:pt x="49439" y="677"/>
                  </a:cubicBezTo>
                  <a:cubicBezTo>
                    <a:pt x="49727" y="434"/>
                    <a:pt x="49519" y="0"/>
                    <a:pt x="49209"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grpSp>
      <p:sp>
        <p:nvSpPr>
          <p:cNvPr id="31" name="Google Shape;2091;p73"/>
          <p:cNvSpPr txBox="1">
            <a:spLocks/>
          </p:cNvSpPr>
          <p:nvPr/>
        </p:nvSpPr>
        <p:spPr bwMode="auto">
          <a:xfrm>
            <a:off x="8734426" y="1417639"/>
            <a:ext cx="1992313" cy="5487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endParaRPr lang="vi-VN" altLang="vi-VN" sz="4000" b="1">
              <a:solidFill>
                <a:srgbClr val="FF0000"/>
              </a:solidFill>
              <a:latin typeface="Times New Roman" panose="02020603050405020304" pitchFamily="18" charset="0"/>
              <a:ea typeface="Patrick Hand SC" charset="0"/>
              <a:cs typeface="Times New Roman" panose="02020603050405020304" pitchFamily="18" charset="0"/>
              <a:sym typeface="Patrick Hand SC" charset="0"/>
            </a:endParaRPr>
          </a:p>
        </p:txBody>
      </p:sp>
      <p:pic>
        <p:nvPicPr>
          <p:cNvPr id="10138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71625" y="-14288"/>
            <a:ext cx="9036050" cy="691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a:spLocks noChangeArrowheads="1"/>
          </p:cNvSpPr>
          <p:nvPr/>
        </p:nvSpPr>
        <p:spPr bwMode="auto">
          <a:xfrm>
            <a:off x="8072438" y="168276"/>
            <a:ext cx="24193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vi-VN" altLang="vi-VN" sz="4000" b="1">
                <a:solidFill>
                  <a:srgbClr val="FF0000"/>
                </a:solidFill>
                <a:latin typeface="Times New Roman" panose="02020603050405020304" pitchFamily="18" charset="0"/>
                <a:ea typeface="Patrick Hand SC" charset="0"/>
                <a:cs typeface="Times New Roman" panose="02020603050405020304" pitchFamily="18" charset="0"/>
                <a:sym typeface="Patrick Hand SC" charset="0"/>
              </a:rPr>
              <a:t>LŨY TRE</a:t>
            </a:r>
          </a:p>
        </p:txBody>
      </p:sp>
    </p:spTree>
    <p:extLst>
      <p:ext uri="{BB962C8B-B14F-4D97-AF65-F5344CB8AC3E}">
        <p14:creationId xmlns:p14="http://schemas.microsoft.com/office/powerpoint/2010/main" val="2656015193"/>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103426" name="Title 1"/>
          <p:cNvSpPr>
            <a:spLocks noGrp="1"/>
          </p:cNvSpPr>
          <p:nvPr>
            <p:ph type="title"/>
          </p:nvPr>
        </p:nvSpPr>
        <p:spPr>
          <a:xfrm>
            <a:off x="1828800" y="1143000"/>
            <a:ext cx="8610600" cy="3473450"/>
          </a:xfrm>
          <a:blipFill dpi="0" rotWithShape="1">
            <a:blip r:embed="rId2"/>
            <a:srcRect/>
            <a:tile tx="0" ty="0" sx="100000" sy="100000" flip="none" algn="tl"/>
          </a:blipFill>
        </p:spPr>
        <p:txBody>
          <a:bodyPr/>
          <a:lstStyle/>
          <a:p>
            <a:pPr algn="l"/>
            <a:r>
              <a:rPr lang="vi-VN" altLang="vi-VN" sz="3200" b="1">
                <a:latin typeface="Times New Roman" panose="02020603050405020304" pitchFamily="18" charset="0"/>
                <a:cs typeface="Times New Roman" panose="02020603050405020304" pitchFamily="18" charset="0"/>
              </a:rPr>
              <a:t>Bài  2 : Đọc bài em thích và thực hiện yêu cầu:</a:t>
            </a:r>
            <a:br>
              <a:rPr lang="vi-VN" altLang="vi-VN" sz="3200" b="1">
                <a:latin typeface="Times New Roman" panose="02020603050405020304" pitchFamily="18" charset="0"/>
                <a:cs typeface="Times New Roman" panose="02020603050405020304" pitchFamily="18" charset="0"/>
              </a:rPr>
            </a:br>
            <a:r>
              <a:rPr lang="vi-VN" altLang="vi-VN" smtClean="0">
                <a:solidFill>
                  <a:srgbClr val="002060"/>
                </a:solidFill>
                <a:latin typeface="Times New Roman" panose="02020603050405020304" pitchFamily="18" charset="0"/>
                <a:cs typeface="Times New Roman" panose="02020603050405020304" pitchFamily="18" charset="0"/>
              </a:rPr>
              <a:t>a.Tìm trong bài đọc những câu văn, câu thơ hay nói về cây cối hoặc loài vật, cảnh vật.</a:t>
            </a:r>
            <a:br>
              <a:rPr lang="vi-VN" altLang="vi-VN" smtClean="0">
                <a:solidFill>
                  <a:srgbClr val="002060"/>
                </a:solidFill>
                <a:latin typeface="Times New Roman" panose="02020603050405020304" pitchFamily="18" charset="0"/>
                <a:cs typeface="Times New Roman" panose="02020603050405020304" pitchFamily="18" charset="0"/>
              </a:rPr>
            </a:br>
            <a:r>
              <a:rPr lang="vi-VN" altLang="vi-VN" smtClean="0">
                <a:solidFill>
                  <a:srgbClr val="002060"/>
                </a:solidFill>
                <a:latin typeface="Times New Roman" panose="02020603050405020304" pitchFamily="18" charset="0"/>
                <a:cs typeface="Times New Roman" panose="02020603050405020304" pitchFamily="18" charset="0"/>
              </a:rPr>
              <a:t>b. Nêu tên một nhân vật em yêu thích trong bài đọc và giải thích vì sao em yêu thích nhân vật đó.</a:t>
            </a:r>
          </a:p>
        </p:txBody>
      </p:sp>
    </p:spTree>
    <p:extLst>
      <p:ext uri="{BB962C8B-B14F-4D97-AF65-F5344CB8AC3E}">
        <p14:creationId xmlns:p14="http://schemas.microsoft.com/office/powerpoint/2010/main" val="2985766970"/>
      </p:ext>
    </p:extLst>
  </p:cSld>
  <p:clrMapOvr>
    <a:masterClrMapping/>
  </p:clrMapOvr>
  <p:transition spd="slow">
    <p:randomBar dir="ver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3A33DF-D310-49A8-940B-7C603510C9B2}"/>
              </a:ext>
            </a:extLst>
          </p:cNvPr>
          <p:cNvSpPr txBox="1"/>
          <p:nvPr/>
        </p:nvSpPr>
        <p:spPr>
          <a:xfrm>
            <a:off x="1110344" y="11151"/>
            <a:ext cx="1094014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4000" b="0" i="0" u="none" strike="noStrike" kern="1200" cap="none" spc="0" normalizeH="0" baseline="0" noProof="0" dirty="0" err="1">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 1 </a:t>
            </a:r>
            <a:r>
              <a:rPr kumimoji="0" lang="en-US" sz="4000" b="0" i="0" u="none" strike="noStrike" kern="1200" cap="none" spc="0" normalizeH="0" baseline="0" noProof="0" dirty="0" err="1">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0" i="0" u="none" strike="noStrike" kern="1200" cap="none" spc="0" normalizeH="0" baseline="0" noProof="0" dirty="0">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mà</a:t>
            </a:r>
            <a:r>
              <a:rPr kumimoji="0" lang="en-US" sz="4000" b="0" i="0" u="none" strike="noStrike" kern="1200" cap="none" spc="0" normalizeH="0" baseline="0" noProof="0" dirty="0">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0" i="0" u="none" strike="noStrike" kern="1200" cap="none" spc="0" normalizeH="0" baseline="0" noProof="0" dirty="0">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4000" b="0" i="0" u="none" strike="noStrike" kern="1200" cap="none" spc="0" normalizeH="0" baseline="0" noProof="0" dirty="0">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thích</a:t>
            </a:r>
            <a:endParaRPr kumimoji="0" lang="en-US" sz="4000" b="0" i="0" u="none" strike="noStrike" kern="1200" cap="none" spc="0" normalizeH="0" baseline="0" noProof="0" dirty="0">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a:extLst>
              <a:ext uri="{FF2B5EF4-FFF2-40B4-BE49-F238E27FC236}">
                <a16:creationId xmlns:a16="http://schemas.microsoft.com/office/drawing/2014/main" id="{C406EDCC-5442-48F2-BAF2-583B492DC18E}"/>
              </a:ext>
            </a:extLst>
          </p:cNvPr>
          <p:cNvPicPr>
            <a:picLocks noChangeAspect="1"/>
          </p:cNvPicPr>
          <p:nvPr/>
        </p:nvPicPr>
        <p:blipFill>
          <a:blip r:embed="rId2"/>
          <a:stretch>
            <a:fillRect/>
          </a:stretch>
        </p:blipFill>
        <p:spPr>
          <a:xfrm>
            <a:off x="2445884" y="882322"/>
            <a:ext cx="7822302" cy="4647620"/>
          </a:xfrm>
          <a:prstGeom prst="rect">
            <a:avLst/>
          </a:prstGeom>
        </p:spPr>
      </p:pic>
    </p:spTree>
    <p:extLst>
      <p:ext uri="{BB962C8B-B14F-4D97-AF65-F5344CB8AC3E}">
        <p14:creationId xmlns:p14="http://schemas.microsoft.com/office/powerpoint/2010/main" val="40944957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4" name="Text Box 8"/>
          <p:cNvSpPr txBox="1">
            <a:spLocks noChangeArrowheads="1"/>
          </p:cNvSpPr>
          <p:nvPr/>
        </p:nvSpPr>
        <p:spPr bwMode="auto">
          <a:xfrm>
            <a:off x="1638300" y="2295526"/>
            <a:ext cx="90678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3200" b="1">
                <a:solidFill>
                  <a:srgbClr val="0000FF"/>
                </a:solidFill>
                <a:latin typeface="Times New Roman" panose="02020603050405020304" pitchFamily="18" charset="0"/>
              </a:rPr>
              <a:t>Đồng ruộng, vườn tược và cây cỏ như biết giữ lại hạt phù sa ở quanh mình, nước lại trong dần.</a:t>
            </a:r>
          </a:p>
        </p:txBody>
      </p:sp>
      <p:sp>
        <p:nvSpPr>
          <p:cNvPr id="109571" name="Text Box 13"/>
          <p:cNvSpPr txBox="1">
            <a:spLocks noChangeArrowheads="1"/>
          </p:cNvSpPr>
          <p:nvPr/>
        </p:nvSpPr>
        <p:spPr bwMode="auto">
          <a:xfrm>
            <a:off x="1524000" y="352425"/>
            <a:ext cx="8915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defRPr/>
            </a:pPr>
            <a:r>
              <a:rPr lang="en-US" altLang="en-US" sz="3200" b="1" dirty="0">
                <a:solidFill>
                  <a:srgbClr val="000000">
                    <a:lumMod val="95000"/>
                    <a:lumOff val="5000"/>
                  </a:srgbClr>
                </a:solidFill>
                <a:latin typeface="Times New Roman" panose="02020603050405020304" pitchFamily="18" charset="0"/>
              </a:rPr>
              <a:t> </a:t>
            </a:r>
            <a:r>
              <a:rPr lang="en-US" altLang="en-US" sz="3600" b="1" dirty="0">
                <a:solidFill>
                  <a:srgbClr val="000000">
                    <a:lumMod val="95000"/>
                    <a:lumOff val="5000"/>
                  </a:srgbClr>
                </a:solidFill>
                <a:latin typeface="Times New Roman" panose="02020603050405020304" pitchFamily="18" charset="0"/>
              </a:rPr>
              <a:t>Một số câu văn câu thơ hay nói về cây cối hoặc loài vật, cảnh vật:</a:t>
            </a:r>
          </a:p>
        </p:txBody>
      </p:sp>
      <p:sp>
        <p:nvSpPr>
          <p:cNvPr id="10254" name="Text Box 14"/>
          <p:cNvSpPr txBox="1">
            <a:spLocks noChangeArrowheads="1"/>
          </p:cNvSpPr>
          <p:nvPr/>
        </p:nvSpPr>
        <p:spPr bwMode="auto">
          <a:xfrm>
            <a:off x="1638300" y="1576388"/>
            <a:ext cx="74818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50000"/>
              </a:spcBef>
              <a:spcAft>
                <a:spcPct val="0"/>
              </a:spcAft>
            </a:pPr>
            <a:r>
              <a:rPr lang="en-US" altLang="en-US" sz="3600" b="1">
                <a:solidFill>
                  <a:srgbClr val="FF0000"/>
                </a:solidFill>
                <a:latin typeface="Times New Roman" panose="02020603050405020304" pitchFamily="18" charset="0"/>
              </a:rPr>
              <a:t> Bài: Mùa nước nổi </a:t>
            </a:r>
          </a:p>
        </p:txBody>
      </p:sp>
      <p:sp>
        <p:nvSpPr>
          <p:cNvPr id="106501" name="Rectangle 36"/>
          <p:cNvSpPr>
            <a:spLocks noChangeArrowheads="1"/>
          </p:cNvSpPr>
          <p:nvPr/>
        </p:nvSpPr>
        <p:spPr bwMode="auto">
          <a:xfrm>
            <a:off x="1524000" y="0"/>
            <a:ext cx="9144000" cy="68580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vi-VN" altLang="en-US">
              <a:solidFill>
                <a:srgbClr val="000000"/>
              </a:solidFill>
              <a:latin typeface="Times New Roman" panose="02020603050405020304" pitchFamily="18" charset="0"/>
            </a:endParaRPr>
          </a:p>
        </p:txBody>
      </p:sp>
      <p:sp>
        <p:nvSpPr>
          <p:cNvPr id="7" name="Text Box 14"/>
          <p:cNvSpPr txBox="1">
            <a:spLocks noChangeArrowheads="1"/>
          </p:cNvSpPr>
          <p:nvPr/>
        </p:nvSpPr>
        <p:spPr bwMode="auto">
          <a:xfrm>
            <a:off x="1600201" y="3479800"/>
            <a:ext cx="74390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50000"/>
              </a:spcBef>
              <a:spcAft>
                <a:spcPct val="0"/>
              </a:spcAft>
            </a:pPr>
            <a:r>
              <a:rPr lang="en-US" altLang="en-US" sz="3600" b="1">
                <a:solidFill>
                  <a:srgbClr val="FF0000"/>
                </a:solidFill>
                <a:latin typeface="Times New Roman" panose="02020603050405020304" pitchFamily="18" charset="0"/>
              </a:rPr>
              <a:t> Bài: Mùa vàng</a:t>
            </a:r>
          </a:p>
        </p:txBody>
      </p:sp>
      <p:sp>
        <p:nvSpPr>
          <p:cNvPr id="9" name="Text Box 8"/>
          <p:cNvSpPr txBox="1">
            <a:spLocks noChangeArrowheads="1"/>
          </p:cNvSpPr>
          <p:nvPr/>
        </p:nvSpPr>
        <p:spPr bwMode="auto">
          <a:xfrm>
            <a:off x="1638300" y="4198938"/>
            <a:ext cx="8801100"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fontAlgn="base">
              <a:spcBef>
                <a:spcPct val="50000"/>
              </a:spcBef>
              <a:spcAft>
                <a:spcPct val="0"/>
              </a:spcAft>
            </a:pPr>
            <a:r>
              <a:rPr lang="en-US" altLang="en-US" sz="3200" b="1">
                <a:solidFill>
                  <a:srgbClr val="0000FF"/>
                </a:solidFill>
                <a:latin typeface="Times New Roman" panose="02020603050405020304" pitchFamily="18" charset="0"/>
              </a:rPr>
              <a:t>Thu về những quả hồng đỏ mọng, những hạt dẻ nâu bóng, những quả na mở to mắt, thơm dìu dịu. Biển lúa vàng ươm. Gió nổi lên và sóng lúa vàng dập dờn trải tới chân trời.</a:t>
            </a:r>
          </a:p>
        </p:txBody>
      </p:sp>
    </p:spTree>
    <p:extLst>
      <p:ext uri="{BB962C8B-B14F-4D97-AF65-F5344CB8AC3E}">
        <p14:creationId xmlns:p14="http://schemas.microsoft.com/office/powerpoint/2010/main" val="28277019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9571"/>
                                        </p:tgtEl>
                                        <p:attrNameLst>
                                          <p:attrName>style.visibility</p:attrName>
                                        </p:attrNameLst>
                                      </p:cBhvr>
                                      <p:to>
                                        <p:strVal val="visible"/>
                                      </p:to>
                                    </p:set>
                                    <p:anim calcmode="lin" valueType="num">
                                      <p:cBhvr additive="base">
                                        <p:cTn id="7" dur="500" fill="hold"/>
                                        <p:tgtEl>
                                          <p:spTgt spid="109571"/>
                                        </p:tgtEl>
                                        <p:attrNameLst>
                                          <p:attrName>ppt_x</p:attrName>
                                        </p:attrNameLst>
                                      </p:cBhvr>
                                      <p:tavLst>
                                        <p:tav tm="0">
                                          <p:val>
                                            <p:strVal val="#ppt_x"/>
                                          </p:val>
                                        </p:tav>
                                        <p:tav tm="100000">
                                          <p:val>
                                            <p:strVal val="#ppt_x"/>
                                          </p:val>
                                        </p:tav>
                                      </p:tavLst>
                                    </p:anim>
                                    <p:anim calcmode="lin" valueType="num">
                                      <p:cBhvr additive="base">
                                        <p:cTn id="8" dur="500" fill="hold"/>
                                        <p:tgtEl>
                                          <p:spTgt spid="109571"/>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254"/>
                                        </p:tgtEl>
                                        <p:attrNameLst>
                                          <p:attrName>style.visibility</p:attrName>
                                        </p:attrNameLst>
                                      </p:cBhvr>
                                      <p:to>
                                        <p:strVal val="visible"/>
                                      </p:to>
                                    </p:set>
                                    <p:anim calcmode="lin" valueType="num">
                                      <p:cBhvr additive="base">
                                        <p:cTn id="13" dur="500" fill="hold"/>
                                        <p:tgtEl>
                                          <p:spTgt spid="10254"/>
                                        </p:tgtEl>
                                        <p:attrNameLst>
                                          <p:attrName>ppt_x</p:attrName>
                                        </p:attrNameLst>
                                      </p:cBhvr>
                                      <p:tavLst>
                                        <p:tav tm="0">
                                          <p:val>
                                            <p:strVal val="#ppt_x"/>
                                          </p:val>
                                        </p:tav>
                                        <p:tav tm="100000">
                                          <p:val>
                                            <p:strVal val="#ppt_x"/>
                                          </p:val>
                                        </p:tav>
                                      </p:tavLst>
                                    </p:anim>
                                    <p:anim calcmode="lin" valueType="num">
                                      <p:cBhvr additive="base">
                                        <p:cTn id="14" dur="500" fill="hold"/>
                                        <p:tgtEl>
                                          <p:spTgt spid="10254"/>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5544"/>
                                        </p:tgtEl>
                                        <p:attrNameLst>
                                          <p:attrName>style.visibility</p:attrName>
                                        </p:attrNameLst>
                                      </p:cBhvr>
                                      <p:to>
                                        <p:strVal val="visible"/>
                                      </p:to>
                                    </p:set>
                                    <p:animEffect transition="in" filter="barn(inVertical)">
                                      <p:cBhvr>
                                        <p:cTn id="19" dur="500"/>
                                        <p:tgtEl>
                                          <p:spTgt spid="65544"/>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4" grpId="0"/>
      <p:bldP spid="109571" grpId="0"/>
      <p:bldP spid="10254" grpId="0"/>
      <p:bldP spid="7"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7711" r="800" b="1325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343400" y="600981"/>
            <a:ext cx="7942899" cy="3686085"/>
            <a:chOff x="-615991" y="642075"/>
            <a:chExt cx="7942899" cy="3686085"/>
          </a:xfrm>
        </p:grpSpPr>
        <p:pic>
          <p:nvPicPr>
            <p:cNvPr id="1026"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5991" y="642075"/>
              <a:ext cx="4832432"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1785938" y="1730065"/>
              <a:ext cx="5540970" cy="24430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049000" y="-2133600"/>
            <a:ext cx="609600" cy="609600"/>
          </a:xfrm>
          <a:prstGeom prst="rect">
            <a:avLst/>
          </a:prstGeom>
        </p:spPr>
      </p:pic>
      <p:pic>
        <p:nvPicPr>
          <p:cNvPr id="7"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690648" y="4131995"/>
            <a:ext cx="609600" cy="609600"/>
          </a:xfrm>
          <a:prstGeom prst="rect">
            <a:avLst/>
          </a:prstGeom>
        </p:spPr>
      </p:pic>
      <p:sp>
        <p:nvSpPr>
          <p:cNvPr id="2" name="Oval Callout 1"/>
          <p:cNvSpPr/>
          <p:nvPr/>
        </p:nvSpPr>
        <p:spPr>
          <a:xfrm>
            <a:off x="6553200" y="5029200"/>
            <a:ext cx="4287398" cy="1371600"/>
          </a:xfrm>
          <a:prstGeom prst="wedgeEllipseCallout">
            <a:avLst>
              <a:gd name="adj1" fmla="val -47609"/>
              <a:gd name="adj2" fmla="val -116666"/>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libri"/>
                <a:ea typeface="+mn-ea"/>
                <a:cs typeface="+mn-cs"/>
              </a:rPr>
              <a:t>Tạm</a:t>
            </a:r>
            <a:r>
              <a:rPr kumimoji="0" lang="en-US" sz="3600" b="1" i="0" u="none" strike="noStrike" kern="1200" cap="none" spc="0" normalizeH="0" baseline="0" noProof="0" dirty="0">
                <a:ln>
                  <a:noFill/>
                </a:ln>
                <a:solidFill>
                  <a:prstClr val="white"/>
                </a:solidFill>
                <a:effectLst/>
                <a:uLnTx/>
                <a:uFillTx/>
                <a:latin typeface="Calibri"/>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a:ea typeface="+mn-ea"/>
                <a:cs typeface="+mn-cs"/>
              </a:rPr>
              <a:t>biệt</a:t>
            </a:r>
            <a:r>
              <a:rPr kumimoji="0" lang="en-US" sz="3600" b="1" i="0" u="none" strike="noStrike" kern="1200" cap="none" spc="0" normalizeH="0" baseline="0" noProof="0" dirty="0">
                <a:ln>
                  <a:noFill/>
                </a:ln>
                <a:solidFill>
                  <a:prstClr val="white"/>
                </a:solidFill>
                <a:effectLst/>
                <a:uLnTx/>
                <a:uFillTx/>
                <a:latin typeface="Calibri"/>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a:ea typeface="+mn-ea"/>
                <a:cs typeface="+mn-cs"/>
              </a:rPr>
              <a:t>cánh</a:t>
            </a:r>
            <a:r>
              <a:rPr kumimoji="0" lang="en-US" sz="3600" b="1" i="0" u="none" strike="noStrike" kern="1200" cap="none" spc="0" normalizeH="0" baseline="0" noProof="0" dirty="0">
                <a:ln>
                  <a:noFill/>
                </a:ln>
                <a:solidFill>
                  <a:prstClr val="white"/>
                </a:solidFill>
                <a:effectLst/>
                <a:uLnTx/>
                <a:uFillTx/>
                <a:latin typeface="Calibri"/>
                <a:ea typeface="+mn-ea"/>
                <a:cs typeface="+mn-cs"/>
              </a:rPr>
              <a:t> cam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6"/>
                                        </p:tgtEl>
                                        <p:attrNameLst>
                                          <p:attrName>r</p:attrName>
                                        </p:attrNameLst>
                                      </p:cBhvr>
                                    </p:animRot>
                                    <p:animRot by="-240000">
                                      <p:cBhvr>
                                        <p:cTn id="7" dur="550" fill="hold">
                                          <p:stCondLst>
                                            <p:cond delay="550"/>
                                          </p:stCondLst>
                                        </p:cTn>
                                        <p:tgtEl>
                                          <p:spTgt spid="6"/>
                                        </p:tgtEl>
                                        <p:attrNameLst>
                                          <p:attrName>r</p:attrName>
                                        </p:attrNameLst>
                                      </p:cBhvr>
                                    </p:animRot>
                                    <p:animRot by="240000">
                                      <p:cBhvr>
                                        <p:cTn id="8" dur="550" fill="hold">
                                          <p:stCondLst>
                                            <p:cond delay="1100"/>
                                          </p:stCondLst>
                                        </p:cTn>
                                        <p:tgtEl>
                                          <p:spTgt spid="6"/>
                                        </p:tgtEl>
                                        <p:attrNameLst>
                                          <p:attrName>r</p:attrName>
                                        </p:attrNameLst>
                                      </p:cBhvr>
                                    </p:animRot>
                                    <p:animRot by="-240000">
                                      <p:cBhvr>
                                        <p:cTn id="9" dur="550" fill="hold">
                                          <p:stCondLst>
                                            <p:cond delay="1650"/>
                                          </p:stCondLst>
                                        </p:cTn>
                                        <p:tgtEl>
                                          <p:spTgt spid="6"/>
                                        </p:tgtEl>
                                        <p:attrNameLst>
                                          <p:attrName>r</p:attrName>
                                        </p:attrNameLst>
                                      </p:cBhvr>
                                    </p:animRot>
                                    <p:animRot by="120000">
                                      <p:cBhvr>
                                        <p:cTn id="10" dur="550" fill="hold">
                                          <p:stCondLst>
                                            <p:cond delay="2200"/>
                                          </p:stCondLst>
                                        </p:cTn>
                                        <p:tgtEl>
                                          <p:spTgt spid="6"/>
                                        </p:tgtEl>
                                        <p:attrNameLst>
                                          <p:attrName>r</p:attrName>
                                        </p:attrNameLst>
                                      </p:cBhvr>
                                    </p:animRot>
                                  </p:childTnLst>
                                </p:cTn>
                              </p:par>
                              <p:par>
                                <p:cTn id="11" presetID="63" presetClass="path" presetSubtype="0" accel="50000" decel="50000" fill="hold" nodeType="withEffect">
                                  <p:stCondLst>
                                    <p:cond delay="0"/>
                                  </p:stCondLst>
                                  <p:childTnLst>
                                    <p:animMotion origin="layout" path="M -0.19023 -0.00092 L 0.54063 0.00926 " pathEditMode="relative" rAng="0" ptsTypes="AA">
                                      <p:cBhvr>
                                        <p:cTn id="12" dur="3500" fill="hold"/>
                                        <p:tgtEl>
                                          <p:spTgt spid="6"/>
                                        </p:tgtEl>
                                        <p:attrNameLst>
                                          <p:attrName>ppt_x</p:attrName>
                                          <p:attrName>ppt_y</p:attrName>
                                        </p:attrNameLst>
                                      </p:cBhvr>
                                      <p:rCtr x="36536" y="509"/>
                                    </p:animMotion>
                                  </p:childTnLst>
                                </p:cTn>
                              </p:par>
                              <p:par>
                                <p:cTn id="13" presetID="1" presetClass="mediacall" presetSubtype="0" fill="hold" nodeType="withEffect">
                                  <p:stCondLst>
                                    <p:cond delay="0"/>
                                  </p:stCondLst>
                                  <p:childTnLst>
                                    <p:cmd type="call" cmd="playFrom(0.0)">
                                      <p:cBhvr>
                                        <p:cTn id="14" dur="5773"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414" fill="hold"/>
                                        <p:tgtEl>
                                          <p:spTgt spid="7"/>
                                        </p:tgtEl>
                                      </p:cBhvr>
                                    </p:cmd>
                                  </p:childTnLst>
                                </p:cTn>
                              </p:par>
                              <p:par>
                                <p:cTn id="25" presetID="63" presetClass="path" presetSubtype="0" accel="50000" decel="50000" fill="hold" nodeType="withEffect">
                                  <p:stCondLst>
                                    <p:cond delay="0"/>
                                  </p:stCondLst>
                                  <p:childTnLst>
                                    <p:animMotion origin="layout" path="M 0.7309 0.01019 L 1.64757 0.0213 " pathEditMode="relative" rAng="0" ptsTypes="AA">
                                      <p:cBhvr>
                                        <p:cTn id="26" dur="3750" fill="hold"/>
                                        <p:tgtEl>
                                          <p:spTgt spid="6"/>
                                        </p:tgtEl>
                                        <p:attrNameLst>
                                          <p:attrName>ppt_x</p:attrName>
                                          <p:attrName>ppt_y</p:attrName>
                                        </p:attrNameLst>
                                      </p:cBhvr>
                                      <p:rCtr x="45833" y="556"/>
                                    </p:animMotion>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9"/>
                </p:tgtEl>
              </p:cMediaNode>
            </p:audio>
            <p:audio>
              <p:cMediaNode vol="80000">
                <p:cTn id="28" fill="hold" display="0">
                  <p:stCondLst>
                    <p:cond delay="indefinite"/>
                  </p:stCondLst>
                  <p:endCondLst>
                    <p:cond evt="onStopAudio" delay="0">
                      <p:tgtEl>
                        <p:sldTgt/>
                      </p:tgtEl>
                    </p:cond>
                  </p:endCondLst>
                </p:cTn>
                <p:tgtEl>
                  <p:spTgt spid="7"/>
                </p:tgtEl>
              </p:cMediaNode>
            </p:audio>
          </p:childTnLst>
        </p:cTn>
      </p:par>
    </p:tnLst>
    <p:bldLst>
      <p:bldP spid="2"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4" name="Text Box 14"/>
          <p:cNvSpPr txBox="1">
            <a:spLocks noChangeArrowheads="1"/>
          </p:cNvSpPr>
          <p:nvPr/>
        </p:nvSpPr>
        <p:spPr bwMode="auto">
          <a:xfrm>
            <a:off x="6096001" y="3587750"/>
            <a:ext cx="28686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50000"/>
              </a:spcBef>
              <a:spcAft>
                <a:spcPct val="0"/>
              </a:spcAft>
            </a:pPr>
            <a:r>
              <a:rPr lang="en-US" altLang="en-US" sz="3600" b="1">
                <a:solidFill>
                  <a:srgbClr val="FF0000"/>
                </a:solidFill>
                <a:latin typeface="Times New Roman" panose="02020603050405020304" pitchFamily="18" charset="0"/>
              </a:rPr>
              <a:t> Bài: Lũy tre </a:t>
            </a:r>
          </a:p>
        </p:txBody>
      </p:sp>
      <p:sp>
        <p:nvSpPr>
          <p:cNvPr id="107523" name="Rectangle 36"/>
          <p:cNvSpPr>
            <a:spLocks noChangeArrowheads="1"/>
          </p:cNvSpPr>
          <p:nvPr/>
        </p:nvSpPr>
        <p:spPr bwMode="auto">
          <a:xfrm>
            <a:off x="1524000" y="0"/>
            <a:ext cx="9144000" cy="6858000"/>
          </a:xfrm>
          <a:prstGeom prst="rect">
            <a:avLst/>
          </a:prstGeom>
          <a:noFill/>
          <a:ln w="57150">
            <a:pattFill prst="sphere">
              <a:fgClr>
                <a:srgbClr val="0000FF"/>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vi-VN" altLang="en-US">
              <a:solidFill>
                <a:srgbClr val="000000"/>
              </a:solidFill>
              <a:latin typeface="Times New Roman" panose="02020603050405020304" pitchFamily="18" charset="0"/>
            </a:endParaRPr>
          </a:p>
        </p:txBody>
      </p:sp>
      <p:sp>
        <p:nvSpPr>
          <p:cNvPr id="11" name="Text Box 8"/>
          <p:cNvSpPr txBox="1">
            <a:spLocks noChangeArrowheads="1"/>
          </p:cNvSpPr>
          <p:nvPr/>
        </p:nvSpPr>
        <p:spPr bwMode="auto">
          <a:xfrm>
            <a:off x="5305426" y="4432301"/>
            <a:ext cx="4899025"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3200" b="1">
                <a:solidFill>
                  <a:srgbClr val="0000FF"/>
                </a:solidFill>
                <a:latin typeface="Times New Roman" panose="02020603050405020304" pitchFamily="18" charset="0"/>
              </a:rPr>
              <a:t>Những trưa đồng đầy nắng</a:t>
            </a:r>
          </a:p>
          <a:p>
            <a:pPr fontAlgn="base">
              <a:spcBef>
                <a:spcPct val="0"/>
              </a:spcBef>
              <a:spcAft>
                <a:spcPct val="0"/>
              </a:spcAft>
            </a:pPr>
            <a:r>
              <a:rPr lang="en-US" altLang="en-US" sz="3200" b="1">
                <a:solidFill>
                  <a:srgbClr val="0000FF"/>
                </a:solidFill>
                <a:latin typeface="Times New Roman" panose="02020603050405020304" pitchFamily="18" charset="0"/>
              </a:rPr>
              <a:t>Trâu nằm nhai bóng râm</a:t>
            </a:r>
          </a:p>
          <a:p>
            <a:pPr fontAlgn="base">
              <a:spcBef>
                <a:spcPct val="0"/>
              </a:spcBef>
              <a:spcAft>
                <a:spcPct val="0"/>
              </a:spcAft>
            </a:pPr>
            <a:r>
              <a:rPr lang="en-US" altLang="en-US" sz="3200" b="1">
                <a:solidFill>
                  <a:srgbClr val="0000FF"/>
                </a:solidFill>
                <a:latin typeface="Times New Roman" panose="02020603050405020304" pitchFamily="18" charset="0"/>
              </a:rPr>
              <a:t>Tre bần thần nhớ gió</a:t>
            </a:r>
          </a:p>
          <a:p>
            <a:pPr fontAlgn="base">
              <a:spcBef>
                <a:spcPct val="0"/>
              </a:spcBef>
              <a:spcAft>
                <a:spcPct val="0"/>
              </a:spcAft>
            </a:pPr>
            <a:r>
              <a:rPr lang="en-US" altLang="en-US" sz="3200" b="1">
                <a:solidFill>
                  <a:srgbClr val="0000FF"/>
                </a:solidFill>
                <a:latin typeface="Times New Roman" panose="02020603050405020304" pitchFamily="18" charset="0"/>
              </a:rPr>
              <a:t>Chợt về đầy tiếng chim.</a:t>
            </a:r>
          </a:p>
          <a:p>
            <a:pPr fontAlgn="base">
              <a:spcBef>
                <a:spcPct val="0"/>
              </a:spcBef>
              <a:spcAft>
                <a:spcPct val="0"/>
              </a:spcAft>
            </a:pPr>
            <a:endParaRPr lang="en-US" altLang="en-US" sz="2800" b="1">
              <a:solidFill>
                <a:srgbClr val="0000FF"/>
              </a:solidFill>
              <a:latin typeface="Times New Roman" panose="02020603050405020304" pitchFamily="18" charset="0"/>
            </a:endParaRPr>
          </a:p>
          <a:p>
            <a:pPr fontAlgn="base">
              <a:spcBef>
                <a:spcPct val="0"/>
              </a:spcBef>
              <a:spcAft>
                <a:spcPct val="0"/>
              </a:spcAft>
            </a:pPr>
            <a:endParaRPr lang="en-US" altLang="en-US" sz="2800" b="1">
              <a:solidFill>
                <a:srgbClr val="0000FF"/>
              </a:solidFill>
              <a:latin typeface="Times New Roman" panose="02020603050405020304" pitchFamily="18" charset="0"/>
            </a:endParaRPr>
          </a:p>
        </p:txBody>
      </p:sp>
      <p:sp>
        <p:nvSpPr>
          <p:cNvPr id="5" name="Text Box 8"/>
          <p:cNvSpPr txBox="1">
            <a:spLocks noChangeArrowheads="1"/>
          </p:cNvSpPr>
          <p:nvPr/>
        </p:nvSpPr>
        <p:spPr bwMode="auto">
          <a:xfrm>
            <a:off x="1939925" y="1600201"/>
            <a:ext cx="44577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3200" b="1">
                <a:solidFill>
                  <a:srgbClr val="0000FF"/>
                </a:solidFill>
                <a:latin typeface="Times New Roman" panose="02020603050405020304" pitchFamily="18" charset="0"/>
              </a:rPr>
              <a:t>Tôi chỉ là hạt thóc</a:t>
            </a:r>
          </a:p>
          <a:p>
            <a:pPr fontAlgn="base">
              <a:spcBef>
                <a:spcPct val="0"/>
              </a:spcBef>
              <a:spcAft>
                <a:spcPct val="0"/>
              </a:spcAft>
            </a:pPr>
            <a:r>
              <a:rPr lang="en-US" altLang="en-US" sz="3200" b="1">
                <a:solidFill>
                  <a:srgbClr val="0000FF"/>
                </a:solidFill>
                <a:latin typeface="Times New Roman" panose="02020603050405020304" pitchFamily="18" charset="0"/>
              </a:rPr>
              <a:t>Không biết hát biết cười</a:t>
            </a:r>
          </a:p>
          <a:p>
            <a:pPr fontAlgn="base">
              <a:spcBef>
                <a:spcPct val="0"/>
              </a:spcBef>
              <a:spcAft>
                <a:spcPct val="0"/>
              </a:spcAft>
            </a:pPr>
            <a:r>
              <a:rPr lang="en-US" altLang="en-US" sz="3200" b="1">
                <a:solidFill>
                  <a:srgbClr val="0000FF"/>
                </a:solidFill>
                <a:latin typeface="Times New Roman" panose="02020603050405020304" pitchFamily="18" charset="0"/>
              </a:rPr>
              <a:t>Nhưng tôi luôn có ích</a:t>
            </a:r>
          </a:p>
          <a:p>
            <a:pPr fontAlgn="base">
              <a:spcBef>
                <a:spcPct val="0"/>
              </a:spcBef>
              <a:spcAft>
                <a:spcPct val="0"/>
              </a:spcAft>
            </a:pPr>
            <a:r>
              <a:rPr lang="en-US" altLang="en-US" sz="3200" b="1">
                <a:solidFill>
                  <a:srgbClr val="0000FF"/>
                </a:solidFill>
                <a:latin typeface="Times New Roman" panose="02020603050405020304" pitchFamily="18" charset="0"/>
              </a:rPr>
              <a:t>Vì nuôi sống con người.</a:t>
            </a:r>
          </a:p>
        </p:txBody>
      </p:sp>
      <p:sp>
        <p:nvSpPr>
          <p:cNvPr id="6" name="Text Box 14"/>
          <p:cNvSpPr txBox="1">
            <a:spLocks noChangeArrowheads="1"/>
          </p:cNvSpPr>
          <p:nvPr/>
        </p:nvSpPr>
        <p:spPr bwMode="auto">
          <a:xfrm>
            <a:off x="1939926" y="831851"/>
            <a:ext cx="33321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50000"/>
              </a:spcBef>
              <a:spcAft>
                <a:spcPct val="0"/>
              </a:spcAft>
            </a:pPr>
            <a:r>
              <a:rPr lang="en-US" altLang="en-US" sz="3600" b="1">
                <a:solidFill>
                  <a:srgbClr val="FF0000"/>
                </a:solidFill>
                <a:latin typeface="Times New Roman" panose="02020603050405020304" pitchFamily="18" charset="0"/>
              </a:rPr>
              <a:t> Bài: Hạt thóc</a:t>
            </a:r>
          </a:p>
        </p:txBody>
      </p:sp>
    </p:spTree>
    <p:extLst>
      <p:ext uri="{BB962C8B-B14F-4D97-AF65-F5344CB8AC3E}">
        <p14:creationId xmlns:p14="http://schemas.microsoft.com/office/powerpoint/2010/main" val="318314635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254"/>
                                        </p:tgtEl>
                                        <p:attrNameLst>
                                          <p:attrName>style.visibility</p:attrName>
                                        </p:attrNameLst>
                                      </p:cBhvr>
                                      <p:to>
                                        <p:strVal val="visible"/>
                                      </p:to>
                                    </p:set>
                                    <p:anim calcmode="lin" valueType="num">
                                      <p:cBhvr additive="base">
                                        <p:cTn id="18" dur="500" fill="hold"/>
                                        <p:tgtEl>
                                          <p:spTgt spid="10254"/>
                                        </p:tgtEl>
                                        <p:attrNameLst>
                                          <p:attrName>ppt_x</p:attrName>
                                        </p:attrNameLst>
                                      </p:cBhvr>
                                      <p:tavLst>
                                        <p:tav tm="0">
                                          <p:val>
                                            <p:strVal val="#ppt_x"/>
                                          </p:val>
                                        </p:tav>
                                        <p:tav tm="100000">
                                          <p:val>
                                            <p:strVal val="#ppt_x"/>
                                          </p:val>
                                        </p:tav>
                                      </p:tavLst>
                                    </p:anim>
                                    <p:anim calcmode="lin" valueType="num">
                                      <p:cBhvr additive="base">
                                        <p:cTn id="19" dur="500" fill="hold"/>
                                        <p:tgtEl>
                                          <p:spTgt spid="10254"/>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ircle(in)">
                                      <p:cBhvr>
                                        <p:cTn id="24"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4" grpId="0"/>
      <p:bldP spid="11" grpId="0"/>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18"/>
          <p:cNvPicPr>
            <a:picLocks noChangeAspect="1"/>
          </p:cNvPicPr>
          <p:nvPr/>
        </p:nvPicPr>
        <p:blipFill>
          <a:blip r:embed="rId2">
            <a:extLst>
              <a:ext uri="{28A0092B-C50C-407E-A947-70E740481C1C}">
                <a14:useLocalDpi xmlns:a14="http://schemas.microsoft.com/office/drawing/2010/main" val="0"/>
              </a:ext>
            </a:extLst>
          </a:blip>
          <a:srcRect t="5325"/>
          <a:stretch>
            <a:fillRect/>
          </a:stretch>
        </p:blipFill>
        <p:spPr bwMode="auto">
          <a:xfrm>
            <a:off x="1282701" y="803275"/>
            <a:ext cx="2124075"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Rounded Corners 12">
            <a:extLst>
              <a:ext uri="{FF2B5EF4-FFF2-40B4-BE49-F238E27FC236}">
                <a16:creationId xmlns:a16="http://schemas.microsoft.com/office/drawing/2014/main" id="{18F242C0-8D32-4C65-9B04-082B8F3B1A20}"/>
              </a:ext>
            </a:extLst>
          </p:cNvPr>
          <p:cNvSpPr/>
          <p:nvPr/>
        </p:nvSpPr>
        <p:spPr>
          <a:xfrm>
            <a:off x="3048000" y="457201"/>
            <a:ext cx="7315200" cy="1484313"/>
          </a:xfrm>
          <a:prstGeom prst="roundRect">
            <a:avLst/>
          </a:prstGeom>
          <a:solidFill>
            <a:schemeClr val="accent6">
              <a:lumMod val="75000"/>
            </a:schemeClr>
          </a:solidFill>
          <a:ln w="25400" cap="flat" cmpd="sng" algn="ctr">
            <a:noFill/>
            <a:prstDash val="solid"/>
          </a:ln>
          <a:effectLst/>
        </p:spPr>
        <p:txBody>
          <a:bodyPr anchor="ctr"/>
          <a:lstStyle/>
          <a:p>
            <a:pPr algn="ctr" defTabSz="685800">
              <a:defRPr/>
            </a:pPr>
            <a:r>
              <a:rPr lang="en-US" sz="4500" kern="0" dirty="0">
                <a:solidFill>
                  <a:srgbClr val="F2F2E9"/>
                </a:solidFill>
                <a:latin typeface="Times New Roman" panose="02020603050405020304" pitchFamily="18" charset="0"/>
                <a:cs typeface="Times New Roman" panose="02020603050405020304" pitchFamily="18" charset="0"/>
              </a:rPr>
              <a:t>Tên một nhân vật em yêu thích trong bài đọc.</a:t>
            </a:r>
          </a:p>
        </p:txBody>
      </p:sp>
      <p:sp>
        <p:nvSpPr>
          <p:cNvPr id="14" name="Text Box 8"/>
          <p:cNvSpPr txBox="1">
            <a:spLocks noChangeArrowheads="1"/>
          </p:cNvSpPr>
          <p:nvPr/>
        </p:nvSpPr>
        <p:spPr bwMode="auto">
          <a:xfrm>
            <a:off x="5665788" y="2403475"/>
            <a:ext cx="33528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3600" b="1">
                <a:solidFill>
                  <a:srgbClr val="0000FF"/>
                </a:solidFill>
                <a:latin typeface="Times New Roman" panose="02020603050405020304" pitchFamily="18" charset="0"/>
              </a:rPr>
              <a:t>Nàng  Xuân</a:t>
            </a:r>
          </a:p>
        </p:txBody>
      </p:sp>
      <p:sp>
        <p:nvSpPr>
          <p:cNvPr id="15" name="Text Box 8"/>
          <p:cNvSpPr txBox="1">
            <a:spLocks noChangeArrowheads="1"/>
          </p:cNvSpPr>
          <p:nvPr/>
        </p:nvSpPr>
        <p:spPr bwMode="auto">
          <a:xfrm>
            <a:off x="5665789" y="3079751"/>
            <a:ext cx="34639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3600" b="1">
                <a:solidFill>
                  <a:srgbClr val="0000FF"/>
                </a:solidFill>
                <a:latin typeface="Times New Roman" panose="02020603050405020304" pitchFamily="18" charset="0"/>
              </a:rPr>
              <a:t>Chim họa mi </a:t>
            </a:r>
          </a:p>
        </p:txBody>
      </p:sp>
      <p:sp>
        <p:nvSpPr>
          <p:cNvPr id="16" name="Text Box 8"/>
          <p:cNvSpPr txBox="1">
            <a:spLocks noChangeArrowheads="1"/>
          </p:cNvSpPr>
          <p:nvPr/>
        </p:nvSpPr>
        <p:spPr bwMode="auto">
          <a:xfrm>
            <a:off x="5694364" y="3771901"/>
            <a:ext cx="34639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3600" b="1">
                <a:solidFill>
                  <a:srgbClr val="0000FF"/>
                </a:solidFill>
                <a:latin typeface="Times New Roman" panose="02020603050405020304" pitchFamily="18" charset="0"/>
              </a:rPr>
              <a:t>Bé Minh</a:t>
            </a:r>
          </a:p>
        </p:txBody>
      </p:sp>
      <p:sp>
        <p:nvSpPr>
          <p:cNvPr id="18" name="Text Box 8"/>
          <p:cNvSpPr txBox="1">
            <a:spLocks noChangeArrowheads="1"/>
          </p:cNvSpPr>
          <p:nvPr/>
        </p:nvSpPr>
        <p:spPr bwMode="auto">
          <a:xfrm>
            <a:off x="5694364" y="4529138"/>
            <a:ext cx="34639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3600" b="1">
                <a:solidFill>
                  <a:srgbClr val="0000FF"/>
                </a:solidFill>
                <a:latin typeface="Times New Roman" panose="02020603050405020304" pitchFamily="18" charset="0"/>
              </a:rPr>
              <a:t>Hạt thóc</a:t>
            </a:r>
          </a:p>
        </p:txBody>
      </p:sp>
    </p:spTree>
    <p:extLst>
      <p:ext uri="{BB962C8B-B14F-4D97-AF65-F5344CB8AC3E}">
        <p14:creationId xmlns:p14="http://schemas.microsoft.com/office/powerpoint/2010/main" val="211087795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4"/>
                                        </p:tgtEl>
                                        <p:attrNameLst>
                                          <p:attrName>style.visibility</p:attrName>
                                        </p:attrNameLst>
                                      </p:cBhvr>
                                      <p:to>
                                        <p:strVal val="visible"/>
                                      </p:to>
                                    </p:set>
                                    <p:anim calcmode="discrete" valueType="clr">
                                      <p:cBhvr override="childStyle">
                                        <p:cTn id="7"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4"/>
                                        </p:tgtEl>
                                        <p:attrNameLst>
                                          <p:attrName>fillcolor</p:attrName>
                                        </p:attrNameLst>
                                      </p:cBhvr>
                                      <p:tavLst>
                                        <p:tav tm="0">
                                          <p:val>
                                            <p:clrVal>
                                              <a:schemeClr val="accent2"/>
                                            </p:clrVal>
                                          </p:val>
                                        </p:tav>
                                        <p:tav tm="50000">
                                          <p:val>
                                            <p:clrVal>
                                              <a:schemeClr val="hlink"/>
                                            </p:clrVal>
                                          </p:val>
                                        </p:tav>
                                      </p:tavLst>
                                    </p:anim>
                                    <p:set>
                                      <p:cBhvr>
                                        <p:cTn id="9" dur="80"/>
                                        <p:tgtEl>
                                          <p:spTgt spid="14"/>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5"/>
                                        </p:tgtEl>
                                        <p:attrNameLst>
                                          <p:attrName>style.visibility</p:attrName>
                                        </p:attrNameLst>
                                      </p:cBhvr>
                                      <p:to>
                                        <p:strVal val="visible"/>
                                      </p:to>
                                    </p:set>
                                    <p:anim calcmode="discrete" valueType="clr">
                                      <p:cBhvr override="childStyle">
                                        <p:cTn id="14"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5"/>
                                        </p:tgtEl>
                                        <p:attrNameLst>
                                          <p:attrName>fillcolor</p:attrName>
                                        </p:attrNameLst>
                                      </p:cBhvr>
                                      <p:tavLst>
                                        <p:tav tm="0">
                                          <p:val>
                                            <p:clrVal>
                                              <a:schemeClr val="accent2"/>
                                            </p:clrVal>
                                          </p:val>
                                        </p:tav>
                                        <p:tav tm="50000">
                                          <p:val>
                                            <p:clrVal>
                                              <a:schemeClr val="hlink"/>
                                            </p:clrVal>
                                          </p:val>
                                        </p:tav>
                                      </p:tavLst>
                                    </p:anim>
                                    <p:set>
                                      <p:cBhvr>
                                        <p:cTn id="16" dur="80"/>
                                        <p:tgtEl>
                                          <p:spTgt spid="15"/>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16"/>
                                        </p:tgtEl>
                                        <p:attrNameLst>
                                          <p:attrName>style.visibility</p:attrName>
                                        </p:attrNameLst>
                                      </p:cBhvr>
                                      <p:to>
                                        <p:strVal val="visible"/>
                                      </p:to>
                                    </p:set>
                                    <p:anim calcmode="discrete" valueType="clr">
                                      <p:cBhvr override="childStyle">
                                        <p:cTn id="21"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6"/>
                                        </p:tgtEl>
                                        <p:attrNameLst>
                                          <p:attrName>fillcolor</p:attrName>
                                        </p:attrNameLst>
                                      </p:cBhvr>
                                      <p:tavLst>
                                        <p:tav tm="0">
                                          <p:val>
                                            <p:clrVal>
                                              <a:schemeClr val="accent2"/>
                                            </p:clrVal>
                                          </p:val>
                                        </p:tav>
                                        <p:tav tm="50000">
                                          <p:val>
                                            <p:clrVal>
                                              <a:schemeClr val="hlink"/>
                                            </p:clrVal>
                                          </p:val>
                                        </p:tav>
                                      </p:tavLst>
                                    </p:anim>
                                    <p:set>
                                      <p:cBhvr>
                                        <p:cTn id="23" dur="80"/>
                                        <p:tgtEl>
                                          <p:spTgt spid="16"/>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18"/>
                                        </p:tgtEl>
                                        <p:attrNameLst>
                                          <p:attrName>style.visibility</p:attrName>
                                        </p:attrNameLst>
                                      </p:cBhvr>
                                      <p:to>
                                        <p:strVal val="visible"/>
                                      </p:to>
                                    </p:set>
                                    <p:anim calcmode="discrete" valueType="clr">
                                      <p:cBhvr override="childStyle">
                                        <p:cTn id="28" dur="80"/>
                                        <p:tgtEl>
                                          <p:spTgt spid="18"/>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18"/>
                                        </p:tgtEl>
                                        <p:attrNameLst>
                                          <p:attrName>fillcolor</p:attrName>
                                        </p:attrNameLst>
                                      </p:cBhvr>
                                      <p:tavLst>
                                        <p:tav tm="0">
                                          <p:val>
                                            <p:clrVal>
                                              <a:schemeClr val="accent2"/>
                                            </p:clrVal>
                                          </p:val>
                                        </p:tav>
                                        <p:tav tm="50000">
                                          <p:val>
                                            <p:clrVal>
                                              <a:schemeClr val="hlink"/>
                                            </p:clrVal>
                                          </p:val>
                                        </p:tav>
                                      </p:tavLst>
                                    </p:anim>
                                    <p:set>
                                      <p:cBhvr>
                                        <p:cTn id="30" dur="80"/>
                                        <p:tgtEl>
                                          <p:spTgt spid="1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6FB30559-A1E4-4656-B527-8E3943A134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675" y="2734697"/>
            <a:ext cx="5348762" cy="3774303"/>
          </a:xfrm>
          <a:prstGeom prst="rect">
            <a:avLst/>
          </a:prstGeom>
        </p:spPr>
      </p:pic>
      <p:sp>
        <p:nvSpPr>
          <p:cNvPr id="6" name="Thought Bubble: Cloud 5">
            <a:extLst>
              <a:ext uri="{FF2B5EF4-FFF2-40B4-BE49-F238E27FC236}">
                <a16:creationId xmlns:a16="http://schemas.microsoft.com/office/drawing/2014/main" id="{BF3E3577-B85D-41BE-934A-3E5A7188D767}"/>
              </a:ext>
            </a:extLst>
          </p:cNvPr>
          <p:cNvSpPr/>
          <p:nvPr/>
        </p:nvSpPr>
        <p:spPr>
          <a:xfrm>
            <a:off x="3922485" y="589549"/>
            <a:ext cx="6178859" cy="2261035"/>
          </a:xfrm>
          <a:prstGeom prst="cloudCallout">
            <a:avLst>
              <a:gd name="adj1" fmla="val -61837"/>
              <a:gd name="adj2" fmla="val 658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Hôm nay em được ôn lại những kiến thức nào?</a:t>
            </a: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hought Bubble: Cloud 6">
            <a:extLst>
              <a:ext uri="{FF2B5EF4-FFF2-40B4-BE49-F238E27FC236}">
                <a16:creationId xmlns:a16="http://schemas.microsoft.com/office/drawing/2014/main" id="{1FEFA608-B261-4936-86EB-83ACE6DBA845}"/>
              </a:ext>
            </a:extLst>
          </p:cNvPr>
          <p:cNvSpPr/>
          <p:nvPr/>
        </p:nvSpPr>
        <p:spPr>
          <a:xfrm>
            <a:off x="3922484" y="589549"/>
            <a:ext cx="6178859" cy="2261035"/>
          </a:xfrm>
          <a:prstGeom prst="cloudCallout">
            <a:avLst>
              <a:gd name="adj1" fmla="val -61837"/>
              <a:gd name="adj2" fmla="val 658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t</a:t>
            </a:r>
            <a:r>
              <a:rPr kumimoji="0" lang="vi-VN"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iếp tục luyện đọc các bài tập đọc đã học</a:t>
            </a: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973271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1" nodeType="clickEffect">
                                  <p:stCondLst>
                                    <p:cond delay="0"/>
                                  </p:stCondLst>
                                  <p:childTnLst>
                                    <p:animEffect transition="out" filter="barn(inVertical)">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grpId="1" nodeType="clickEffect">
                                  <p:stCondLst>
                                    <p:cond delay="0"/>
                                  </p:stCondLst>
                                  <p:childTnLst>
                                    <p:animEffect transition="out" filter="barn(inVertical)">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r="2000" b="10664"/>
          <a:stretch>
            <a:fillRect/>
          </a:stretch>
        </p:blipFill>
        <p:spPr bwMode="auto">
          <a:xfrm>
            <a:off x="0" y="1"/>
            <a:ext cx="12192000" cy="68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10" name="Group 9"/>
          <p:cNvGrpSpPr/>
          <p:nvPr/>
        </p:nvGrpSpPr>
        <p:grpSpPr>
          <a:xfrm>
            <a:off x="-6248400" y="600981"/>
            <a:ext cx="8077198" cy="3686085"/>
            <a:chOff x="152400" y="642075"/>
            <a:chExt cx="5170262" cy="3686085"/>
          </a:xfrm>
        </p:grpSpPr>
        <p:pic>
          <p:nvPicPr>
            <p:cNvPr id="11"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301239" y="1706880"/>
              <a:ext cx="3021423"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2">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đôi</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màu</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13"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4" name="Oval Callout 13"/>
          <p:cNvSpPr/>
          <p:nvPr/>
        </p:nvSpPr>
        <p:spPr>
          <a:xfrm>
            <a:off x="6553200" y="5029200"/>
            <a:ext cx="3657600" cy="1371600"/>
          </a:xfrm>
          <a:prstGeom prst="wedgeEllipseCallout">
            <a:avLst>
              <a:gd name="adj1" fmla="val 18016"/>
              <a:gd name="adj2" fmla="val -11979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Màu</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biếc</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1.48148E-6 L 0.7309 0.01019 " pathEditMode="relative" rAng="0" ptsTypes="AA">
                                      <p:cBhvr>
                                        <p:cTn id="14" dur="3500" fill="hold"/>
                                        <p:tgtEl>
                                          <p:spTgt spid="10"/>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3"/>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3"/>
                </p:tgtEl>
              </p:cMediaNode>
            </p:audio>
          </p:childTnLst>
        </p:cTn>
      </p:par>
    </p:tnLst>
    <p:bldLst>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800" b="9546"/>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9" name="Group 8"/>
          <p:cNvGrpSpPr/>
          <p:nvPr/>
        </p:nvGrpSpPr>
        <p:grpSpPr>
          <a:xfrm>
            <a:off x="-7888486" y="534811"/>
            <a:ext cx="8498086" cy="3686085"/>
            <a:chOff x="-182990" y="575905"/>
            <a:chExt cx="6252021" cy="3686085"/>
          </a:xfrm>
        </p:grpSpPr>
        <p:pic>
          <p:nvPicPr>
            <p:cNvPr id="10"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2990" y="57590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49031" y="1706880"/>
              <a:ext cx="4220000"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FFCC"/>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Dáng</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cân</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thấp</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3" name="Oval Callout 12"/>
          <p:cNvSpPr/>
          <p:nvPr/>
        </p:nvSpPr>
        <p:spPr>
          <a:xfrm>
            <a:off x="6096000" y="5029200"/>
            <a:ext cx="4114800" cy="1371600"/>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Tập</a:t>
            </a:r>
            <a:r>
              <a:rPr kumimoji="0" lang="en-US" sz="4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tễnh</a:t>
            </a:r>
            <a:endParaRPr kumimoji="0" lang="en-US" sz="44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7.40741E-7 L 0.7309 0.01018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8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6233277" y="450673"/>
            <a:ext cx="8701055" cy="3686085"/>
            <a:chOff x="-262148" y="491767"/>
            <a:chExt cx="6067527"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2148" y="491767"/>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52251" y="1458732"/>
              <a:ext cx="3953128" cy="23312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66FF"/>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Phản</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chiếu</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ánh</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lấp</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lánh</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trông</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mắt</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3" name="Oval Callout 12"/>
          <p:cNvSpPr/>
          <p:nvPr/>
        </p:nvSpPr>
        <p:spPr>
          <a:xfrm>
            <a:off x="5029200" y="5174982"/>
            <a:ext cx="5487046" cy="1659205"/>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Óng</a:t>
            </a: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ánh</a:t>
            </a:r>
            <a:endParaRPr kumimoji="0" lang="en-US" sz="48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1.38889E-6 -7.40741E-7 L 0.7309 0.01019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10134600" y="600981"/>
            <a:ext cx="9790471" cy="3686085"/>
            <a:chOff x="-724206" y="642075"/>
            <a:chExt cx="5631486"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4206" y="642075"/>
              <a:ext cx="4940647"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949442" y="1706880"/>
              <a:ext cx="2957838"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Chúc mừng các em</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pic>
        <p:nvPicPr>
          <p:cNvPr id="13" name="Picture 12" descr="Káº¿t quáº£ hÃ¬nh áº£nh cho win text gif"/>
          <p:cNvPicPr>
            <a:picLocks noChangeAspect="1" noChangeArrowheads="1" noCrop="1"/>
          </p:cNvPicPr>
          <p:nvPr/>
        </p:nvPicPr>
        <p:blipFill>
          <a:blip r:embed="rId12"/>
          <a:srcRect/>
          <a:stretch>
            <a:fillRect/>
          </a:stretch>
        </p:blipFill>
        <p:spPr bwMode="auto">
          <a:xfrm>
            <a:off x="4046988" y="1613213"/>
            <a:ext cx="4402824" cy="44028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9"/>
                                        </p:tgtEl>
                                        <p:attrNameLst>
                                          <p:attrName>ppt_x</p:attrName>
                                          <p:attrName>ppt_y</p:attrName>
                                        </p:attrNameLst>
                                      </p:cBhvr>
                                      <p:rCtr x="36549" y="509"/>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12"/>
                                        </p:tgtEl>
                                      </p:cBhvr>
                                    </p:cmd>
                                  </p:childTnLst>
                                </p:cTn>
                              </p:par>
                              <p:par>
                                <p:cTn id="28" presetID="63" presetClass="path" presetSubtype="0" accel="50000" decel="50000" fill="hold" nodeType="withEffect">
                                  <p:stCondLst>
                                    <p:cond delay="0"/>
                                  </p:stCondLst>
                                  <p:childTnLst>
                                    <p:animMotion origin="layout" path="M 0.73086 0.01019 L 1.64753 0.0213 " pathEditMode="relative" rAng="0" ptsTypes="AA">
                                      <p:cBhvr>
                                        <p:cTn id="29"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30"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文本框 2054"/>
          <p:cNvSpPr txBox="1"/>
          <p:nvPr/>
        </p:nvSpPr>
        <p:spPr>
          <a:xfrm>
            <a:off x="5075238" y="4449764"/>
            <a:ext cx="4800600" cy="846137"/>
          </a:xfrm>
          <a:prstGeom prst="rect">
            <a:avLst/>
          </a:prstGeom>
          <a:noFill/>
          <a:ln w="9525">
            <a:noFill/>
          </a:ln>
        </p:spPr>
        <p:txBody>
          <a:bodyPr>
            <a:spAutoFit/>
          </a:bodyPr>
          <a:lstStyle/>
          <a:p>
            <a:pPr defTabSz="817775" eaLnBrk="0" fontAlgn="base" hangingPunct="0">
              <a:spcBef>
                <a:spcPct val="50000"/>
              </a:spcBef>
              <a:spcAft>
                <a:spcPct val="0"/>
              </a:spcAft>
              <a:defRPr/>
            </a:pPr>
            <a:endParaRPr lang="en-US" altLang="zh-CN" sz="1962" dirty="0">
              <a:solidFill>
                <a:srgbClr val="000000"/>
              </a:solidFill>
              <a:latin typeface="SimHei" panose="02010609060101010101" pitchFamily="2" charset="-122"/>
              <a:ea typeface="SimHei" panose="02010609060101010101" pitchFamily="2" charset="-122"/>
            </a:endParaRPr>
          </a:p>
          <a:p>
            <a:pPr defTabSz="817775" eaLnBrk="0" fontAlgn="base" hangingPunct="0">
              <a:spcBef>
                <a:spcPct val="50000"/>
              </a:spcBef>
              <a:spcAft>
                <a:spcPct val="0"/>
              </a:spcAft>
              <a:defRPr/>
            </a:pPr>
            <a:endParaRPr lang="zh-CN" altLang="en-US" sz="1962" dirty="0">
              <a:solidFill>
                <a:srgbClr val="000000"/>
              </a:solidFill>
              <a:latin typeface="SimHei" panose="02010609060101010101" pitchFamily="2" charset="-122"/>
              <a:ea typeface="SimHei" panose="02010609060101010101" pitchFamily="2" charset="-122"/>
            </a:endParaRPr>
          </a:p>
        </p:txBody>
      </p:sp>
      <p:pic>
        <p:nvPicPr>
          <p:cNvPr id="84995" name="Picture 3" descr="C:\Users\Administrator\Downloads\ẢNG HÌNH NÊN MỚI\2eb65abb3b2bf7969df42d6a12ae354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65101"/>
            <a:ext cx="10494936" cy="6697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文本框 71690"/>
          <p:cNvSpPr txBox="1">
            <a:spLocks noChangeArrowheads="1"/>
          </p:cNvSpPr>
          <p:nvPr/>
        </p:nvSpPr>
        <p:spPr bwMode="auto">
          <a:xfrm>
            <a:off x="1524000" y="1706564"/>
            <a:ext cx="9144000" cy="168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17563">
              <a:spcBef>
                <a:spcPct val="20000"/>
              </a:spcBef>
              <a:buChar char="•"/>
              <a:defRPr sz="3200">
                <a:solidFill>
                  <a:schemeClr val="tx1"/>
                </a:solidFill>
                <a:latin typeface="Arial" panose="020B0604020202020204" pitchFamily="34" charset="0"/>
              </a:defRPr>
            </a:lvl1pPr>
            <a:lvl2pPr marL="742950" indent="-285750" defTabSz="817563">
              <a:spcBef>
                <a:spcPct val="20000"/>
              </a:spcBef>
              <a:buChar char="–"/>
              <a:defRPr sz="2800">
                <a:solidFill>
                  <a:schemeClr val="tx1"/>
                </a:solidFill>
                <a:latin typeface="Arial" panose="020B0604020202020204" pitchFamily="34" charset="0"/>
              </a:defRPr>
            </a:lvl2pPr>
            <a:lvl3pPr marL="1143000" indent="-228600" defTabSz="817563">
              <a:spcBef>
                <a:spcPct val="20000"/>
              </a:spcBef>
              <a:buChar char="•"/>
              <a:defRPr sz="2400">
                <a:solidFill>
                  <a:schemeClr val="tx1"/>
                </a:solidFill>
                <a:latin typeface="Arial" panose="020B0604020202020204" pitchFamily="34" charset="0"/>
              </a:defRPr>
            </a:lvl3pPr>
            <a:lvl4pPr marL="1600200" indent="-228600" defTabSz="817563">
              <a:spcBef>
                <a:spcPct val="20000"/>
              </a:spcBef>
              <a:buChar char="–"/>
              <a:defRPr sz="2000">
                <a:solidFill>
                  <a:schemeClr val="tx1"/>
                </a:solidFill>
                <a:latin typeface="Arial" panose="020B0604020202020204" pitchFamily="34" charset="0"/>
              </a:defRPr>
            </a:lvl4pPr>
            <a:lvl5pPr marL="2057400" indent="-228600" defTabSz="817563">
              <a:spcBef>
                <a:spcPct val="20000"/>
              </a:spcBef>
              <a:buChar char="»"/>
              <a:defRPr sz="2000">
                <a:solidFill>
                  <a:schemeClr val="tx1"/>
                </a:solidFill>
                <a:latin typeface="Arial" panose="020B0604020202020204" pitchFamily="34" charset="0"/>
              </a:defRPr>
            </a:lvl5pPr>
            <a:lvl6pPr marL="2514600" indent="-228600" defTabSz="81756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81756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81756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817563"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Bef>
                <a:spcPct val="50000"/>
              </a:spcBef>
              <a:spcAft>
                <a:spcPct val="0"/>
              </a:spcAft>
              <a:buNone/>
            </a:pPr>
            <a:r>
              <a:rPr lang="en-US" altLang="zh-CN" sz="2700" b="1">
                <a:solidFill>
                  <a:srgbClr val="FF0066"/>
                </a:solidFill>
                <a:latin typeface="Times New Roman" panose="02020603050405020304" pitchFamily="18" charset="0"/>
                <a:ea typeface="SimHei"/>
                <a:cs typeface="Times New Roman" panose="02020603050405020304" pitchFamily="18" charset="0"/>
              </a:rPr>
              <a:t>TIẾNG VIỆT: TUẦN 27</a:t>
            </a:r>
          </a:p>
          <a:p>
            <a:pPr algn="ctr" eaLnBrk="0" fontAlgn="base" hangingPunct="0">
              <a:spcBef>
                <a:spcPct val="50000"/>
              </a:spcBef>
              <a:spcAft>
                <a:spcPct val="0"/>
              </a:spcAft>
              <a:buNone/>
            </a:pPr>
            <a:r>
              <a:rPr lang="pt-BR" altLang="vi-VN" sz="2400" b="1">
                <a:solidFill>
                  <a:srgbClr val="002060"/>
                </a:solidFill>
                <a:latin typeface="Times New Roman" panose="02020603050405020304" pitchFamily="18" charset="0"/>
                <a:ea typeface="SimHei"/>
                <a:cs typeface="Times New Roman" panose="02020603050405020304" pitchFamily="18" charset="0"/>
              </a:rPr>
              <a:t>ÔN TẬP GIỮA HỌC KÌ 2</a:t>
            </a:r>
            <a:endParaRPr lang="vi-VN" altLang="vi-VN" sz="2400">
              <a:solidFill>
                <a:srgbClr val="002060"/>
              </a:solidFill>
              <a:latin typeface="Times New Roman" panose="02020603050405020304" pitchFamily="18" charset="0"/>
              <a:ea typeface="SimHei"/>
              <a:cs typeface="Times New Roman" panose="02020603050405020304" pitchFamily="18" charset="0"/>
            </a:endParaRPr>
          </a:p>
          <a:p>
            <a:pPr algn="ctr" eaLnBrk="0" fontAlgn="base" hangingPunct="0">
              <a:spcBef>
                <a:spcPct val="50000"/>
              </a:spcBef>
              <a:spcAft>
                <a:spcPct val="0"/>
              </a:spcAft>
              <a:buNone/>
            </a:pPr>
            <a:r>
              <a:rPr lang="en-US" altLang="zh-CN" sz="2700" b="1">
                <a:solidFill>
                  <a:srgbClr val="FF0066"/>
                </a:solidFill>
                <a:latin typeface="Times New Roman" panose="02020603050405020304" pitchFamily="18" charset="0"/>
                <a:ea typeface="SimHei"/>
                <a:cs typeface="Times New Roman" panose="02020603050405020304" pitchFamily="18" charset="0"/>
              </a:rPr>
              <a:t>TIẾT : 1 + 2</a:t>
            </a:r>
            <a:endParaRPr lang="en-US" altLang="zh-CN" sz="2700" b="1">
              <a:solidFill>
                <a:srgbClr val="3399FF"/>
              </a:solidFill>
              <a:latin typeface="Times New Roman" panose="02020603050405020304" pitchFamily="18" charset="0"/>
              <a:ea typeface="SimHei"/>
              <a:cs typeface="Times New Roman" panose="02020603050405020304" pitchFamily="18" charset="0"/>
            </a:endParaRPr>
          </a:p>
        </p:txBody>
      </p:sp>
      <p:grpSp>
        <p:nvGrpSpPr>
          <p:cNvPr id="84997" name="2 2"/>
          <p:cNvGrpSpPr>
            <a:grpSpLocks/>
          </p:cNvGrpSpPr>
          <p:nvPr/>
        </p:nvGrpSpPr>
        <p:grpSpPr bwMode="auto">
          <a:xfrm>
            <a:off x="4821238" y="3686176"/>
            <a:ext cx="2767012" cy="2314575"/>
            <a:chOff x="-4212976" y="2200858"/>
            <a:chExt cx="4086225" cy="2609267"/>
          </a:xfrm>
        </p:grpSpPr>
        <p:pic>
          <p:nvPicPr>
            <p:cNvPr id="84998" name="图片 15"/>
            <p:cNvPicPr>
              <a:picLocks noChangeAspect="1"/>
            </p:cNvPicPr>
            <p:nvPr/>
          </p:nvPicPr>
          <p:blipFill>
            <a:blip r:embed="rId4">
              <a:extLst>
                <a:ext uri="{28A0092B-C50C-407E-A947-70E740481C1C}">
                  <a14:useLocalDpi xmlns:a14="http://schemas.microsoft.com/office/drawing/2010/main" val="0"/>
                </a:ext>
              </a:extLst>
            </a:blip>
            <a:srcRect l="47710" t="40370" r="7603" b="8900"/>
            <a:stretch>
              <a:fillRect/>
            </a:stretch>
          </p:blipFill>
          <p:spPr bwMode="auto">
            <a:xfrm>
              <a:off x="-4212976" y="2200858"/>
              <a:ext cx="4086225" cy="2609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9" name="TextBox 1"/>
            <p:cNvSpPr txBox="1">
              <a:spLocks noChangeArrowheads="1"/>
            </p:cNvSpPr>
            <p:nvPr/>
          </p:nvSpPr>
          <p:spPr bwMode="auto">
            <a:xfrm>
              <a:off x="-2724839" y="3691077"/>
              <a:ext cx="272804" cy="416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vi-VN" altLang="zh-CN" sz="1800" b="1">
                <a:solidFill>
                  <a:srgbClr val="FF0000"/>
                </a:solidFill>
                <a:latin typeface="Times New Roman" panose="02020603050405020304" pitchFamily="18" charset="0"/>
                <a:ea typeface="方正粗圆_GBK"/>
                <a:cs typeface="Times New Roman" panose="02020603050405020304" pitchFamily="18" charset="0"/>
              </a:endParaRPr>
            </a:p>
          </p:txBody>
        </p:sp>
      </p:grpSp>
    </p:spTree>
    <p:extLst>
      <p:ext uri="{BB962C8B-B14F-4D97-AF65-F5344CB8AC3E}">
        <p14:creationId xmlns:p14="http://schemas.microsoft.com/office/powerpoint/2010/main" val="330169176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nodePh="1">
                                  <p:stCondLst>
                                    <p:cond delay="0"/>
                                  </p:stCondLst>
                                  <p:endCondLst>
                                    <p:cond evt="begin" delay="0">
                                      <p:tn val="5"/>
                                    </p:cond>
                                  </p:endCondLst>
                                  <p:childTnLst>
                                    <p:set>
                                      <p:cBhvr>
                                        <p:cTn id="6" dur="1" fill="hold">
                                          <p:stCondLst>
                                            <p:cond delay="0"/>
                                          </p:stCondLst>
                                        </p:cTn>
                                        <p:tgtEl>
                                          <p:spTgt spid="2055"/>
                                        </p:tgtEl>
                                        <p:attrNameLst>
                                          <p:attrName>style.visibility</p:attrName>
                                        </p:attrNameLst>
                                      </p:cBhvr>
                                      <p:to>
                                        <p:strVal val="visible"/>
                                      </p:to>
                                    </p:set>
                                    <p:animEffect transition="in" filter="wipe(left)">
                                      <p:cBhvr>
                                        <p:cTn id="7" dur="500"/>
                                        <p:tgtEl>
                                          <p:spTgt spid="20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ppt_x</p:attrName>
                                        </p:attrNameLst>
                                      </p:cBhvr>
                                      <p:tavLst>
                                        <p:tav tm="0">
                                          <p:val>
                                            <p:strVal val="#ppt_x-.2"/>
                                          </p:val>
                                        </p:tav>
                                        <p:tav tm="100000">
                                          <p:val>
                                            <p:strVal val="#ppt_x"/>
                                          </p:val>
                                        </p:tav>
                                      </p:tavLst>
                                    </p:anim>
                                    <p:anim calcmode="lin" valueType="num">
                                      <p:cBhvr>
                                        <p:cTn id="13" dur="5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5"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12192000" cy="73587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10" name="Rounded Rectangle 9"/>
          <p:cNvSpPr/>
          <p:nvPr/>
        </p:nvSpPr>
        <p:spPr>
          <a:xfrm>
            <a:off x="927492" y="1306559"/>
            <a:ext cx="1199150" cy="1898639"/>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8" name="TextBox 7"/>
          <p:cNvSpPr txBox="1"/>
          <p:nvPr/>
        </p:nvSpPr>
        <p:spPr>
          <a:xfrm>
            <a:off x="833125" y="1526923"/>
            <a:ext cx="129351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HP001 4H" panose="020B0603050302020204" pitchFamily="34" charset="0"/>
                <a:ea typeface="+mn-ea"/>
                <a:cs typeface="Times New Roman" panose="02020603050405020304" pitchFamily="18" charset="0"/>
                <a:sym typeface="Arial"/>
              </a:rPr>
              <a:t>Vở</a:t>
            </a:r>
            <a:endParaRPr kumimoji="0" lang="en-US" sz="3200" b="1" i="0" u="none" strike="noStrike" kern="1200" cap="none" spc="0" normalizeH="0" baseline="0" noProof="0" dirty="0">
              <a:ln>
                <a:noFill/>
              </a:ln>
              <a:solidFill>
                <a:srgbClr val="FF0000"/>
              </a:solidFill>
              <a:effectLst/>
              <a:uLnTx/>
              <a:uFillTx/>
              <a:latin typeface="HP001 4H" panose="020B0603050302020204" pitchFamily="34" charset="0"/>
              <a:ea typeface="+mn-ea"/>
              <a:cs typeface="Times New Roman" panose="02020603050405020304" pitchFamily="18" charset="0"/>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srgbClr val="FF0000"/>
                </a:solidFill>
                <a:effectLst/>
                <a:uLnTx/>
                <a:uFillTx/>
                <a:latin typeface="HP001 4H" panose="020B0603050302020204" pitchFamily="34" charset="0"/>
                <a:ea typeface="+mn-ea"/>
                <a:cs typeface="Times New Roman" panose="02020603050405020304" pitchFamily="18" charset="0"/>
                <a:sym typeface="Arial"/>
              </a:rPr>
              <a:t>Tiếng</a:t>
            </a:r>
            <a:r>
              <a:rPr kumimoji="0" lang="en-US" sz="3200" b="1" i="0" u="none" strike="noStrike" kern="1200" cap="none" spc="0" normalizeH="0" baseline="0" noProof="0" dirty="0" smtClean="0">
                <a:ln>
                  <a:noFill/>
                </a:ln>
                <a:solidFill>
                  <a:srgbClr val="FF0000"/>
                </a:solidFill>
                <a:effectLst/>
                <a:uLnTx/>
                <a:uFillTx/>
                <a:latin typeface="HP001 4H" panose="020B0603050302020204" pitchFamily="34" charset="0"/>
                <a:ea typeface="+mn-ea"/>
                <a:cs typeface="Times New Roman" panose="02020603050405020304" pitchFamily="18" charset="0"/>
                <a:sym typeface="Arial"/>
              </a:rPr>
              <a:t> </a:t>
            </a:r>
            <a:r>
              <a:rPr kumimoji="0" lang="en-US" sz="3200" b="1" i="0" u="none" strike="noStrike" kern="1200" cap="none" spc="0" normalizeH="0" baseline="0" noProof="0" dirty="0" err="1" smtClean="0">
                <a:ln>
                  <a:noFill/>
                </a:ln>
                <a:solidFill>
                  <a:srgbClr val="FF0000"/>
                </a:solidFill>
                <a:effectLst/>
                <a:uLnTx/>
                <a:uFillTx/>
                <a:latin typeface="HP001 4H" panose="020B0603050302020204" pitchFamily="34" charset="0"/>
                <a:ea typeface="+mn-ea"/>
                <a:cs typeface="Times New Roman" panose="02020603050405020304" pitchFamily="18" charset="0"/>
                <a:sym typeface="Arial"/>
              </a:rPr>
              <a:t>Việt</a:t>
            </a:r>
            <a:endParaRPr kumimoji="0" lang="en-US" sz="3200" b="1" i="0" u="none" strike="noStrike" kern="1200" cap="none" spc="0" normalizeH="0" baseline="0" noProof="0" dirty="0">
              <a:ln>
                <a:noFill/>
              </a:ln>
              <a:solidFill>
                <a:srgbClr val="FF0000"/>
              </a:solidFill>
              <a:effectLst/>
              <a:uLnTx/>
              <a:uFillTx/>
              <a:latin typeface="HP001 4H" panose="020B0603050302020204" pitchFamily="34" charset="0"/>
              <a:ea typeface="+mn-ea"/>
              <a:cs typeface="Times New Roman" panose="02020603050405020304" pitchFamily="18" charset="0"/>
              <a:sym typeface="Arial"/>
            </a:endParaRPr>
          </a:p>
        </p:txBody>
      </p:sp>
      <p:pic>
        <p:nvPicPr>
          <p:cNvPr id="11" name="图片 40964" descr="1-4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63403" y="18551"/>
            <a:ext cx="132715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1075;p17"/>
          <p:cNvPicPr preferRelativeResize="0"/>
          <p:nvPr/>
        </p:nvPicPr>
        <p:blipFill rotWithShape="1">
          <a:blip r:embed="rId3">
            <a:alphaModFix/>
          </a:blip>
          <a:srcRect l="6858" r="7614"/>
          <a:stretch/>
        </p:blipFill>
        <p:spPr>
          <a:xfrm>
            <a:off x="3241964" y="194042"/>
            <a:ext cx="8123382" cy="3159426"/>
          </a:xfrm>
          <a:prstGeom prst="rect">
            <a:avLst/>
          </a:prstGeom>
          <a:noFill/>
          <a:ln>
            <a:noFill/>
          </a:ln>
        </p:spPr>
      </p:pic>
      <p:pic>
        <p:nvPicPr>
          <p:cNvPr id="18" name="Google Shape;1075;p17"/>
          <p:cNvPicPr preferRelativeResize="0"/>
          <p:nvPr/>
        </p:nvPicPr>
        <p:blipFill rotWithShape="1">
          <a:blip r:embed="rId3">
            <a:alphaModFix/>
          </a:blip>
          <a:srcRect l="6955" r="7615"/>
          <a:stretch/>
        </p:blipFill>
        <p:spPr>
          <a:xfrm>
            <a:off x="3251200" y="3289191"/>
            <a:ext cx="8114145" cy="3159426"/>
          </a:xfrm>
          <a:prstGeom prst="rect">
            <a:avLst/>
          </a:prstGeom>
          <a:noFill/>
          <a:ln>
            <a:noFill/>
          </a:ln>
        </p:spPr>
      </p:pic>
      <p:sp>
        <p:nvSpPr>
          <p:cNvPr id="19" name="TextBox 18"/>
          <p:cNvSpPr txBox="1"/>
          <p:nvPr/>
        </p:nvSpPr>
        <p:spPr>
          <a:xfrm>
            <a:off x="3252920" y="421023"/>
            <a:ext cx="7710644" cy="630942"/>
          </a:xfrm>
          <a:prstGeom prst="rect">
            <a:avLst/>
          </a:prstGeom>
          <a:noFill/>
        </p:spPr>
        <p:txBody>
          <a:bodyPr wrap="square">
            <a:spAutoFit/>
          </a:bodyPr>
          <a:lstStyle/>
          <a:p>
            <a:pPr marL="0" marR="0" lvl="0" indent="0" algn="l" defTabSz="914400" rtl="0" eaLnBrk="1" fontAlgn="base" latinLnBrk="0" hangingPunct="1">
              <a:lnSpc>
                <a:spcPct val="125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7030A0"/>
                </a:solidFill>
                <a:effectLst/>
                <a:uLnTx/>
                <a:uFillTx/>
                <a:latin typeface="HP001 4H" panose="020B0603050302020204" pitchFamily="34" charset="0"/>
                <a:ea typeface="+mn-ea"/>
                <a:cs typeface="Times New Roman" pitchFamily="18" charset="0"/>
                <a:sym typeface="Arial"/>
              </a:rPr>
              <a:t>    </a:t>
            </a:r>
            <a:r>
              <a:rPr kumimoji="0" lang="en-US" sz="2800" b="1" i="0" u="none" strike="noStrike" kern="1200" cap="none" spc="0" normalizeH="0" baseline="0" noProof="0" dirty="0" err="1">
                <a:ln>
                  <a:noFill/>
                </a:ln>
                <a:solidFill>
                  <a:srgbClr val="7030A0"/>
                </a:solidFill>
                <a:effectLst/>
                <a:uLnTx/>
                <a:uFillTx/>
                <a:latin typeface="HP001 4 hàng" panose="020B0603050302020204" pitchFamily="34" charset="-93"/>
                <a:ea typeface="+mn-ea"/>
                <a:cs typeface="Times New Roman" pitchFamily="18" charset="0"/>
                <a:sym typeface="Arial"/>
              </a:rPr>
              <a:t>Thứ</a:t>
            </a:r>
            <a:r>
              <a:rPr kumimoji="0" lang="en-US" sz="2800" b="1" i="0" u="none" strike="noStrike" kern="1200" cap="none" spc="0" normalizeH="0" baseline="0" noProof="0" dirty="0">
                <a:ln>
                  <a:noFill/>
                </a:ln>
                <a:solidFill>
                  <a:srgbClr val="7030A0"/>
                </a:solidFill>
                <a:effectLst/>
                <a:uLnTx/>
                <a:uFillTx/>
                <a:latin typeface="HP001 4 hàng" panose="020B0603050302020204" pitchFamily="34" charset="-93"/>
                <a:ea typeface="+mn-ea"/>
                <a:cs typeface="Times New Roman" pitchFamily="18" charset="0"/>
                <a:sym typeface="Arial"/>
              </a:rPr>
              <a:t> </a:t>
            </a:r>
            <a:r>
              <a:rPr kumimoji="0" lang="en-US" sz="2800" b="1" i="0" u="none" strike="noStrike" kern="1200" cap="none" spc="0" normalizeH="0" baseline="0" noProof="0" dirty="0" err="1">
                <a:ln>
                  <a:noFill/>
                </a:ln>
                <a:solidFill>
                  <a:srgbClr val="7030A0"/>
                </a:solidFill>
                <a:effectLst/>
                <a:uLnTx/>
                <a:uFillTx/>
                <a:latin typeface="HP001 4 hàng" panose="020B0603050302020204" pitchFamily="34" charset="-93"/>
                <a:ea typeface="+mn-ea"/>
                <a:cs typeface="Times New Roman" pitchFamily="18" charset="0"/>
                <a:sym typeface="Arial"/>
              </a:rPr>
              <a:t>hai</a:t>
            </a:r>
            <a:r>
              <a:rPr kumimoji="0" lang="en-US" sz="2800" b="1" i="0" u="none" strike="noStrike" kern="1200" cap="none" spc="0" normalizeH="0" baseline="0" noProof="0" dirty="0">
                <a:ln>
                  <a:noFill/>
                </a:ln>
                <a:solidFill>
                  <a:srgbClr val="7030A0"/>
                </a:solidFill>
                <a:effectLst/>
                <a:uLnTx/>
                <a:uFillTx/>
                <a:latin typeface="HP001 4 hàng" panose="020B0603050302020204" pitchFamily="34" charset="-93"/>
                <a:ea typeface="+mn-ea"/>
                <a:cs typeface="Times New Roman" pitchFamily="18" charset="0"/>
                <a:sym typeface="Arial"/>
              </a:rPr>
              <a:t> </a:t>
            </a:r>
            <a:r>
              <a:rPr kumimoji="0" lang="en-US" sz="2800" b="1" i="0" u="none" strike="noStrike" kern="1200" cap="none" spc="0" normalizeH="0" baseline="0" noProof="0" dirty="0" err="1">
                <a:ln>
                  <a:noFill/>
                </a:ln>
                <a:solidFill>
                  <a:srgbClr val="7030A0"/>
                </a:solidFill>
                <a:effectLst/>
                <a:uLnTx/>
                <a:uFillTx/>
                <a:latin typeface="HP001 4 hàng" panose="020B0603050302020204" pitchFamily="34" charset="-93"/>
                <a:ea typeface="+mn-ea"/>
                <a:cs typeface="Times New Roman" pitchFamily="18" charset="0"/>
                <a:sym typeface="Arial"/>
              </a:rPr>
              <a:t>ngày</a:t>
            </a:r>
            <a:r>
              <a:rPr kumimoji="0" lang="en-US" sz="2800" b="1" i="0" u="none" strike="noStrike" kern="1200" cap="none" spc="0" normalizeH="0" baseline="0" noProof="0" dirty="0">
                <a:ln>
                  <a:noFill/>
                </a:ln>
                <a:solidFill>
                  <a:srgbClr val="7030A0"/>
                </a:solidFill>
                <a:effectLst/>
                <a:uLnTx/>
                <a:uFillTx/>
                <a:latin typeface="HP001 4 hàng" panose="020B0603050302020204" pitchFamily="34" charset="-93"/>
                <a:ea typeface="+mn-ea"/>
                <a:cs typeface="Times New Roman" pitchFamily="18" charset="0"/>
                <a:sym typeface="Arial"/>
              </a:rPr>
              <a:t> </a:t>
            </a:r>
            <a:r>
              <a:rPr lang="en-US" sz="2800" b="1" dirty="0" smtClean="0">
                <a:solidFill>
                  <a:srgbClr val="7030A0"/>
                </a:solidFill>
                <a:latin typeface="HP001 4 hàng" panose="020B0603050302020204" pitchFamily="34" charset="-93"/>
                <a:cs typeface="Times New Roman" pitchFamily="18" charset="0"/>
                <a:sym typeface="Arial"/>
              </a:rPr>
              <a:t>21</a:t>
            </a:r>
            <a:r>
              <a:rPr kumimoji="0" lang="en-US" sz="2800" b="1" i="0" u="none" strike="noStrike" kern="1200" cap="none" spc="0" normalizeH="0" baseline="0" noProof="0" dirty="0" smtClean="0">
                <a:ln>
                  <a:noFill/>
                </a:ln>
                <a:solidFill>
                  <a:srgbClr val="7030A0"/>
                </a:solidFill>
                <a:effectLst/>
                <a:uLnTx/>
                <a:uFillTx/>
                <a:latin typeface="HP001 4 hàng" panose="020B0603050302020204" pitchFamily="34" charset="-93"/>
                <a:ea typeface="+mn-ea"/>
                <a:cs typeface="Times New Roman" pitchFamily="18" charset="0"/>
                <a:sym typeface="Arial"/>
              </a:rPr>
              <a:t> </a:t>
            </a:r>
            <a:r>
              <a:rPr kumimoji="0" lang="en-US" sz="2800" b="1" i="0" u="none" strike="noStrike" kern="1200" cap="none" spc="0" normalizeH="0" baseline="0" noProof="0" dirty="0" err="1">
                <a:ln>
                  <a:noFill/>
                </a:ln>
                <a:solidFill>
                  <a:srgbClr val="7030A0"/>
                </a:solidFill>
                <a:effectLst/>
                <a:uLnTx/>
                <a:uFillTx/>
                <a:latin typeface="HP001 4 hàng" panose="020B0603050302020204" pitchFamily="34" charset="-93"/>
                <a:ea typeface="+mn-ea"/>
                <a:cs typeface="Times New Roman" pitchFamily="18" charset="0"/>
                <a:sym typeface="Arial"/>
              </a:rPr>
              <a:t>tháng</a:t>
            </a:r>
            <a:r>
              <a:rPr kumimoji="0" lang="en-US" sz="2800" b="1" i="0" u="none" strike="noStrike" kern="1200" cap="none" spc="0" normalizeH="0" baseline="0" noProof="0" dirty="0">
                <a:ln>
                  <a:noFill/>
                </a:ln>
                <a:solidFill>
                  <a:srgbClr val="7030A0"/>
                </a:solidFill>
                <a:effectLst/>
                <a:uLnTx/>
                <a:uFillTx/>
                <a:latin typeface="HP001 4 hàng" panose="020B0603050302020204" pitchFamily="34" charset="-93"/>
                <a:ea typeface="+mn-ea"/>
                <a:cs typeface="Times New Roman" pitchFamily="18" charset="0"/>
                <a:sym typeface="Arial"/>
              </a:rPr>
              <a:t> </a:t>
            </a:r>
            <a:r>
              <a:rPr lang="en-US" sz="2800" b="1" noProof="0" dirty="0">
                <a:solidFill>
                  <a:srgbClr val="7030A0"/>
                </a:solidFill>
                <a:latin typeface="HP001 4 hàng" panose="020B0603050302020204" pitchFamily="34" charset="-93"/>
                <a:cs typeface="Times New Roman" pitchFamily="18" charset="0"/>
                <a:sym typeface="Arial"/>
              </a:rPr>
              <a:t>3</a:t>
            </a:r>
            <a:r>
              <a:rPr kumimoji="0" lang="en-US" sz="2800" b="1" i="0" u="none" strike="noStrike" kern="1200" cap="none" spc="0" normalizeH="0" baseline="0" noProof="0" dirty="0" smtClean="0">
                <a:ln>
                  <a:noFill/>
                </a:ln>
                <a:solidFill>
                  <a:srgbClr val="7030A0"/>
                </a:solidFill>
                <a:effectLst/>
                <a:uLnTx/>
                <a:uFillTx/>
                <a:latin typeface="HP001 4 hàng" panose="020B0603050302020204" pitchFamily="34" charset="-93"/>
                <a:ea typeface="+mn-ea"/>
                <a:cs typeface="Times New Roman" pitchFamily="18" charset="0"/>
                <a:sym typeface="Arial"/>
              </a:rPr>
              <a:t> </a:t>
            </a:r>
            <a:r>
              <a:rPr kumimoji="0" lang="en-US" sz="2800" b="1" i="0" u="none" strike="noStrike" kern="1200" cap="none" spc="0" normalizeH="0" baseline="0" noProof="0" dirty="0" err="1">
                <a:ln>
                  <a:noFill/>
                </a:ln>
                <a:solidFill>
                  <a:srgbClr val="7030A0"/>
                </a:solidFill>
                <a:effectLst/>
                <a:uLnTx/>
                <a:uFillTx/>
                <a:latin typeface="HP001 4 hàng" panose="020B0603050302020204" pitchFamily="34" charset="-93"/>
                <a:ea typeface="+mn-ea"/>
                <a:cs typeface="Times New Roman" pitchFamily="18" charset="0"/>
                <a:sym typeface="Arial"/>
              </a:rPr>
              <a:t>năm</a:t>
            </a:r>
            <a:r>
              <a:rPr kumimoji="0" lang="en-US" sz="2800" b="1" i="0" u="none" strike="noStrike" kern="1200" cap="none" spc="0" normalizeH="0" baseline="0" noProof="0" dirty="0">
                <a:ln>
                  <a:noFill/>
                </a:ln>
                <a:solidFill>
                  <a:srgbClr val="7030A0"/>
                </a:solidFill>
                <a:effectLst/>
                <a:uLnTx/>
                <a:uFillTx/>
                <a:latin typeface="HP001 4 hàng" panose="020B0603050302020204" pitchFamily="34" charset="-93"/>
                <a:ea typeface="+mn-ea"/>
                <a:cs typeface="Times New Roman" pitchFamily="18" charset="0"/>
                <a:sym typeface="Arial"/>
              </a:rPr>
              <a:t> </a:t>
            </a:r>
            <a:r>
              <a:rPr kumimoji="0" lang="en-US" sz="2800" b="1" i="0" u="none" strike="noStrike" kern="1200" cap="none" spc="0" normalizeH="0" baseline="0" noProof="0" dirty="0" smtClean="0">
                <a:ln>
                  <a:noFill/>
                </a:ln>
                <a:solidFill>
                  <a:srgbClr val="7030A0"/>
                </a:solidFill>
                <a:effectLst/>
                <a:uLnTx/>
                <a:uFillTx/>
                <a:latin typeface="HP001 4 hàng" panose="020B0603050302020204" pitchFamily="34" charset="-93"/>
                <a:ea typeface="+mn-ea"/>
                <a:cs typeface="Times New Roman" pitchFamily="18" charset="0"/>
                <a:sym typeface="Arial"/>
              </a:rPr>
              <a:t>2022</a:t>
            </a:r>
            <a:endParaRPr kumimoji="0" lang="en-US" sz="2800" b="1" i="0" u="none" strike="noStrike" kern="1200" cap="none" spc="0" normalizeH="0" baseline="0" noProof="0" dirty="0">
              <a:ln>
                <a:noFill/>
              </a:ln>
              <a:solidFill>
                <a:srgbClr val="7030A0"/>
              </a:solidFill>
              <a:effectLst/>
              <a:uLnTx/>
              <a:uFillTx/>
              <a:latin typeface="HP001 4 hàng" panose="020B0603050302020204" pitchFamily="34" charset="-93"/>
              <a:ea typeface="+mn-ea"/>
              <a:cs typeface="Times New Roman" pitchFamily="18" charset="0"/>
              <a:sym typeface="Arial"/>
            </a:endParaRPr>
          </a:p>
        </p:txBody>
      </p:sp>
      <p:sp>
        <p:nvSpPr>
          <p:cNvPr id="21" name="TextBox 20"/>
          <p:cNvSpPr txBox="1"/>
          <p:nvPr/>
        </p:nvSpPr>
        <p:spPr>
          <a:xfrm>
            <a:off x="4383177" y="1051965"/>
            <a:ext cx="5777699" cy="630942"/>
          </a:xfrm>
          <a:prstGeom prst="rect">
            <a:avLst/>
          </a:prstGeom>
          <a:noFill/>
        </p:spPr>
        <p:txBody>
          <a:bodyPr wrap="square">
            <a:spAutoFit/>
          </a:bodyPr>
          <a:lstStyle/>
          <a:p>
            <a:pPr marL="0" marR="0" lvl="0" indent="0" algn="l" defTabSz="914400" rtl="0" eaLnBrk="1" fontAlgn="base" latinLnBrk="0" hangingPunct="1">
              <a:lnSpc>
                <a:spcPct val="125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7030A0"/>
                </a:solidFill>
                <a:effectLst/>
                <a:uLnTx/>
                <a:uFillTx/>
                <a:latin typeface="HP001 4H" panose="020B0603050302020204" pitchFamily="34" charset="0"/>
                <a:ea typeface="+mn-ea"/>
                <a:cs typeface="Times New Roman" pitchFamily="18" charset="0"/>
                <a:sym typeface="Arial"/>
              </a:rPr>
              <a:t> </a:t>
            </a:r>
            <a:r>
              <a:rPr lang="en-US" sz="2800" b="1" dirty="0" err="1" smtClean="0">
                <a:solidFill>
                  <a:srgbClr val="7030A0"/>
                </a:solidFill>
                <a:latin typeface="HP001 4 hàng" panose="020B0603050302020204" pitchFamily="34" charset="-93"/>
                <a:cs typeface="Times New Roman" pitchFamily="18" charset="0"/>
                <a:sym typeface="Arial"/>
              </a:rPr>
              <a:t>Ôn</a:t>
            </a:r>
            <a:r>
              <a:rPr lang="en-US" sz="2800" b="1" dirty="0" smtClean="0">
                <a:solidFill>
                  <a:srgbClr val="7030A0"/>
                </a:solidFill>
                <a:latin typeface="HP001 4 hàng" panose="020B0603050302020204" pitchFamily="34" charset="-93"/>
                <a:cs typeface="Times New Roman" pitchFamily="18" charset="0"/>
                <a:sym typeface="Arial"/>
              </a:rPr>
              <a:t> </a:t>
            </a:r>
            <a:r>
              <a:rPr lang="en-US" sz="2800" b="1" dirty="0" err="1" smtClean="0">
                <a:solidFill>
                  <a:srgbClr val="7030A0"/>
                </a:solidFill>
                <a:latin typeface="HP001 4 hàng" panose="020B0603050302020204" pitchFamily="34" charset="-93"/>
                <a:cs typeface="Times New Roman" pitchFamily="18" charset="0"/>
                <a:sym typeface="Arial"/>
              </a:rPr>
              <a:t>tập</a:t>
            </a:r>
            <a:r>
              <a:rPr lang="en-US" sz="2800" b="1" dirty="0" smtClean="0">
                <a:solidFill>
                  <a:srgbClr val="7030A0"/>
                </a:solidFill>
                <a:latin typeface="HP001 4 hàng" panose="020B0603050302020204" pitchFamily="34" charset="-93"/>
                <a:cs typeface="Times New Roman" pitchFamily="18" charset="0"/>
                <a:sym typeface="Arial"/>
              </a:rPr>
              <a:t> </a:t>
            </a:r>
            <a:r>
              <a:rPr lang="en-US" sz="2800" b="1" dirty="0" err="1" smtClean="0">
                <a:solidFill>
                  <a:srgbClr val="7030A0"/>
                </a:solidFill>
                <a:latin typeface="HP001 4 hàng" panose="020B0603050302020204" pitchFamily="34" charset="-93"/>
                <a:cs typeface="Times New Roman" pitchFamily="18" charset="0"/>
                <a:sym typeface="Arial"/>
              </a:rPr>
              <a:t>giữa</a:t>
            </a:r>
            <a:r>
              <a:rPr lang="en-US" sz="2800" b="1" dirty="0" smtClean="0">
                <a:solidFill>
                  <a:srgbClr val="7030A0"/>
                </a:solidFill>
                <a:latin typeface="HP001 4 hàng" panose="020B0603050302020204" pitchFamily="34" charset="-93"/>
                <a:cs typeface="Times New Roman" pitchFamily="18" charset="0"/>
                <a:sym typeface="Arial"/>
              </a:rPr>
              <a:t> </a:t>
            </a:r>
            <a:r>
              <a:rPr lang="en-US" sz="2800" b="1" dirty="0" err="1" smtClean="0">
                <a:solidFill>
                  <a:srgbClr val="7030A0"/>
                </a:solidFill>
                <a:latin typeface="HP001 4 hàng" panose="020B0603050302020204" pitchFamily="34" charset="-93"/>
                <a:cs typeface="Times New Roman" pitchFamily="18" charset="0"/>
                <a:sym typeface="Arial"/>
              </a:rPr>
              <a:t>học</a:t>
            </a:r>
            <a:r>
              <a:rPr lang="en-US" sz="2800" b="1" dirty="0" smtClean="0">
                <a:solidFill>
                  <a:srgbClr val="7030A0"/>
                </a:solidFill>
                <a:latin typeface="HP001 4 hàng" panose="020B0603050302020204" pitchFamily="34" charset="-93"/>
                <a:cs typeface="Times New Roman" pitchFamily="18" charset="0"/>
                <a:sym typeface="Arial"/>
              </a:rPr>
              <a:t> </a:t>
            </a:r>
            <a:r>
              <a:rPr lang="en-US" sz="2800" b="1" dirty="0" err="1" smtClean="0">
                <a:solidFill>
                  <a:srgbClr val="7030A0"/>
                </a:solidFill>
                <a:latin typeface="HP001 4 hàng" panose="020B0603050302020204" pitchFamily="34" charset="-93"/>
                <a:cs typeface="Times New Roman" pitchFamily="18" charset="0"/>
                <a:sym typeface="Arial"/>
              </a:rPr>
              <a:t>kì</a:t>
            </a:r>
            <a:r>
              <a:rPr lang="en-US" sz="2800" b="1" dirty="0" smtClean="0">
                <a:solidFill>
                  <a:srgbClr val="7030A0"/>
                </a:solidFill>
                <a:latin typeface="HP001 4 hàng" panose="020B0603050302020204" pitchFamily="34" charset="-93"/>
                <a:cs typeface="Times New Roman" pitchFamily="18" charset="0"/>
                <a:sym typeface="Arial"/>
              </a:rPr>
              <a:t> 2 (</a:t>
            </a:r>
            <a:r>
              <a:rPr lang="en-US" sz="2800" b="1" dirty="0" err="1" smtClean="0">
                <a:solidFill>
                  <a:srgbClr val="7030A0"/>
                </a:solidFill>
                <a:latin typeface="HP001 4 hàng" panose="020B0603050302020204" pitchFamily="34" charset="-93"/>
                <a:cs typeface="Times New Roman" pitchFamily="18" charset="0"/>
                <a:sym typeface="Arial"/>
              </a:rPr>
              <a:t>tiết</a:t>
            </a:r>
            <a:r>
              <a:rPr lang="en-US" sz="2800" b="1" dirty="0" smtClean="0">
                <a:solidFill>
                  <a:srgbClr val="7030A0"/>
                </a:solidFill>
                <a:latin typeface="HP001 4 hàng" panose="020B0603050302020204" pitchFamily="34" charset="-93"/>
                <a:cs typeface="Times New Roman" pitchFamily="18" charset="0"/>
                <a:sym typeface="Arial"/>
              </a:rPr>
              <a:t> 1+ 2)</a:t>
            </a:r>
            <a:endParaRPr kumimoji="0" lang="en-US" sz="2800" b="1" i="0" u="none" strike="noStrike" kern="1200" cap="none" spc="0" normalizeH="0" baseline="0" noProof="0" dirty="0">
              <a:ln>
                <a:noFill/>
              </a:ln>
              <a:solidFill>
                <a:srgbClr val="7030A0"/>
              </a:solidFill>
              <a:effectLst/>
              <a:uLnTx/>
              <a:uFillTx/>
              <a:latin typeface="HP001 4 hàng" panose="020B0603050302020204" pitchFamily="34" charset="-93"/>
              <a:ea typeface="+mn-ea"/>
              <a:cs typeface="Times New Roman" pitchFamily="18" charset="0"/>
              <a:sym typeface="Arial"/>
            </a:endParaRPr>
          </a:p>
        </p:txBody>
      </p:sp>
    </p:spTree>
    <p:extLst>
      <p:ext uri="{BB962C8B-B14F-4D97-AF65-F5344CB8AC3E}">
        <p14:creationId xmlns:p14="http://schemas.microsoft.com/office/powerpoint/2010/main" val="996304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1 + 2</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102679307"/>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4.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English Language Grammar Rules by Slidesgo">
  <a:themeElements>
    <a:clrScheme name="Simple Light">
      <a:dk1>
        <a:srgbClr val="000000"/>
      </a:dk1>
      <a:lt1>
        <a:srgbClr val="C2F2FF"/>
      </a:lt1>
      <a:dk2>
        <a:srgbClr val="485058"/>
      </a:dk2>
      <a:lt2>
        <a:srgbClr val="EEEEEE"/>
      </a:lt2>
      <a:accent1>
        <a:srgbClr val="FFFFFF"/>
      </a:accent1>
      <a:accent2>
        <a:srgbClr val="FFBF4A"/>
      </a:accent2>
      <a:accent3>
        <a:srgbClr val="FB6A2E"/>
      </a:accent3>
      <a:accent4>
        <a:srgbClr val="DD3947"/>
      </a:accent4>
      <a:accent5>
        <a:srgbClr val="2AA1B3"/>
      </a:accent5>
      <a:accent6>
        <a:srgbClr val="FB8897"/>
      </a:accent6>
      <a:hlink>
        <a:srgbClr val="48505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1450</TotalTime>
  <Words>441</Words>
  <Application>Microsoft Office PowerPoint</Application>
  <PresentationFormat>Widescreen</PresentationFormat>
  <Paragraphs>67</Paragraphs>
  <Slides>22</Slides>
  <Notes>11</Notes>
  <HiddenSlides>0</HiddenSlides>
  <MMClips>11</MMClips>
  <ScaleCrop>false</ScaleCrop>
  <HeadingPairs>
    <vt:vector size="6" baseType="variant">
      <vt:variant>
        <vt:lpstr>Fonts Used</vt:lpstr>
      </vt:variant>
      <vt:variant>
        <vt:i4>19</vt:i4>
      </vt:variant>
      <vt:variant>
        <vt:lpstr>Theme</vt:lpstr>
      </vt:variant>
      <vt:variant>
        <vt:i4>8</vt:i4>
      </vt:variant>
      <vt:variant>
        <vt:lpstr>Slide Titles</vt:lpstr>
      </vt:variant>
      <vt:variant>
        <vt:i4>22</vt:i4>
      </vt:variant>
    </vt:vector>
  </HeadingPairs>
  <TitlesOfParts>
    <vt:vector size="49" baseType="lpstr">
      <vt:lpstr>Microsoft YaHei</vt:lpstr>
      <vt:lpstr>Microsoft YaHei</vt:lpstr>
      <vt:lpstr>SimSun</vt:lpstr>
      <vt:lpstr>Arial</vt:lpstr>
      <vt:lpstr>Arial Rounded MT Bold</vt:lpstr>
      <vt:lpstr>Arial-Rounded</vt:lpstr>
      <vt:lpstr>Calibri</vt:lpstr>
      <vt:lpstr>Calibri Light</vt:lpstr>
      <vt:lpstr>等线</vt:lpstr>
      <vt:lpstr>等线 Light</vt:lpstr>
      <vt:lpstr>HP001 4 hàng</vt:lpstr>
      <vt:lpstr>HP001 4H</vt:lpstr>
      <vt:lpstr>Patrick Hand</vt:lpstr>
      <vt:lpstr>Patrick Hand SC</vt:lpstr>
      <vt:lpstr>Raleway</vt:lpstr>
      <vt:lpstr>Roboto Condensed</vt:lpstr>
      <vt:lpstr>SimHei</vt:lpstr>
      <vt:lpstr>Times New Roman</vt:lpstr>
      <vt:lpstr>方正粗圆_GBK</vt:lpstr>
      <vt:lpstr>1_Office Theme</vt:lpstr>
      <vt:lpstr>2_Office Theme</vt:lpstr>
      <vt:lpstr>包图主题2</vt:lpstr>
      <vt:lpstr>千图网拥有20W+精美PPT模板 更多PPT模板下载至：www.58pic.com/office/ppt​​</vt:lpstr>
      <vt:lpstr>3_Office 主题​​</vt:lpstr>
      <vt:lpstr>Default Design</vt:lpstr>
      <vt:lpstr>2_Default Design</vt:lpstr>
      <vt:lpstr>English Language Grammar Rules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TABLET </vt:lpstr>
      <vt:lpstr>TABLET </vt:lpstr>
      <vt:lpstr>TABLET </vt:lpstr>
      <vt:lpstr>TABLET </vt:lpstr>
      <vt:lpstr>TABLET </vt:lpstr>
      <vt:lpstr>TABLET </vt:lpstr>
      <vt:lpstr>Bài  2 : Đọc bài em thích và thực hiện yêu cầu: a.Tìm trong bài đọc những câu văn, câu thơ hay nói về cây cối hoặc loài vật, cảnh vật. b. Nêu tên một nhân vật em yêu thích trong bài đọc và giải thích vì sao em yêu thích nhân vật đó.</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6</cp:revision>
  <dcterms:created xsi:type="dcterms:W3CDTF">2021-07-04T15:04:52Z</dcterms:created>
  <dcterms:modified xsi:type="dcterms:W3CDTF">2022-03-22T00:28:37Z</dcterms:modified>
</cp:coreProperties>
</file>