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8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4" d="100"/>
          <a:sy n="74" d="100"/>
        </p:scale>
        <p:origin x="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89009" y="265813"/>
            <a:ext cx="2625127" cy="1010980"/>
            <a:chOff x="1528054" y="40860"/>
            <a:chExt cx="2190751" cy="10109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8054" y="40860"/>
              <a:ext cx="2190751" cy="1010980"/>
              <a:chOff x="1526379" y="76199"/>
              <a:chExt cx="1285462" cy="188534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6379" y="132739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508</Words>
  <Application>Microsoft Office PowerPoint</Application>
  <PresentationFormat>Widescreen</PresentationFormat>
  <Paragraphs>168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152</cp:revision>
  <dcterms:created xsi:type="dcterms:W3CDTF">2021-06-02T01:34:28Z</dcterms:created>
  <dcterms:modified xsi:type="dcterms:W3CDTF">2022-01-23T14:26:41Z</dcterms:modified>
</cp:coreProperties>
</file>