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3" r:id="rId3"/>
    <p:sldId id="256" r:id="rId4"/>
    <p:sldId id="272" r:id="rId5"/>
    <p:sldId id="280" r:id="rId6"/>
    <p:sldId id="270" r:id="rId7"/>
    <p:sldId id="281" r:id="rId8"/>
    <p:sldId id="271" r:id="rId9"/>
    <p:sldId id="258" r:id="rId10"/>
    <p:sldId id="279" r:id="rId11"/>
    <p:sldId id="274" r:id="rId12"/>
    <p:sldId id="275" r:id="rId13"/>
    <p:sldId id="273" r:id="rId14"/>
    <p:sldId id="276" r:id="rId15"/>
    <p:sldId id="278" r:id="rId16"/>
    <p:sldId id="26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3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614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72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68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67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827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937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6579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039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01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301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29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35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32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3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9898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271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99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703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52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912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90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82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1994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1/23/2022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96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1/23/2022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99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1/23/2022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48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6128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125" y="1526923"/>
            <a:ext cx="1293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Tiếng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Đọc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1044" y="1663298"/>
            <a:ext cx="423771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Họa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mi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hót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648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072AB-0374-4B24-B9F1-4E36DF6BAEB4}"/>
              </a:ext>
            </a:extLst>
          </p:cNvPr>
          <p:cNvSpPr/>
          <p:nvPr/>
        </p:nvSpPr>
        <p:spPr>
          <a:xfrm>
            <a:off x="1425844" y="108488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565293-9625-4792-B9BD-AA3579788D74}"/>
              </a:ext>
            </a:extLst>
          </p:cNvPr>
          <p:cNvSpPr/>
          <p:nvPr/>
        </p:nvSpPr>
        <p:spPr>
          <a:xfrm>
            <a:off x="1627322" y="103003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353291" y="-359495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84017" y="106829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543633" y="1001196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583363" y="1151516"/>
              <a:ext cx="1282054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3879271" y="1219628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(4T)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5D5D34-26A9-4E5B-9D7C-1F00AC919AB7}"/>
              </a:ext>
            </a:extLst>
          </p:cNvPr>
          <p:cNvGrpSpPr/>
          <p:nvPr/>
        </p:nvGrpSpPr>
        <p:grpSpPr>
          <a:xfrm>
            <a:off x="76668" y="2256335"/>
            <a:ext cx="1524000" cy="823848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2230582" y="2449611"/>
            <a:ext cx="7730836" cy="4350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11B5609-39C3-4426-9F99-C2F2D9FEF51D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16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E0260E-F6D3-4F68-AA55-6B2449BA7308}"/>
              </a:ext>
            </a:extLst>
          </p:cNvPr>
          <p:cNvSpPr txBox="1"/>
          <p:nvPr/>
        </p:nvSpPr>
        <p:spPr>
          <a:xfrm>
            <a:off x="63170" y="316436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VNI-Avo" pitchFamily="2" charset="0"/>
              </a:rPr>
              <a:t>Tieát</a:t>
            </a:r>
            <a:r>
              <a:rPr lang="en-US" sz="3200" b="1" dirty="0">
                <a:latin typeface="VNI-Avo" pitchFamily="2" charset="0"/>
              </a:rPr>
              <a:t> 1, 2</a:t>
            </a:r>
          </a:p>
        </p:txBody>
      </p:sp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39" y="338138"/>
            <a:ext cx="11100837" cy="618172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ra.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luång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s¸ng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chiÕu</a:t>
            </a:r>
            <a:r>
              <a:rPr lang="en-US" sz="2800" dirty="0">
                <a:latin typeface=".VnAvant" panose="020B7200000000000000" pitchFamily="34" charset="0"/>
              </a:rPr>
              <a:t> qua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chïm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nhó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rùc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sãng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hå</a:t>
            </a:r>
            <a:r>
              <a:rPr lang="en-US" sz="2800" dirty="0">
                <a:latin typeface=".VnAvant" panose="020B7200000000000000" pitchFamily="34" charset="0"/>
              </a:rPr>
              <a:t> hoµ </a:t>
            </a:r>
            <a:r>
              <a:rPr lang="en-US" sz="2800" dirty="0" err="1">
                <a:latin typeface=".VnAvant" panose="020B7200000000000000" pitchFamily="34" charset="0"/>
              </a:rPr>
              <a:t>nhÞp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víi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lÊp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thªm</a:t>
            </a:r>
            <a:r>
              <a:rPr lang="en-US" sz="2800" dirty="0">
                <a:latin typeface=".VnAvant" panose="020B7200000000000000" pitchFamily="34" charset="0"/>
              </a:rPr>
              <a:t>. Da </a:t>
            </a:r>
            <a:r>
              <a:rPr lang="en-US" sz="2800" dirty="0" err="1">
                <a:latin typeface=".VnAvant" panose="020B7200000000000000" pitchFamily="34" charset="0"/>
              </a:rPr>
              <a:t>trêi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bçng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 tr¾ng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xèp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tr«i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loµi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nghe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suèt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xoÌ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Ñp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bµy</a:t>
            </a:r>
            <a:r>
              <a:rPr lang="en-US" sz="2800" dirty="0">
                <a:latin typeface=".VnAvant" panose="020B7200000000000000" pitchFamily="34" charset="0"/>
              </a:rPr>
              <a:t> ®ñ </a:t>
            </a:r>
            <a:r>
              <a:rPr lang="en-US" sz="2800" dirty="0" err="1">
                <a:latin typeface=".VnAvant" panose="020B7200000000000000" pitchFamily="34" charset="0"/>
              </a:rPr>
              <a:t>c¸c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mµu</a:t>
            </a:r>
            <a:r>
              <a:rPr lang="en-US" sz="2800" dirty="0">
                <a:latin typeface=".VnAvant" panose="020B7200000000000000" pitchFamily="34" charset="0"/>
              </a:rPr>
              <a:t> s¾c </a:t>
            </a:r>
            <a:r>
              <a:rPr lang="en-US" sz="2800" dirty="0" err="1">
                <a:latin typeface=".VnAvant" panose="020B7200000000000000" pitchFamily="34" charset="0"/>
              </a:rPr>
              <a:t>xanh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töôi</a:t>
            </a:r>
            <a:r>
              <a:rPr lang="en-US" sz="2800" dirty="0">
                <a:latin typeface="VNI-Avo" pitchFamily="2" charset="0"/>
              </a:rPr>
              <a:t>. </a:t>
            </a:r>
            <a:r>
              <a:rPr lang="en-US" sz="2800" dirty="0" err="1">
                <a:latin typeface="VNI-Avo" pitchFamily="2" charset="0"/>
              </a:rPr>
              <a:t>Tieáng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hoùt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dìu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daët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cuûa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hoaï</a:t>
            </a:r>
            <a:r>
              <a:rPr lang="en-US" sz="2800" dirty="0">
                <a:latin typeface="VNI-Avo" pitchFamily="2" charset="0"/>
              </a:rPr>
              <a:t> mi </a:t>
            </a:r>
            <a:r>
              <a:rPr lang="en-US" sz="2800" dirty="0" err="1">
                <a:latin typeface="VNI-Avo" pitchFamily="2" charset="0"/>
              </a:rPr>
              <a:t>giuïc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caùc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loaøi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chim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daïo</a:t>
            </a:r>
            <a:r>
              <a:rPr lang="en-US" sz="2800" dirty="0">
                <a:latin typeface="VNI-Avo" pitchFamily="2" charset="0"/>
              </a:rPr>
              <a:t> lean </a:t>
            </a:r>
            <a:r>
              <a:rPr lang="en-US" sz="2800" dirty="0" err="1">
                <a:latin typeface="VNI-Avo" pitchFamily="2" charset="0"/>
              </a:rPr>
              <a:t>nhöõng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khuùc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nhaïc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töng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böøng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ngôïi</a:t>
            </a:r>
            <a:r>
              <a:rPr lang="en-US" sz="2800" dirty="0">
                <a:latin typeface="VNI-Avo" pitchFamily="2" charset="0"/>
              </a:rPr>
              <a:t> ca </a:t>
            </a:r>
            <a:r>
              <a:rPr lang="en-US" sz="2800" dirty="0" err="1">
                <a:latin typeface="VNI-Avo" pitchFamily="2" charset="0"/>
              </a:rPr>
              <a:t>nuùi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soâng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ñang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ñoåi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môùi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Chim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m©y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nöôùc</a:t>
            </a:r>
            <a:r>
              <a:rPr lang="en-US" sz="4000" dirty="0">
                <a:latin typeface="VNI-Avo" pitchFamily="2" charset="0"/>
              </a:rPr>
              <a:t> </a:t>
            </a:r>
            <a:r>
              <a:rPr lang="en-US" sz="2800" dirty="0">
                <a:latin typeface=".VnAvant" panose="020B7200000000000000" pitchFamily="34" charset="0"/>
              </a:rPr>
              <a:t>vµ </a:t>
            </a:r>
            <a:r>
              <a:rPr lang="en-US" sz="2800" dirty="0" err="1">
                <a:latin typeface=".VnAvant" panose="020B7200000000000000" pitchFamily="34" charset="0"/>
              </a:rPr>
              <a:t>hoa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Òu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r»ng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cña</a:t>
            </a:r>
            <a:r>
              <a:rPr lang="en-US" sz="2800" dirty="0">
                <a:latin typeface=".VnAvant" panose="020B7200000000000000" pitchFamily="34" charset="0"/>
              </a:rPr>
              <a:t> ho¹ mi ®· </a:t>
            </a:r>
            <a:r>
              <a:rPr lang="en-US" sz="2800" dirty="0" err="1">
                <a:latin typeface=".VnAvant" panose="020B7200000000000000" pitchFamily="34" charset="0"/>
              </a:rPr>
              <a:t>lµm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tÊt</a:t>
            </a:r>
            <a:r>
              <a:rPr lang="en-US" sz="2800" dirty="0">
                <a:latin typeface=".VnAvant" panose="020B7200000000000000" pitchFamily="34" charset="0"/>
              </a:rPr>
              <a:t> c¶ </a:t>
            </a:r>
            <a:r>
              <a:rPr lang="en-US" sz="2800" dirty="0" err="1">
                <a:latin typeface=".VnAvant" panose="020B7200000000000000" pitchFamily="34" charset="0"/>
              </a:rPr>
              <a:t>bõng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tØnh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giÊc</a:t>
            </a:r>
            <a:r>
              <a:rPr lang="en-US" sz="2800" dirty="0">
                <a:latin typeface=".VnAvant" panose="020B7200000000000000" pitchFamily="34" charset="0"/>
              </a:rPr>
              <a:t>… Ho¹ mi </a:t>
            </a:r>
            <a:r>
              <a:rPr lang="en-US" sz="2800" dirty="0" err="1">
                <a:latin typeface=".VnAvant" panose="020B7200000000000000" pitchFamily="34" charset="0"/>
              </a:rPr>
              <a:t>thÊy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lßng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vui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söôùng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cè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hay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sz="2800" dirty="0">
                <a:latin typeface=".VnAvant" panose="020B7200000000000000" pitchFamily="34" charset="0"/>
              </a:rPr>
              <a:t>(</a:t>
            </a:r>
            <a:r>
              <a:rPr lang="en-US" sz="2800" i="1" dirty="0">
                <a:latin typeface=".VnAvant" panose="020B7200000000000000" pitchFamily="34" charset="0"/>
              </a:rPr>
              <a:t>Theo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Vâ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Qu¶ng</a:t>
            </a:r>
            <a:r>
              <a:rPr lang="en-US" sz="2800" dirty="0">
                <a:latin typeface=".VnAvant" panose="020B7200000000000000" pitchFamily="34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Họa</a:t>
            </a:r>
            <a:r>
              <a:rPr lang="en-US" sz="3200" b="1" dirty="0">
                <a:solidFill>
                  <a:srgbClr val="FF0000"/>
                </a:solidFill>
              </a:rPr>
              <a:t> mi </a:t>
            </a:r>
            <a:r>
              <a:rPr lang="en-US" sz="3200" b="1" dirty="0" err="1">
                <a:solidFill>
                  <a:srgbClr val="FF0000"/>
                </a:solidFill>
              </a:rPr>
              <a:t>hót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latin typeface="VNI-Avo" pitchFamily="2" charset="0"/>
              </a:rPr>
              <a:t>- </a:t>
            </a:r>
            <a:r>
              <a:rPr lang="en-US" b="1" i="1" dirty="0" err="1">
                <a:latin typeface="VNI-Avo" pitchFamily="2" charset="0"/>
              </a:rPr>
              <a:t>Töø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khoù</a:t>
            </a:r>
            <a:r>
              <a:rPr lang="en-US" b="1" i="1" dirty="0">
                <a:latin typeface="VNI-Avo" pitchFamily="2" charset="0"/>
              </a:rPr>
              <a:t>: </a:t>
            </a:r>
            <a:r>
              <a:rPr lang="en-US" b="1" dirty="0" err="1">
                <a:latin typeface="VNI-Avo" pitchFamily="2" charset="0"/>
              </a:rPr>
              <a:t>luoàng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saùng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röïc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rôõ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laáp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laùnh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trong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suoát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gôïn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soùng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vui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 smtClean="0">
                <a:latin typeface="VNI-Avo" pitchFamily="2" charset="0"/>
              </a:rPr>
              <a:t>söôùng</a:t>
            </a:r>
            <a:r>
              <a:rPr lang="en-US" b="1" dirty="0" smtClean="0">
                <a:latin typeface="VNI-Avo" pitchFamily="2" charset="0"/>
              </a:rPr>
              <a:t>.</a:t>
            </a:r>
            <a:endParaRPr lang="en-US" b="1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i="1" dirty="0" err="1">
                <a:latin typeface="VNI-Avo" pitchFamily="2" charset="0"/>
              </a:rPr>
              <a:t>Caâu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daøi</a:t>
            </a:r>
            <a:r>
              <a:rPr lang="en-US" b="1" i="1" dirty="0">
                <a:latin typeface="VNI-Avo" pitchFamily="2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latin typeface=".VnAvant" panose="020B7200000000000000" pitchFamily="34" charset="0"/>
              </a:rPr>
              <a:t>Da </a:t>
            </a:r>
            <a:r>
              <a:rPr lang="en-US" sz="2800" b="1" dirty="0" err="1">
                <a:latin typeface=".VnAvant" panose="020B7200000000000000" pitchFamily="34" charset="0"/>
              </a:rPr>
              <a:t>trêi</a:t>
            </a:r>
            <a:r>
              <a:rPr lang="en-US" sz="2800" b="1" dirty="0">
                <a:latin typeface=".VnAvant" panose="020B7200000000000000" pitchFamily="34" charset="0"/>
              </a:rPr>
              <a:t> / </a:t>
            </a:r>
            <a:r>
              <a:rPr lang="en-US" sz="2800" b="1" dirty="0" err="1">
                <a:latin typeface=".VnAvant" panose="020B7200000000000000" pitchFamily="34" charset="0"/>
              </a:rPr>
              <a:t>bçng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xanh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,/ </a:t>
            </a:r>
            <a:r>
              <a:rPr lang="en-US" sz="2800" b="1" dirty="0" err="1">
                <a:latin typeface=".VnAvant" panose="020B7200000000000000" pitchFamily="34" charset="0"/>
              </a:rPr>
              <a:t>nh÷ng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lµn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m©y</a:t>
            </a:r>
            <a:r>
              <a:rPr lang="en-US" sz="2800" b="1" dirty="0">
                <a:latin typeface=".VnAvant" panose="020B7200000000000000" pitchFamily="34" charset="0"/>
              </a:rPr>
              <a:t> tr¾ng </a:t>
            </a:r>
            <a:r>
              <a:rPr lang="en-US" sz="2800" b="1" dirty="0" err="1"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,/ </a:t>
            </a:r>
            <a:r>
              <a:rPr lang="en-US" sz="2800" b="1" dirty="0" err="1">
                <a:latin typeface=".VnAvant" panose="020B7200000000000000" pitchFamily="34" charset="0"/>
              </a:rPr>
              <a:t>xèp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,/ </a:t>
            </a:r>
            <a:r>
              <a:rPr lang="en-US" sz="2800" b="1" dirty="0" err="1">
                <a:latin typeface=".VnAvant" panose="020B7200000000000000" pitchFamily="34" charset="0"/>
              </a:rPr>
              <a:t>tr«i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nhÑ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nhµng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h¬n</a:t>
            </a:r>
            <a:r>
              <a:rPr lang="en-US" sz="2800" b="1" dirty="0">
                <a:latin typeface=".VnAvant" panose="020B7200000000000000" pitchFamily="34" charset="0"/>
              </a:rPr>
              <a:t>.</a:t>
            </a:r>
            <a:endParaRPr lang="en-US" b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720635-6DBD-4416-8A42-D27C8DDAE487}"/>
              </a:ext>
            </a:extLst>
          </p:cNvPr>
          <p:cNvSpPr/>
          <p:nvPr/>
        </p:nvSpPr>
        <p:spPr>
          <a:xfrm>
            <a:off x="221675" y="168226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71AD37-C28A-4FA6-A32B-2B4D6134302A}"/>
              </a:ext>
            </a:extLst>
          </p:cNvPr>
          <p:cNvSpPr/>
          <p:nvPr/>
        </p:nvSpPr>
        <p:spPr>
          <a:xfrm>
            <a:off x="393447" y="517832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930565" y="530750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Mïa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xu©n</a:t>
            </a:r>
            <a:r>
              <a:rPr lang="en-US" sz="2800" dirty="0">
                <a:latin typeface=".VnAvant" panose="020B7200000000000000" pitchFamily="34" charset="0"/>
              </a:rPr>
              <a:t>! </a:t>
            </a:r>
            <a:r>
              <a:rPr lang="en-US" sz="2800" dirty="0" err="1">
                <a:latin typeface=".VnAvant" panose="020B7200000000000000" pitchFamily="34" charset="0"/>
              </a:rPr>
              <a:t>Mçi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</a:t>
            </a:r>
            <a:r>
              <a:rPr lang="en-US" sz="2800" dirty="0">
                <a:latin typeface=".VnAvant" panose="020B7200000000000000" pitchFamily="34" charset="0"/>
              </a:rPr>
              <a:t> ho¹ mi </a:t>
            </a:r>
            <a:r>
              <a:rPr lang="en-US" sz="2800" dirty="0" err="1">
                <a:latin typeface=".VnAvant" panose="020B7200000000000000" pitchFamily="34" charset="0"/>
              </a:rPr>
              <a:t>cÊt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nh÷ng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tiÕng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hãt</a:t>
            </a:r>
            <a:r>
              <a:rPr lang="en-US" sz="2800" dirty="0">
                <a:latin typeface=".VnAvant" panose="020B7200000000000000" pitchFamily="34" charset="0"/>
              </a:rPr>
              <a:t> vang </a:t>
            </a:r>
            <a:r>
              <a:rPr lang="en-US" sz="2800" dirty="0" err="1">
                <a:latin typeface="VNI-Avo" pitchFamily="2" charset="0"/>
              </a:rPr>
              <a:t>löøng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mäi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vËt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nhö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sù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thay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æi</a:t>
            </a:r>
            <a:r>
              <a:rPr lang="en-US" sz="2800" dirty="0">
                <a:latin typeface=".VnAvant" panose="020B7200000000000000" pitchFamily="34" charset="0"/>
              </a:rPr>
              <a:t> k× </a:t>
            </a:r>
            <a:r>
              <a:rPr lang="en-US" sz="2800" dirty="0" err="1">
                <a:latin typeface=".VnAvant" panose="020B7200000000000000" pitchFamily="34" charset="0"/>
              </a:rPr>
              <a:t>diÖu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ra.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luång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s¸ng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chiÕu</a:t>
            </a:r>
            <a:r>
              <a:rPr lang="en-US" dirty="0">
                <a:latin typeface=".VnAvant" panose="020B7200000000000000" pitchFamily="34" charset="0"/>
              </a:rPr>
              <a:t> qua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chïm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léc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nhó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rùc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gîn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sãng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hå</a:t>
            </a:r>
            <a:r>
              <a:rPr lang="en-US" dirty="0">
                <a:latin typeface=".VnAvant" panose="020B7200000000000000" pitchFamily="34" charset="0"/>
              </a:rPr>
              <a:t> hoµ </a:t>
            </a:r>
            <a:r>
              <a:rPr lang="en-US" dirty="0" err="1">
                <a:latin typeface=".VnAvant" panose="020B7200000000000000" pitchFamily="34" charset="0"/>
              </a:rPr>
              <a:t>nhÞp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víi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lÊp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. Da </a:t>
            </a:r>
            <a:r>
              <a:rPr lang="en-US" dirty="0" err="1">
                <a:latin typeface=".VnAvant" panose="020B7200000000000000" pitchFamily="34" charset="0"/>
              </a:rPr>
              <a:t>trêi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bçng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 tr¾ng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xèp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tr«i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nhÑ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loµi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suèt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</a:t>
            </a:r>
            <a:r>
              <a:rPr lang="en-US" dirty="0" err="1">
                <a:latin typeface=".VnAvant" panose="020B7200000000000000" pitchFamily="34" charset="0"/>
              </a:rPr>
              <a:t>chît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xoÌ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Ñp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bµy</a:t>
            </a:r>
            <a:r>
              <a:rPr lang="en-US" dirty="0">
                <a:latin typeface=".VnAvant" panose="020B7200000000000000" pitchFamily="34" charset="0"/>
              </a:rPr>
              <a:t> ®ñ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mµu</a:t>
            </a:r>
            <a:r>
              <a:rPr lang="en-US" dirty="0">
                <a:latin typeface=".VnAvant" panose="020B7200000000000000" pitchFamily="34" charset="0"/>
              </a:rPr>
              <a:t> s¾c </a:t>
            </a:r>
            <a:r>
              <a:rPr lang="en-US" dirty="0" err="1">
                <a:latin typeface=".VnAvant" panose="020B7200000000000000" pitchFamily="34" charset="0"/>
              </a:rPr>
              <a:t>xanh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dìu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giuïc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daïo</a:t>
            </a:r>
            <a:r>
              <a:rPr lang="en-US" dirty="0">
                <a:latin typeface="VNI-Avo" pitchFamily="2" charset="0"/>
              </a:rPr>
              <a:t> lean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latin typeface=".VnAvant" panose="020B7200000000000000" pitchFamily="34" charset="0"/>
              </a:rPr>
              <a:t>	</a:t>
            </a:r>
            <a:r>
              <a:rPr lang="en-US" dirty="0" err="1">
                <a:latin typeface=".VnAvant" panose="020B7200000000000000" pitchFamily="34" charset="0"/>
              </a:rPr>
              <a:t>Chim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m©y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VNI-Avo" pitchFamily="2" charset="0"/>
              </a:rPr>
              <a:t>nöôùc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>
                <a:latin typeface=".VnAvant" panose="020B7200000000000000" pitchFamily="34" charset="0"/>
              </a:rPr>
              <a:t>vµ </a:t>
            </a:r>
            <a:r>
              <a:rPr lang="en-US" dirty="0" err="1">
                <a:latin typeface=".VnAvant" panose="020B7200000000000000" pitchFamily="34" charset="0"/>
              </a:rPr>
              <a:t>hoa</a:t>
            </a:r>
            <a:r>
              <a:rPr lang="en-US" dirty="0">
                <a:latin typeface=".VnAvant" panose="020B7200000000000000" pitchFamily="34" charset="0"/>
              </a:rPr>
              <a:t> ®</a:t>
            </a:r>
            <a:r>
              <a:rPr lang="en-US" dirty="0" err="1">
                <a:latin typeface=".VnAvant" panose="020B7200000000000000" pitchFamily="34" charset="0"/>
              </a:rPr>
              <a:t>Òu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r»ng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tiÕng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k× </a:t>
            </a:r>
            <a:r>
              <a:rPr lang="en-US" dirty="0" err="1">
                <a:latin typeface=".VnAvant" panose="020B7200000000000000" pitchFamily="34" charset="0"/>
              </a:rPr>
              <a:t>diÖu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cña</a:t>
            </a:r>
            <a:r>
              <a:rPr lang="en-US" dirty="0">
                <a:latin typeface=".VnAvant" panose="020B7200000000000000" pitchFamily="34" charset="0"/>
              </a:rPr>
              <a:t> ho¹ mi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tÊt</a:t>
            </a:r>
            <a:r>
              <a:rPr lang="en-US" dirty="0">
                <a:latin typeface=".VnAvant" panose="020B7200000000000000" pitchFamily="34" charset="0"/>
              </a:rPr>
              <a:t> c¶ </a:t>
            </a:r>
            <a:r>
              <a:rPr lang="en-US" dirty="0" err="1">
                <a:latin typeface=".VnAvant" panose="020B7200000000000000" pitchFamily="34" charset="0"/>
              </a:rPr>
              <a:t>bõng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tØnh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giÊc</a:t>
            </a:r>
            <a:r>
              <a:rPr lang="en-US" dirty="0">
                <a:latin typeface=".VnAvant" panose="020B7200000000000000" pitchFamily="34" charset="0"/>
              </a:rPr>
              <a:t>… Ho¹ mi </a:t>
            </a:r>
            <a:r>
              <a:rPr lang="en-US" dirty="0" err="1">
                <a:latin typeface=".VnAvant" panose="020B7200000000000000" pitchFamily="34" charset="0"/>
              </a:rPr>
              <a:t>thÊy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lßng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vui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cè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hãt</a:t>
            </a:r>
            <a:r>
              <a:rPr lang="en-US" dirty="0">
                <a:latin typeface=".VnAvant" panose="020B7200000000000000" pitchFamily="34" charset="0"/>
              </a:rPr>
              <a:t> hay </a:t>
            </a:r>
            <a:r>
              <a:rPr lang="en-US" dirty="0" err="1">
                <a:latin typeface=".VnAvant" panose="020B7200000000000000" pitchFamily="34" charset="0"/>
              </a:rPr>
              <a:t>h¬n</a:t>
            </a:r>
            <a:r>
              <a:rPr lang="en-US" dirty="0">
                <a:latin typeface=".VnAvant" panose="020B7200000000000000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>
                <a:latin typeface=".VnAvant" panose="020B7200000000000000" pitchFamily="34" charset="0"/>
              </a:rPr>
              <a:t>(</a:t>
            </a:r>
            <a:r>
              <a:rPr lang="en-US" i="1" dirty="0">
                <a:latin typeface=".VnAvant" panose="020B7200000000000000" pitchFamily="34" charset="0"/>
              </a:rPr>
              <a:t>Theo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Vâ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Qu¶ng</a:t>
            </a:r>
            <a:r>
              <a:rPr lang="en-US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Họa</a:t>
            </a:r>
            <a:r>
              <a:rPr lang="en-US" sz="3200" b="1" dirty="0">
                <a:solidFill>
                  <a:srgbClr val="FF0000"/>
                </a:solidFill>
              </a:rPr>
              <a:t> mi </a:t>
            </a:r>
            <a:r>
              <a:rPr lang="en-US" sz="3200" b="1" dirty="0" err="1">
                <a:solidFill>
                  <a:srgbClr val="FF0000"/>
                </a:solidFill>
              </a:rPr>
              <a:t>hót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438" y="1883773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i="1" dirty="0" err="1">
                <a:latin typeface="VNI-Avo" pitchFamily="2" charset="0"/>
              </a:rPr>
              <a:t>Luoàng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saùng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b="1" dirty="0" err="1">
                <a:latin typeface="VNI-Avo" pitchFamily="2" charset="0"/>
              </a:rPr>
              <a:t>aùnh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saùng</a:t>
            </a:r>
            <a:r>
              <a:rPr lang="en-US" b="1" dirty="0">
                <a:latin typeface="VNI-Avo" pitchFamily="2" charset="0"/>
              </a:rPr>
              <a:t> di </a:t>
            </a:r>
            <a:r>
              <a:rPr lang="en-US" b="1" dirty="0" err="1">
                <a:latin typeface="VNI-Avo" pitchFamily="2" charset="0"/>
              </a:rPr>
              <a:t>chuyeån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theo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moät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chieàu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nhaát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ñònh</a:t>
            </a:r>
            <a:r>
              <a:rPr lang="en-US" b="1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Loäc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b="1" dirty="0" err="1">
                <a:latin typeface="VNI-Avo" pitchFamily="2" charset="0"/>
              </a:rPr>
              <a:t>laù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môùi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baét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ñaàu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moïc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vaøo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muøa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xuaân</a:t>
            </a:r>
            <a:r>
              <a:rPr lang="en-US" b="1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b="1" i="1" dirty="0" err="1">
                <a:latin typeface="VNI-Avo" pitchFamily="2" charset="0"/>
              </a:rPr>
              <a:t>Dìu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daët</a:t>
            </a:r>
            <a:r>
              <a:rPr lang="en-US" b="1" i="1" dirty="0">
                <a:latin typeface="VNI-Avo" pitchFamily="2" charset="0"/>
              </a:rPr>
              <a:t>: </a:t>
            </a:r>
            <a:r>
              <a:rPr lang="en-US" b="1" dirty="0" err="1">
                <a:latin typeface="VNI-Avo" pitchFamily="2" charset="0"/>
              </a:rPr>
              <a:t>aâm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thanh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luùc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nhanh</a:t>
            </a:r>
            <a:r>
              <a:rPr lang="en-US" b="1" dirty="0">
                <a:latin typeface="VNI-Avo" pitchFamily="2" charset="0"/>
              </a:rPr>
              <a:t>, </a:t>
            </a:r>
            <a:r>
              <a:rPr lang="en-US" b="1" dirty="0" err="1">
                <a:latin typeface="VNI-Avo" pitchFamily="2" charset="0"/>
              </a:rPr>
              <a:t>luùc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chaäm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moät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caùch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nhòp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nhaøng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vaø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eâm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nheï</a:t>
            </a:r>
            <a:r>
              <a:rPr lang="en-US" b="1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427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.VnAvant</vt:lpstr>
      <vt:lpstr>Arial</vt:lpstr>
      <vt:lpstr>Calibri</vt:lpstr>
      <vt:lpstr>Calibri Light</vt:lpstr>
      <vt:lpstr>等线</vt:lpstr>
      <vt:lpstr>HP001 4 hàng</vt:lpstr>
      <vt:lpstr>HP001 4H</vt:lpstr>
      <vt:lpstr>HP211</vt:lpstr>
      <vt:lpstr>Times New Roman</vt:lpstr>
      <vt:lpstr>UTM Cookies</vt:lpstr>
      <vt:lpstr>VNI-Avo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48</cp:revision>
  <dcterms:created xsi:type="dcterms:W3CDTF">2021-07-06T02:11:11Z</dcterms:created>
  <dcterms:modified xsi:type="dcterms:W3CDTF">2022-01-23T16:10:02Z</dcterms:modified>
</cp:coreProperties>
</file>