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68" r:id="rId5"/>
    <p:sldId id="257" r:id="rId6"/>
    <p:sldId id="258" r:id="rId7"/>
    <p:sldId id="259" r:id="rId8"/>
    <p:sldId id="260" r:id="rId9"/>
    <p:sldId id="269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8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3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1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8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7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3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76091-7BA8-4CDC-9C89-CFD97349B9A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7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042" y="880408"/>
            <a:ext cx="67056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638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73786" r="4529" b="5632"/>
          <a:stretch/>
        </p:blipFill>
        <p:spPr>
          <a:xfrm>
            <a:off x="429017" y="685800"/>
            <a:ext cx="8458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15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712" y="4419600"/>
            <a:ext cx="84512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rau,thịt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3" y="1143000"/>
            <a:ext cx="4492239" cy="426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22" y="1278731"/>
            <a:ext cx="4271278" cy="4126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5334000"/>
            <a:ext cx="1925527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052" y="5405438"/>
            <a:ext cx="1141659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4732" y="228600"/>
            <a:ext cx="360226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6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998041"/>
            <a:ext cx="8991600" cy="3878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60012"/>
            <a:ext cx="9295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877" y="228600"/>
            <a:ext cx="2816797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1.Nhận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77" y="228600"/>
            <a:ext cx="154721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1.Đọc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5030" y="2988861"/>
            <a:ext cx="142277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7050" y="1544782"/>
            <a:ext cx="265018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6083" y="1544782"/>
            <a:ext cx="255151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3457" y="2971800"/>
            <a:ext cx="82654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7421" y="3733800"/>
            <a:ext cx="137569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105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1323" y="5105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võng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5168398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ổng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105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ộng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77" y="228600"/>
            <a:ext cx="154721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1.Đọc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7050" y="1544782"/>
            <a:ext cx="265018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6083" y="1544782"/>
            <a:ext cx="255151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048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ửng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782" y="3048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105" y="3048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vũng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1382" y="3110998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5030" y="4436661"/>
            <a:ext cx="218477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549" y="4426013"/>
            <a:ext cx="126921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550" y="5435263"/>
            <a:ext cx="342925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799"/>
            <a:ext cx="4762500" cy="3276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8202" y="4495800"/>
            <a:ext cx="3082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75809" y="5147477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10200" y="51054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8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6858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22073" y="5562600"/>
            <a:ext cx="2520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6172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0" y="6172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97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65532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5029200"/>
            <a:ext cx="2824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75809" y="56388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81600" y="5638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8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849582"/>
            <a:ext cx="292140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49582"/>
            <a:ext cx="2438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24" y="1828800"/>
            <a:ext cx="2524125" cy="1849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3812" y="3962400"/>
            <a:ext cx="2584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156" y="3948545"/>
            <a:ext cx="2820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3877" y="3934690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042" y="880408"/>
            <a:ext cx="4946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(TIẾT 2)</a:t>
            </a:r>
          </a:p>
        </p:txBody>
      </p:sp>
    </p:spTree>
    <p:extLst>
      <p:ext uri="{BB962C8B-B14F-4D97-AF65-F5344CB8AC3E}">
        <p14:creationId xmlns:p14="http://schemas.microsoft.com/office/powerpoint/2010/main" val="36765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108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Ngoc Yen</cp:lastModifiedBy>
  <cp:revision>10</cp:revision>
  <dcterms:created xsi:type="dcterms:W3CDTF">2020-08-16T13:53:14Z</dcterms:created>
  <dcterms:modified xsi:type="dcterms:W3CDTF">2020-12-07T00:46:02Z</dcterms:modified>
</cp:coreProperties>
</file>