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71" d="100"/>
          <a:sy n="71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98374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36" y="2743200"/>
            <a:ext cx="8869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10200"/>
            <a:ext cx="8975271" cy="1447800"/>
          </a:xfrm>
          <a:prstGeom prst="rect">
            <a:avLst/>
          </a:prstGeom>
        </p:spPr>
      </p:pic>
      <p:pic>
        <p:nvPicPr>
          <p:cNvPr id="8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34400" y="381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6836" y="4845868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-10886" y="0"/>
            <a:ext cx="915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7810" t="14380" r="9770" b="6027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352800" y="4724400"/>
            <a:ext cx="533400" cy="872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43400" y="4724400"/>
            <a:ext cx="533400" cy="872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0200" y="4724400"/>
            <a:ext cx="762000" cy="872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 rotWithShape="1">
          <a:blip r:embed="rId2"/>
          <a:srcRect l="7810" t="38307" r="6115" b="19496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200400" y="6019800"/>
            <a:ext cx="533400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91000" y="6019800"/>
            <a:ext cx="533400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81600" y="6019800"/>
            <a:ext cx="762000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7145" t="9429" r="7278" b="6770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752600" y="1905000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9527" y="3276600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9527" y="4592781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12528" y="1981200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19455" y="3276599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19455" y="4592781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722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6980" t="31942" r="8109" b="9005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572000" y="6019800"/>
            <a:ext cx="533400" cy="491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62600" y="6019800"/>
            <a:ext cx="533400" cy="491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489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91600" cy="1295400"/>
          </a:xfrm>
          <a:prstGeom prst="rect">
            <a:avLst/>
          </a:prstGeom>
        </p:spPr>
      </p:pic>
      <p:pic>
        <p:nvPicPr>
          <p:cNvPr id="4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858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28</Words>
  <Application>Microsoft Office PowerPoint</Application>
  <PresentationFormat>On-screen Show (4:3)</PresentationFormat>
  <Paragraphs>19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Ngoc Yen</cp:lastModifiedBy>
  <cp:revision>49</cp:revision>
  <dcterms:created xsi:type="dcterms:W3CDTF">2006-08-16T00:00:00Z</dcterms:created>
  <dcterms:modified xsi:type="dcterms:W3CDTF">2020-12-07T12:00:16Z</dcterms:modified>
</cp:coreProperties>
</file>