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57" r:id="rId3"/>
    <p:sldId id="256" r:id="rId4"/>
    <p:sldId id="258" r:id="rId5"/>
    <p:sldId id="259" r:id="rId6"/>
    <p:sldId id="260" r:id="rId7"/>
    <p:sldId id="272" r:id="rId8"/>
    <p:sldId id="261" r:id="rId9"/>
    <p:sldId id="262" r:id="rId10"/>
    <p:sldId id="264" r:id="rId11"/>
    <p:sldId id="269" r:id="rId12"/>
    <p:sldId id="263" r:id="rId13"/>
    <p:sldId id="266" r:id="rId14"/>
    <p:sldId id="273" r:id="rId15"/>
    <p:sldId id="267" r:id="rId16"/>
    <p:sldId id="268" r:id="rId17"/>
    <p:sldId id="271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0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72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6"/>
            <p14:sldId id="273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&#273;o&#803;c.mp3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nh&#226;&#803;n%20bi&#234;&#769;t.mp3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30512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667" y="660890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431369" y="659562"/>
            <a:ext cx="1551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025108" y="65983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69379" y="2761970"/>
            <a:ext cx="2668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766551" y="2748816"/>
            <a:ext cx="2822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586" t="10722" r="2491"/>
          <a:stretch>
            <a:fillRect/>
          </a:stretch>
        </p:blipFill>
        <p:spPr bwMode="auto">
          <a:xfrm>
            <a:off x="612843" y="1050586"/>
            <a:ext cx="7830766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242531" y="4516925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3"/>
          <a:srcRect l="3855" t="11850" r="7269"/>
          <a:stretch>
            <a:fillRect/>
          </a:stretch>
        </p:blipFill>
        <p:spPr bwMode="auto">
          <a:xfrm>
            <a:off x="642026" y="690664"/>
            <a:ext cx="7947497" cy="30992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49611" y="1459749"/>
            <a:ext cx="7952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3200" dirty="0"/>
          </a:p>
        </p:txBody>
      </p: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939942" y="4836289"/>
            <a:ext cx="290763" cy="2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3091220" y="3871609"/>
            <a:ext cx="371827" cy="90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44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62774" y="1715418"/>
            <a:ext cx="498339" cy="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0104" y="834106"/>
            <a:ext cx="7952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4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2" y="631065"/>
            <a:ext cx="7817476" cy="417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495242" y="1561015"/>
            <a:ext cx="98700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4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35211" y="1522109"/>
            <a:ext cx="1267145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8450"/>
            <a:ext cx="685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115754" y="440547"/>
            <a:ext cx="5200650" cy="3157688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4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4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7996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altLang="zh-CN" sz="8800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zh-CN" altLang="en-US" sz="8800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22515" y="4208103"/>
            <a:ext cx="77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luôn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01" y="508716"/>
            <a:ext cx="7881871" cy="3767070"/>
          </a:xfrm>
          <a:prstGeom prst="rect">
            <a:avLst/>
          </a:prstGeom>
          <a:noFill/>
        </p:spPr>
      </p:pic>
      <p:pic>
        <p:nvPicPr>
          <p:cNvPr id="11" name="44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40423" y="22241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37745" y="595717"/>
            <a:ext cx="781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019369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336050" y="4430163"/>
            <a:ext cx="502490" cy="5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 flipV="1">
            <a:off x="2768072" y="4416417"/>
            <a:ext cx="491212" cy="10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18286" y="4424904"/>
            <a:ext cx="458176" cy="1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 flipV="1">
            <a:off x="5104125" y="4396902"/>
            <a:ext cx="547645" cy="27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826577" y="4414628"/>
            <a:ext cx="423537" cy="16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 flipV="1">
            <a:off x="8007176" y="4416301"/>
            <a:ext cx="428803" cy="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lớp 1( năm học 2020-2021)\hình hư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61" y="1615614"/>
            <a:ext cx="5901774" cy="186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04641" y="3891063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598658" y="3237655"/>
            <a:ext cx="180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 flipV="1">
            <a:off x="3663801" y="3910519"/>
            <a:ext cx="353724" cy="7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307982" y="3215333"/>
            <a:ext cx="256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93779" y="3215332"/>
            <a:ext cx="209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cừu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 flipV="1">
            <a:off x="7889132" y="3852150"/>
            <a:ext cx="40856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90681" y="3929974"/>
            <a:ext cx="4182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95" y="1197735"/>
            <a:ext cx="1912512" cy="1918952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879" y="1403797"/>
            <a:ext cx="2292439" cy="1679217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605" y="1635616"/>
            <a:ext cx="1706450" cy="1429555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513" y="1674253"/>
            <a:ext cx="2009104" cy="134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37745" y="595717"/>
            <a:ext cx="781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69168" y="194519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866975" y="1950339"/>
            <a:ext cx="415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55988" y="2883712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1863330" y="3623137"/>
            <a:ext cx="180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692993" y="2822157"/>
            <a:ext cx="256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4866975" y="3653348"/>
            <a:ext cx="209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cừu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25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856033" y="560681"/>
            <a:ext cx="7568119" cy="427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9" y="622571"/>
            <a:ext cx="7762673" cy="1301588"/>
          </a:xfrm>
          <a:prstGeom prst="rect">
            <a:avLst/>
          </a:prstGeom>
          <a:noFill/>
        </p:spPr>
      </p:pic>
      <p:pic>
        <p:nvPicPr>
          <p:cNvPr id="3075" name="Picture 3" descr="D:\lớp 1( năm học 2020-2021)\chữ iu viết thườ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1" y="1096210"/>
            <a:ext cx="3674907" cy="3076956"/>
          </a:xfrm>
          <a:prstGeom prst="rect">
            <a:avLst/>
          </a:prstGeom>
          <a:noFill/>
        </p:spPr>
      </p:pic>
      <p:pic>
        <p:nvPicPr>
          <p:cNvPr id="3076" name="Picture 4" descr="D:\lớp 1( năm học 2020-2021)\chữ ư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0900" y="1106076"/>
            <a:ext cx="3596632" cy="300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181</Words>
  <Application>Microsoft Office PowerPoint</Application>
  <PresentationFormat>On-screen Show (16:9)</PresentationFormat>
  <Paragraphs>46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392</cp:revision>
  <dcterms:created xsi:type="dcterms:W3CDTF">2017-07-29T07:38:32Z</dcterms:created>
  <dcterms:modified xsi:type="dcterms:W3CDTF">2020-11-09T12:18:26Z</dcterms:modified>
</cp:coreProperties>
</file>