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9" r:id="rId2"/>
    <p:sldId id="257" r:id="rId3"/>
    <p:sldId id="256" r:id="rId4"/>
    <p:sldId id="258" r:id="rId5"/>
    <p:sldId id="259" r:id="rId6"/>
    <p:sldId id="260" r:id="rId7"/>
    <p:sldId id="271" r:id="rId8"/>
    <p:sldId id="261" r:id="rId9"/>
    <p:sldId id="262" r:id="rId10"/>
    <p:sldId id="264" r:id="rId11"/>
    <p:sldId id="263" r:id="rId12"/>
    <p:sldId id="265" r:id="rId13"/>
    <p:sldId id="266" r:id="rId14"/>
    <p:sldId id="272" r:id="rId15"/>
    <p:sldId id="267" r:id="rId16"/>
    <p:sldId id="268" r:id="rId17"/>
    <p:sldId id="270" r:id="rId18"/>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69"/>
            <p14:sldId id="257"/>
          </p14:sldIdLst>
        </p14:section>
        <p14:section name="Tiết 1" id="{50E1AC05-E808-47C5-ACCE-5BE89D6A3B62}">
          <p14:sldIdLst>
            <p14:sldId id="256"/>
            <p14:sldId id="258"/>
            <p14:sldId id="259"/>
            <p14:sldId id="260"/>
            <p14:sldId id="271"/>
            <p14:sldId id="261"/>
            <p14:sldId id="262"/>
            <p14:sldId id="264"/>
          </p14:sldIdLst>
        </p14:section>
        <p14:section name="Tiết 2" id="{296681D4-24D5-4E6B-BA02-9A1D8E4D5F1E}">
          <p14:sldIdLst>
            <p14:sldId id="263"/>
            <p14:sldId id="265"/>
            <p14:sldId id="266"/>
            <p14:sldId id="272"/>
            <p14:sldId id="267"/>
            <p14:sldId id="268"/>
            <p14:sldId id="270"/>
          </p14:sldIdLst>
        </p14:section>
      </p14:sectionLst>
    </p:ex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0"/>
  </p:normalViewPr>
  <p:slideViewPr>
    <p:cSldViewPr snapToGrid="0" showGuides="1">
      <p:cViewPr varScale="1">
        <p:scale>
          <a:sx n="99" d="100"/>
          <a:sy n="99" d="100"/>
        </p:scale>
        <p:origin x="732" y="78"/>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3</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11</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16</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7.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t="2281"/>
          <a:stretch>
            <a:fillRect/>
          </a:stretch>
        </p:blipFill>
        <p:spPr bwMode="auto">
          <a:xfrm>
            <a:off x="1143000" y="642937"/>
            <a:ext cx="6883004"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1763507" y="334566"/>
            <a:ext cx="5189554"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TRƯỜNG TIỂU HỌC GIA THỤY</a:t>
            </a:r>
          </a:p>
        </p:txBody>
      </p:sp>
      <p:sp>
        <p:nvSpPr>
          <p:cNvPr id="5124" name="TextBox 4"/>
          <p:cNvSpPr txBox="1">
            <a:spLocks noChangeArrowheads="1"/>
          </p:cNvSpPr>
          <p:nvPr/>
        </p:nvSpPr>
        <p:spPr bwMode="auto">
          <a:xfrm>
            <a:off x="2681749" y="1687116"/>
            <a:ext cx="3081605"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MÔN: TIẾNG VIỆT</a:t>
            </a:r>
          </a:p>
        </p:txBody>
      </p:sp>
      <p:sp>
        <p:nvSpPr>
          <p:cNvPr id="5125" name="TextBox 4"/>
          <p:cNvSpPr txBox="1">
            <a:spLocks noChangeArrowheads="1"/>
          </p:cNvSpPr>
          <p:nvPr/>
        </p:nvSpPr>
        <p:spPr bwMode="auto">
          <a:xfrm>
            <a:off x="1790416" y="2893219"/>
            <a:ext cx="4864272" cy="69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FF0000"/>
                </a:solidFill>
                <a:latin typeface="Arial-SGK-TV"/>
                <a:ea typeface="Arial-SGK-TV"/>
                <a:cs typeface="Arial-SGK-TV"/>
              </a:rPr>
              <a:t>Giáo viên: Nguyễn Ngọc Yên</a:t>
            </a:r>
          </a:p>
        </p:txBody>
      </p:sp>
    </p:spTree>
    <p:extLst>
      <p:ext uri="{BB962C8B-B14F-4D97-AF65-F5344CB8AC3E}">
        <p14:creationId xmlns:p14="http://schemas.microsoft.com/office/powerpoint/2010/main" val="125417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2995" y="697832"/>
            <a:ext cx="7735019"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id="{E4BF892A-256B-440B-8A18-37868207C516}"/>
              </a:ext>
            </a:extLst>
          </p:cNvPr>
          <p:cNvSpPr txBox="1"/>
          <p:nvPr/>
        </p:nvSpPr>
        <p:spPr>
          <a:xfrm>
            <a:off x="1736186" y="698848"/>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AFEE4787-C2E0-4EEA-8946-DC28D5E76E9A}"/>
              </a:ext>
            </a:extLst>
          </p:cNvPr>
          <p:cNvSpPr txBox="1"/>
          <p:nvPr/>
        </p:nvSpPr>
        <p:spPr>
          <a:xfrm>
            <a:off x="5106538" y="673769"/>
            <a:ext cx="160020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eo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8" name="Hộp Văn bản 7">
            <a:extLst>
              <a:ext uri="{FF2B5EF4-FFF2-40B4-BE49-F238E27FC236}">
                <a16:creationId xmlns:a16="http://schemas.microsoft.com/office/drawing/2014/main" id="{429C58BB-E258-4BED-AE6E-843DCFEA158F}"/>
              </a:ext>
            </a:extLst>
          </p:cNvPr>
          <p:cNvSpPr txBox="1"/>
          <p:nvPr/>
        </p:nvSpPr>
        <p:spPr>
          <a:xfrm>
            <a:off x="815876" y="2509793"/>
            <a:ext cx="4535770"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ngôi sao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id="{CB354914-69E0-42A1-95F5-D9D595F28DBA}"/>
              </a:ext>
            </a:extLst>
          </p:cNvPr>
          <p:cNvSpPr txBox="1"/>
          <p:nvPr/>
        </p:nvSpPr>
        <p:spPr>
          <a:xfrm>
            <a:off x="5092686" y="2535297"/>
            <a:ext cx="3614288" cy="1431161"/>
          </a:xfrm>
          <a:prstGeom prst="rect">
            <a:avLst/>
          </a:prstGeom>
          <a:noFill/>
        </p:spPr>
        <p:txBody>
          <a:bodyPr wrap="square" rtlCol="0">
            <a:spAutoFit/>
          </a:bodyPr>
          <a:lstStyle/>
          <a:p>
            <a:r>
              <a:rPr lang="vi-VN" sz="8700" dirty="0" smtClean="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 bèo</a:t>
            </a:r>
            <a:endPar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8" y="714713"/>
            <a:ext cx="8114581" cy="2166510"/>
          </a:xfrm>
          <a:prstGeom prst="rect">
            <a:avLst/>
          </a:prstGeom>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A0C937-3E14-45DD-B011-2DE543C9CCCE}"/>
              </a:ext>
            </a:extLst>
          </p:cNvPr>
          <p:cNvSpPr txBox="1"/>
          <p:nvPr/>
        </p:nvSpPr>
        <p:spPr>
          <a:xfrm>
            <a:off x="457200" y="3306792"/>
            <a:ext cx="8398042" cy="153233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vi-VN"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2800" dirty="0"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a:extLst>
              <a:ext uri="{FF2B5EF4-FFF2-40B4-BE49-F238E27FC236}">
                <a16:creationId xmlns:a16="http://schemas.microsoft.com/office/drawing/2014/main" id="{C7544A9D-A5AD-4EA8-B148-F57DA015670C}"/>
              </a:ext>
            </a:extLst>
          </p:cNvPr>
          <p:cNvCxnSpPr>
            <a:cxnSpLocks/>
          </p:cNvCxnSpPr>
          <p:nvPr/>
        </p:nvCxnSpPr>
        <p:spPr>
          <a:xfrm>
            <a:off x="2542520"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a:extLst>
              <a:ext uri="{FF2B5EF4-FFF2-40B4-BE49-F238E27FC236}">
                <a16:creationId xmlns:a16="http://schemas.microsoft.com/office/drawing/2014/main" id="{7BD86998-9159-4E43-A6F0-8B9CA6DC39C8}"/>
              </a:ext>
            </a:extLst>
          </p:cNvPr>
          <p:cNvCxnSpPr>
            <a:cxnSpLocks/>
          </p:cNvCxnSpPr>
          <p:nvPr/>
        </p:nvCxnSpPr>
        <p:spPr>
          <a:xfrm>
            <a:off x="4150892"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a:extLst>
              <a:ext uri="{FF2B5EF4-FFF2-40B4-BE49-F238E27FC236}">
                <a16:creationId xmlns:a16="http://schemas.microsoft.com/office/drawing/2014/main" id="{AF5EA680-30CA-4E48-9A14-15526B053B84}"/>
              </a:ext>
            </a:extLst>
          </p:cNvPr>
          <p:cNvCxnSpPr>
            <a:cxnSpLocks/>
          </p:cNvCxnSpPr>
          <p:nvPr/>
        </p:nvCxnSpPr>
        <p:spPr>
          <a:xfrm>
            <a:off x="4881641"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a:extLst>
              <a:ext uri="{FF2B5EF4-FFF2-40B4-BE49-F238E27FC236}">
                <a16:creationId xmlns:a16="http://schemas.microsoft.com/office/drawing/2014/main" id="{63289386-776B-48DA-ADBA-D3B3F9199346}"/>
              </a:ext>
            </a:extLst>
          </p:cNvPr>
          <p:cNvCxnSpPr>
            <a:cxnSpLocks/>
          </p:cNvCxnSpPr>
          <p:nvPr/>
        </p:nvCxnSpPr>
        <p:spPr>
          <a:xfrm>
            <a:off x="1360777" y="425880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1" name="Đường nối Thẳng 10">
            <a:extLst>
              <a:ext uri="{FF2B5EF4-FFF2-40B4-BE49-F238E27FC236}">
                <a16:creationId xmlns:a16="http://schemas.microsoft.com/office/drawing/2014/main" id="{554FB7B0-EEE8-4932-8967-69C45EF6D499}"/>
              </a:ext>
            </a:extLst>
          </p:cNvPr>
          <p:cNvCxnSpPr>
            <a:cxnSpLocks/>
          </p:cNvCxnSpPr>
          <p:nvPr/>
        </p:nvCxnSpPr>
        <p:spPr>
          <a:xfrm>
            <a:off x="3588850" y="4258800"/>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4C6ED0C-42BD-4DC5-9864-6D9E25DF2326}"/>
              </a:ext>
            </a:extLst>
          </p:cNvPr>
          <p:cNvCxnSpPr>
            <a:cxnSpLocks/>
          </p:cNvCxnSpPr>
          <p:nvPr/>
        </p:nvCxnSpPr>
        <p:spPr>
          <a:xfrm>
            <a:off x="5399001"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02" y="340591"/>
            <a:ext cx="7862298" cy="2966201"/>
          </a:xfrm>
          <a:prstGeom prst="rect">
            <a:avLst/>
          </a:prstGeom>
        </p:spPr>
      </p:pic>
      <p:cxnSp>
        <p:nvCxnSpPr>
          <p:cNvPr id="14" name="Đường nối Thẳng 11">
            <a:extLst>
              <a:ext uri="{FF2B5EF4-FFF2-40B4-BE49-F238E27FC236}">
                <a16:creationId xmlns:a16="http://schemas.microsoft.com/office/drawing/2014/main" id="{04C6ED0C-42BD-4DC5-9864-6D9E25DF2326}"/>
              </a:ext>
            </a:extLst>
          </p:cNvPr>
          <p:cNvCxnSpPr>
            <a:cxnSpLocks/>
          </p:cNvCxnSpPr>
          <p:nvPr/>
        </p:nvCxnSpPr>
        <p:spPr>
          <a:xfrm>
            <a:off x="4792177"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6" name="4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959" y="639433"/>
            <a:ext cx="609600" cy="609600"/>
          </a:xfrm>
          <a:prstGeom prst="rect">
            <a:avLst/>
          </a:prstGeom>
        </p:spPr>
      </p:pic>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5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5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5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06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841" y="749178"/>
            <a:ext cx="7762775" cy="3477875"/>
          </a:xfrm>
          <a:prstGeom prst="rect">
            <a:avLst/>
          </a:prstGeom>
        </p:spPr>
        <p:txBody>
          <a:bodyPr wrap="square">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4400" dirty="0">
                <a:latin typeface="Arial-Rounded" panose="020B0500000000000000" pitchFamily="34" charset="-93"/>
                <a:ea typeface="Arial-Rounded" panose="020B0500000000000000" pitchFamily="34" charset="-93"/>
                <a:cs typeface="Arial-Rounded" panose="020B0500000000000000" pitchFamily="34" charset="-93"/>
              </a:rPr>
              <a:t>.</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278665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20" y="638353"/>
            <a:ext cx="7677510" cy="4065917"/>
          </a:xfrm>
          <a:prstGeom prst="rect">
            <a:avLst/>
          </a:prstGeom>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9244FC8B-A50B-44C4-8B4D-AA9A69235B66}"/>
              </a:ext>
            </a:extLst>
          </p:cNvPr>
          <p:cNvPicPr>
            <a:picLocks noChangeAspect="1"/>
          </p:cNvPicPr>
          <p:nvPr/>
        </p:nvPicPr>
        <p:blipFill>
          <a:blip r:embed="rId3">
            <a:extLst/>
          </a:blip>
          <a:stretch>
            <a:fillRect/>
          </a:stretch>
        </p:blipFill>
        <p:spPr>
          <a:xfrm>
            <a:off x="2099103" y="1676558"/>
            <a:ext cx="1758548" cy="1604082"/>
          </a:xfrm>
          <a:prstGeom prst="rect">
            <a:avLst/>
          </a:prstGeom>
        </p:spPr>
      </p:pic>
      <p:sp>
        <p:nvSpPr>
          <p:cNvPr id="59" name="矩形 58">
            <a:extLst>
              <a:ext uri="{FF2B5EF4-FFF2-40B4-BE49-F238E27FC236}">
                <a16:creationId xmlns:a16="http://schemas.microsoft.com/office/drawing/2014/main"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id="{487152D1-3CF5-4FCE-A33D-96DBC1031EEE}"/>
              </a:ext>
            </a:extLst>
          </p:cNvPr>
          <p:cNvPicPr>
            <a:picLocks noChangeAspect="1"/>
          </p:cNvPicPr>
          <p:nvPr/>
        </p:nvPicPr>
        <p:blipFill>
          <a:blip r:embed="rId3">
            <a:extLst/>
          </a:blip>
          <a:stretch>
            <a:fillRect/>
          </a:stretch>
        </p:blipFill>
        <p:spPr>
          <a:xfrm>
            <a:off x="5059169" y="1676558"/>
            <a:ext cx="1758548" cy="1604082"/>
          </a:xfrm>
          <a:prstGeom prst="rect">
            <a:avLst/>
          </a:prstGeom>
        </p:spPr>
      </p:pic>
      <p:sp>
        <p:nvSpPr>
          <p:cNvPr id="15" name="Hộp Văn bản 14">
            <a:extLst>
              <a:ext uri="{FF2B5EF4-FFF2-40B4-BE49-F238E27FC236}">
                <a16:creationId xmlns:a16="http://schemas.microsoft.com/office/drawing/2014/main"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r>
              <a:rPr lang="en-US"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矩形 58">
            <a:extLst>
              <a:ext uri="{FF2B5EF4-FFF2-40B4-BE49-F238E27FC236}">
                <a16:creationId xmlns:a16="http://schemas.microsoft.com/office/drawing/2014/main"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vi-VN" altLang="zh-CN" sz="4400" b="1" dirty="0" smtClean="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38450"/>
            <a:ext cx="6858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
          <p:cNvGrpSpPr>
            <a:grpSpLocks/>
          </p:cNvGrpSpPr>
          <p:nvPr/>
        </p:nvGrpSpPr>
        <p:grpSpPr bwMode="auto">
          <a:xfrm>
            <a:off x="2115754" y="440547"/>
            <a:ext cx="5200650" cy="3157688"/>
            <a:chOff x="3831129" y="1661010"/>
            <a:chExt cx="2978727" cy="5845774"/>
          </a:xfrm>
        </p:grpSpPr>
        <p:sp>
          <p:nvSpPr>
            <p:cNvPr id="7" name="椭圆 6"/>
            <p:cNvSpPr/>
            <p:nvPr/>
          </p:nvSpPr>
          <p:spPr>
            <a:xfrm>
              <a:off x="3831129" y="1661010"/>
              <a:ext cx="2978727" cy="5845774"/>
            </a:xfrm>
            <a:prstGeom prst="ellipse">
              <a:avLst/>
            </a:prstGeom>
            <a:solidFill>
              <a:srgbClr val="10AB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4822" name="文本框 7"/>
            <p:cNvSpPr txBox="1">
              <a:spLocks noChangeArrowheads="1"/>
            </p:cNvSpPr>
            <p:nvPr/>
          </p:nvSpPr>
          <p:spPr bwMode="auto">
            <a:xfrm>
              <a:off x="3940362" y="2383116"/>
              <a:ext cx="2760261" cy="440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4950" dirty="0" err="1" smtClean="0">
                  <a:solidFill>
                    <a:schemeClr val="bg1"/>
                  </a:solidFill>
                  <a:latin typeface="Times New Roman" panose="02020603050405020304" pitchFamily="18" charset="0"/>
                  <a:cs typeface="Times New Roman" panose="02020603050405020304" pitchFamily="18" charset="0"/>
                </a:rPr>
                <a:t>Chúc</a:t>
              </a:r>
              <a:r>
                <a:rPr lang="en-US" altLang="zh-CN" sz="4950" dirty="0" smtClean="0">
                  <a:solidFill>
                    <a:schemeClr val="bg1"/>
                  </a:solidFill>
                  <a:latin typeface="Times New Roman" panose="02020603050405020304" pitchFamily="18" charset="0"/>
                  <a:cs typeface="Times New Roman" panose="02020603050405020304" pitchFamily="18" charset="0"/>
                </a:rPr>
                <a:t> </a:t>
              </a:r>
              <a:r>
                <a:rPr lang="en-US" altLang="zh-CN" sz="4950" dirty="0" err="1" smtClean="0">
                  <a:solidFill>
                    <a:schemeClr val="bg1"/>
                  </a:solidFill>
                  <a:latin typeface="Times New Roman" panose="02020603050405020304" pitchFamily="18" charset="0"/>
                  <a:cs typeface="Times New Roman" panose="02020603050405020304" pitchFamily="18" charset="0"/>
                </a:rPr>
                <a:t>các</a:t>
              </a:r>
              <a:r>
                <a:rPr lang="en-US" altLang="zh-CN" sz="4950" dirty="0" smtClean="0">
                  <a:solidFill>
                    <a:schemeClr val="bg1"/>
                  </a:solidFill>
                  <a:latin typeface="Times New Roman" panose="02020603050405020304" pitchFamily="18" charset="0"/>
                  <a:cs typeface="Times New Roman" panose="02020603050405020304" pitchFamily="18" charset="0"/>
                </a:rPr>
                <a:t> con </a:t>
              </a:r>
              <a:r>
                <a:rPr lang="en-US" altLang="zh-CN" sz="4950" dirty="0" err="1" smtClean="0">
                  <a:solidFill>
                    <a:schemeClr val="bg1"/>
                  </a:solidFill>
                  <a:latin typeface="Times New Roman" panose="02020603050405020304" pitchFamily="18" charset="0"/>
                  <a:cs typeface="Times New Roman" panose="02020603050405020304" pitchFamily="18" charset="0"/>
                </a:rPr>
                <a:t>chăm</a:t>
              </a:r>
              <a:r>
                <a:rPr lang="en-US" altLang="zh-CN" sz="4950" dirty="0" smtClean="0">
                  <a:solidFill>
                    <a:schemeClr val="bg1"/>
                  </a:solidFill>
                  <a:latin typeface="Times New Roman" panose="02020603050405020304" pitchFamily="18" charset="0"/>
                  <a:cs typeface="Times New Roman" panose="02020603050405020304" pitchFamily="18" charset="0"/>
                </a:rPr>
                <a:t> </a:t>
              </a:r>
              <a:r>
                <a:rPr lang="en-US" altLang="zh-CN" sz="4950" dirty="0" err="1" smtClean="0">
                  <a:solidFill>
                    <a:schemeClr val="bg1"/>
                  </a:solidFill>
                  <a:latin typeface="Times New Roman" panose="02020603050405020304" pitchFamily="18" charset="0"/>
                  <a:cs typeface="Times New Roman" panose="02020603050405020304" pitchFamily="18" charset="0"/>
                </a:rPr>
                <a:t>ngon</a:t>
              </a:r>
              <a:r>
                <a:rPr lang="en-US" altLang="zh-CN" sz="4950" dirty="0" smtClean="0">
                  <a:solidFill>
                    <a:schemeClr val="bg1"/>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zh-CN" sz="4950" dirty="0" err="1" smtClean="0">
                  <a:solidFill>
                    <a:schemeClr val="bg1"/>
                  </a:solidFill>
                  <a:latin typeface="Times New Roman" panose="02020603050405020304" pitchFamily="18" charset="0"/>
                  <a:cs typeface="Times New Roman" panose="02020603050405020304" pitchFamily="18" charset="0"/>
                </a:rPr>
                <a:t>học</a:t>
              </a:r>
              <a:r>
                <a:rPr lang="en-US" altLang="zh-CN" sz="4950" dirty="0" smtClean="0">
                  <a:solidFill>
                    <a:schemeClr val="bg1"/>
                  </a:solidFill>
                  <a:latin typeface="Times New Roman" panose="02020603050405020304" pitchFamily="18" charset="0"/>
                  <a:cs typeface="Times New Roman" panose="02020603050405020304" pitchFamily="18" charset="0"/>
                </a:rPr>
                <a:t> </a:t>
              </a:r>
              <a:r>
                <a:rPr lang="en-US" altLang="zh-CN" sz="4950" dirty="0" err="1" smtClean="0">
                  <a:solidFill>
                    <a:schemeClr val="bg1"/>
                  </a:solidFill>
                  <a:latin typeface="Times New Roman" panose="02020603050405020304" pitchFamily="18" charset="0"/>
                  <a:cs typeface="Times New Roman" panose="02020603050405020304" pitchFamily="18" charset="0"/>
                </a:rPr>
                <a:t>giỏi</a:t>
              </a:r>
              <a:r>
                <a:rPr lang="en-US" altLang="zh-CN" sz="4950" dirty="0" smtClean="0">
                  <a:solidFill>
                    <a:schemeClr val="bg1"/>
                  </a:solidFill>
                  <a:latin typeface="Times New Roman" panose="02020603050405020304" pitchFamily="18" charset="0"/>
                  <a:cs typeface="Times New Roman" panose="02020603050405020304" pitchFamily="18" charset="0"/>
                </a:rPr>
                <a:t>!</a:t>
              </a:r>
              <a:endParaRPr lang="zh-CN" altLang="en-US" sz="495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210803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a16="http://schemas.microsoft.com/office/drawing/2014/main"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ao -</a:t>
            </a:r>
            <a:r>
              <a:rPr lang="en-US"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altLang="zh-CN" sz="8000" dirty="0" smtClean="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eo</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a:extLst>
              <a:ext uri="{FF2B5EF4-FFF2-40B4-BE49-F238E27FC236}">
                <a16:creationId xmlns:a16="http://schemas.microsoft.com/office/drawing/2014/main"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a:t>
            </a:r>
            <a:r>
              <a:rPr lang="vi-VN" altLang="zh-CN" sz="4400" b="1" dirty="0" smtClean="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42</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a16="http://schemas.microsoft.com/office/drawing/2014/main"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a16="http://schemas.microsoft.com/office/drawing/2014/main"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a16="http://schemas.microsoft.com/office/drawing/2014/main"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a16="http://schemas.microsoft.com/office/drawing/2014/main"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a16="http://schemas.microsoft.com/office/drawing/2014/main"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4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9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5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4BC12B8-E000-42F7-9D7C-B72CEA1DF25E}"/>
              </a:ext>
            </a:extLst>
          </p:cNvPr>
          <p:cNvSpPr txBox="1"/>
          <p:nvPr/>
        </p:nvSpPr>
        <p:spPr>
          <a:xfrm>
            <a:off x="1673602" y="4332454"/>
            <a:ext cx="6873631" cy="646331"/>
          </a:xfrm>
          <a:prstGeom prst="rect">
            <a:avLst/>
          </a:prstGeom>
          <a:noFill/>
        </p:spPr>
        <p:txBody>
          <a:bodyPr wrap="square" rtlCol="0">
            <a:spAutoFit/>
          </a:bodyPr>
          <a:lstStyle/>
          <a:p>
            <a:r>
              <a:rPr lang="vi-VN" sz="3600" dirty="0" smtClean="0">
                <a:latin typeface="Arial-Rounded" panose="020B0500000000000000" pitchFamily="34" charset="-93"/>
                <a:ea typeface="Arial-Rounded" panose="020B0500000000000000" pitchFamily="34" charset="-93"/>
                <a:cs typeface="Arial-Rounded" panose="020B0500000000000000" pitchFamily="34" charset="-93"/>
              </a:rPr>
              <a:t>Ao thu lạnh lẽo nước trong veo</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id="{0F6BDD0B-BB8C-44F7-8771-6D6BA4D2FD38}"/>
              </a:ext>
            </a:extLst>
          </p:cNvPr>
          <p:cNvSpPr txBox="1"/>
          <p:nvPr/>
        </p:nvSpPr>
        <p:spPr>
          <a:xfrm>
            <a:off x="1665569" y="4330039"/>
            <a:ext cx="885126"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8371E34C-CBA2-409A-836B-6D78110E41AF}"/>
              </a:ext>
            </a:extLst>
          </p:cNvPr>
          <p:cNvSpPr txBox="1"/>
          <p:nvPr/>
        </p:nvSpPr>
        <p:spPr>
          <a:xfrm>
            <a:off x="4238348" y="4330390"/>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72" y="690112"/>
            <a:ext cx="7694762" cy="3642341"/>
          </a:xfrm>
          <a:prstGeom prst="rect">
            <a:avLst/>
          </a:prstGeom>
        </p:spPr>
      </p:pic>
      <p:sp>
        <p:nvSpPr>
          <p:cNvPr id="9" name="Hộp Văn bản 6">
            <a:extLst>
              <a:ext uri="{FF2B5EF4-FFF2-40B4-BE49-F238E27FC236}">
                <a16:creationId xmlns:a16="http://schemas.microsoft.com/office/drawing/2014/main" id="{8371E34C-CBA2-409A-836B-6D78110E41AF}"/>
              </a:ext>
            </a:extLst>
          </p:cNvPr>
          <p:cNvSpPr txBox="1"/>
          <p:nvPr/>
        </p:nvSpPr>
        <p:spPr>
          <a:xfrm>
            <a:off x="7462967" y="4329577"/>
            <a:ext cx="742099" cy="646331"/>
          </a:xfrm>
          <a:prstGeom prst="rect">
            <a:avLst/>
          </a:prstGeom>
          <a:noFill/>
        </p:spPr>
        <p:txBody>
          <a:bodyPr wrap="square" rtlCol="0">
            <a:spAutoFit/>
          </a:bodyPr>
          <a:lstStyle/>
          <a:p>
            <a:r>
              <a:rPr lang="vi-VN" sz="36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2" name="4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72" y="254120"/>
            <a:ext cx="609600" cy="6096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a:extLst>
              <a:ext uri="{FF2B5EF4-FFF2-40B4-BE49-F238E27FC236}">
                <a16:creationId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ộp Văn bản 8">
            <a:extLst>
              <a:ext uri="{FF2B5EF4-FFF2-40B4-BE49-F238E27FC236}">
                <a16:creationId xmlns:a16="http://schemas.microsoft.com/office/drawing/2014/main" id="{D6BCD1C1-540C-4C1D-B9D9-E4992513027E}"/>
              </a:ext>
            </a:extLst>
          </p:cNvPr>
          <p:cNvSpPr txBox="1"/>
          <p:nvPr/>
        </p:nvSpPr>
        <p:spPr>
          <a:xfrm>
            <a:off x="649705" y="3713337"/>
            <a:ext cx="4230303"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sáo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Hộp Văn bản 9">
            <a:extLst>
              <a:ext uri="{FF2B5EF4-FFF2-40B4-BE49-F238E27FC236}">
                <a16:creationId xmlns:a16="http://schemas.microsoft.com/office/drawing/2014/main" id="{7F5C172D-D216-42B1-8867-28688D266DED}"/>
              </a:ext>
            </a:extLst>
          </p:cNvPr>
          <p:cNvSpPr txBox="1"/>
          <p:nvPr/>
        </p:nvSpPr>
        <p:spPr>
          <a:xfrm>
            <a:off x="4680029" y="3713337"/>
            <a:ext cx="471663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240535" y="43674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id="{5E7BB213-E357-4B11-A9A3-9379388A2D93}"/>
              </a:ext>
            </a:extLst>
          </p:cNvPr>
          <p:cNvCxnSpPr>
            <a:cxnSpLocks/>
          </p:cNvCxnSpPr>
          <p:nvPr/>
        </p:nvCxnSpPr>
        <p:spPr>
          <a:xfrm>
            <a:off x="2443556"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id="{F67836AF-E4B3-42A1-9208-06BF654A7C84}"/>
              </a:ext>
            </a:extLst>
          </p:cNvPr>
          <p:cNvCxnSpPr>
            <a:cxnSpLocks/>
          </p:cNvCxnSpPr>
          <p:nvPr/>
        </p:nvCxnSpPr>
        <p:spPr>
          <a:xfrm>
            <a:off x="3758247"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id="{7D79101E-B2CA-45EB-9D90-BDAAEAA7D5E1}"/>
              </a:ext>
            </a:extLst>
          </p:cNvPr>
          <p:cNvCxnSpPr>
            <a:cxnSpLocks/>
          </p:cNvCxnSpPr>
          <p:nvPr/>
        </p:nvCxnSpPr>
        <p:spPr>
          <a:xfrm>
            <a:off x="5187432"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id="{49627842-3C29-4A65-85E6-EF0EAD394AD4}"/>
              </a:ext>
            </a:extLst>
          </p:cNvPr>
          <p:cNvCxnSpPr>
            <a:cxnSpLocks/>
          </p:cNvCxnSpPr>
          <p:nvPr/>
        </p:nvCxnSpPr>
        <p:spPr>
          <a:xfrm>
            <a:off x="6404745" y="434695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id="{9AFBBDC9-143E-4597-B590-376F9D2D37F0}"/>
              </a:ext>
            </a:extLst>
          </p:cNvPr>
          <p:cNvCxnSpPr>
            <a:cxnSpLocks/>
          </p:cNvCxnSpPr>
          <p:nvPr/>
        </p:nvCxnSpPr>
        <p:spPr>
          <a:xfrm>
            <a:off x="7481221" y="44827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01" y="1477993"/>
            <a:ext cx="3421811" cy="22353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 y="481310"/>
            <a:ext cx="1492198" cy="921919"/>
          </a:xfrm>
          <a:prstGeom prst="rect">
            <a:avLst/>
          </a:prstGeom>
        </p:spPr>
      </p:pic>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5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516845" y="3237654"/>
            <a:ext cx="2475048"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ngôi sao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912873"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a16="http://schemas.microsoft.com/office/drawing/2014/main" id="{0EB9C36F-A1DB-4598-A0A6-BAE6D1074DB9}"/>
              </a:ext>
            </a:extLst>
          </p:cNvPr>
          <p:cNvSpPr txBox="1"/>
          <p:nvPr/>
        </p:nvSpPr>
        <p:spPr>
          <a:xfrm>
            <a:off x="2827275" y="3237655"/>
            <a:ext cx="2331866"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quả táo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4" name="Đường nối Thẳng 23">
            <a:extLst>
              <a:ext uri="{FF2B5EF4-FFF2-40B4-BE49-F238E27FC236}">
                <a16:creationId xmlns:a16="http://schemas.microsoft.com/office/drawing/2014/main" id="{AEDEBD1A-B93C-458D-8692-91B5C640D054}"/>
              </a:ext>
            </a:extLst>
          </p:cNvPr>
          <p:cNvCxnSpPr>
            <a:cxnSpLocks/>
          </p:cNvCxnSpPr>
          <p:nvPr/>
        </p:nvCxnSpPr>
        <p:spPr>
          <a:xfrm>
            <a:off x="4148851" y="389732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id="{1E3B886D-272D-451E-AC42-0A29455A0B4E}"/>
              </a:ext>
            </a:extLst>
          </p:cNvPr>
          <p:cNvSpPr txBox="1"/>
          <p:nvPr/>
        </p:nvSpPr>
        <p:spPr>
          <a:xfrm>
            <a:off x="4904102" y="3215333"/>
            <a:ext cx="2122340"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cái 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6892829" y="3215331"/>
            <a:ext cx="214190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ao bèo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27" name="Đường nối Thẳng 26">
            <a:extLst>
              <a:ext uri="{FF2B5EF4-FFF2-40B4-BE49-F238E27FC236}">
                <a16:creationId xmlns:a16="http://schemas.microsoft.com/office/drawing/2014/main" id="{9B06C48C-C293-40F8-B156-E6E9A5EEAB3D}"/>
              </a:ext>
            </a:extLst>
          </p:cNvPr>
          <p:cNvCxnSpPr>
            <a:cxnSpLocks/>
          </p:cNvCxnSpPr>
          <p:nvPr/>
        </p:nvCxnSpPr>
        <p:spPr>
          <a:xfrm>
            <a:off x="6946630" y="38664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a16="http://schemas.microsoft.com/office/drawing/2014/main" id="{6E8DD22C-AE39-49D0-A2E6-94C0DA2CFFBB}"/>
              </a:ext>
            </a:extLst>
          </p:cNvPr>
          <p:cNvCxnSpPr>
            <a:cxnSpLocks/>
          </p:cNvCxnSpPr>
          <p:nvPr/>
        </p:nvCxnSpPr>
        <p:spPr>
          <a:xfrm>
            <a:off x="6010198" y="392693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92" y="1465527"/>
            <a:ext cx="1731774" cy="14156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90" y="1288212"/>
            <a:ext cx="1800045" cy="143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27" y="1422768"/>
            <a:ext cx="1503218" cy="12023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96" y="1422767"/>
            <a:ext cx="1827039" cy="14124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5" y="383544"/>
            <a:ext cx="1732912" cy="904668"/>
          </a:xfrm>
          <a:prstGeom prst="rect">
            <a:avLst/>
          </a:prstGeom>
        </p:spPr>
      </p:pic>
      <p:cxnSp>
        <p:nvCxnSpPr>
          <p:cNvPr id="15" name="Đường nối Thẳng 27">
            <a:extLst>
              <a:ext uri="{FF2B5EF4-FFF2-40B4-BE49-F238E27FC236}">
                <a16:creationId xmlns:a16="http://schemas.microsoft.com/office/drawing/2014/main" id="{6E8DD22C-AE39-49D0-A2E6-94C0DA2CFFBB}"/>
              </a:ext>
            </a:extLst>
          </p:cNvPr>
          <p:cNvCxnSpPr>
            <a:cxnSpLocks/>
          </p:cNvCxnSpPr>
          <p:nvPr/>
        </p:nvCxnSpPr>
        <p:spPr>
          <a:xfrm>
            <a:off x="8013651" y="388950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1729629" y="2784408"/>
            <a:ext cx="2475048"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ngôi sao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3" name="Hộp Văn bản 22">
            <a:extLst>
              <a:ext uri="{FF2B5EF4-FFF2-40B4-BE49-F238E27FC236}">
                <a16:creationId xmlns:a16="http://schemas.microsoft.com/office/drawing/2014/main" id="{0EB9C36F-A1DB-4598-A0A6-BAE6D1074DB9}"/>
              </a:ext>
            </a:extLst>
          </p:cNvPr>
          <p:cNvSpPr txBox="1"/>
          <p:nvPr/>
        </p:nvSpPr>
        <p:spPr>
          <a:xfrm>
            <a:off x="1729878" y="3715265"/>
            <a:ext cx="2331866"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quả táo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5" name="Hộp Văn bản 24">
            <a:extLst>
              <a:ext uri="{FF2B5EF4-FFF2-40B4-BE49-F238E27FC236}">
                <a16:creationId xmlns:a16="http://schemas.microsoft.com/office/drawing/2014/main" id="{1E3B886D-272D-451E-AC42-0A29455A0B4E}"/>
              </a:ext>
            </a:extLst>
          </p:cNvPr>
          <p:cNvSpPr txBox="1"/>
          <p:nvPr/>
        </p:nvSpPr>
        <p:spPr>
          <a:xfrm>
            <a:off x="5279487" y="2784407"/>
            <a:ext cx="2122340"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cái 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5391288" y="3715264"/>
            <a:ext cx="2141904"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ao bèo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6" name="Hộp Văn bản 5">
            <a:extLst>
              <a:ext uri="{FF2B5EF4-FFF2-40B4-BE49-F238E27FC236}">
                <a16:creationId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7" name="Hộp Văn bản 6">
            <a:extLst>
              <a:ext uri="{FF2B5EF4-FFF2-40B4-BE49-F238E27FC236}">
                <a16:creationId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8" name="Hộp Văn bản 8">
            <a:extLst>
              <a:ext uri="{FF2B5EF4-FFF2-40B4-BE49-F238E27FC236}">
                <a16:creationId xmlns:a16="http://schemas.microsoft.com/office/drawing/2014/main" id="{D6BCD1C1-540C-4C1D-B9D9-E4992513027E}"/>
              </a:ext>
            </a:extLst>
          </p:cNvPr>
          <p:cNvSpPr txBox="1"/>
          <p:nvPr/>
        </p:nvSpPr>
        <p:spPr>
          <a:xfrm>
            <a:off x="495701" y="1630249"/>
            <a:ext cx="4230303"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sáo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9" name="Hộp Văn bản 9">
            <a:extLst>
              <a:ext uri="{FF2B5EF4-FFF2-40B4-BE49-F238E27FC236}">
                <a16:creationId xmlns:a16="http://schemas.microsoft.com/office/drawing/2014/main" id="{7F5C172D-D216-42B1-8867-28688D266DED}"/>
              </a:ext>
            </a:extLst>
          </p:cNvPr>
          <p:cNvSpPr txBox="1"/>
          <p:nvPr/>
        </p:nvSpPr>
        <p:spPr>
          <a:xfrm>
            <a:off x="5116903" y="1584050"/>
            <a:ext cx="3819078" cy="769441"/>
          </a:xfrm>
          <a:prstGeom prst="rect">
            <a:avLst/>
          </a:prstGeom>
          <a:noFill/>
        </p:spPr>
        <p:txBody>
          <a:bodyPr wrap="square" rtlCol="0">
            <a:spAutoFit/>
          </a:bodyPr>
          <a:lstStyle/>
          <a:p>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smtClean="0">
                <a:latin typeface="Arial-Rounded" panose="020B0500000000000000" pitchFamily="34" charset="-93"/>
                <a:ea typeface="Arial-Rounded" panose="020B0500000000000000" pitchFamily="34" charset="-93"/>
                <a:cs typeface="Arial-Rounded" panose="020B0500000000000000" pitchFamily="34" charset="-93"/>
              </a:rPr>
              <a:t>  </a:t>
            </a:r>
            <a:r>
              <a:rPr lang="vi-VN" sz="4400" dirty="0" smtClean="0">
                <a:latin typeface="Arial-Rounded" panose="020B0500000000000000" pitchFamily="34" charset="-93"/>
                <a:ea typeface="Arial-Rounded" panose="020B0500000000000000" pitchFamily="34" charset="-93"/>
                <a:cs typeface="Arial-Rounded" panose="020B0500000000000000" pitchFamily="34" charset="-93"/>
              </a:rPr>
              <a:t>kẹo</a:t>
            </a:r>
            <a:endParaRPr lang="vi-VN" sz="44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811656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41" y="661358"/>
            <a:ext cx="7625750" cy="4042914"/>
          </a:xfrm>
          <a:prstGeom prst="rect">
            <a:avLst/>
          </a:prstGeom>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1" y="415432"/>
            <a:ext cx="7832786" cy="22069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748" y="984129"/>
            <a:ext cx="5144758" cy="3276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72" y="1035888"/>
            <a:ext cx="5096415" cy="3276600"/>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641</TotalTime>
  <Words>144</Words>
  <Application>Microsoft Office PowerPoint</Application>
  <PresentationFormat>On-screen Show (16:9)</PresentationFormat>
  <Paragraphs>43</Paragraphs>
  <Slides>17</Slides>
  <Notes>4</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Arial-Rounded</vt:lpstr>
      <vt:lpstr>Arial-SGK-TV</vt:lpstr>
      <vt:lpstr>Calibri</vt:lpstr>
      <vt:lpstr>Calibri Light</vt:lpstr>
      <vt:lpstr>等线</vt:lpstr>
      <vt:lpstr>等线 Light</vt:lpstr>
      <vt:lpstr>DFPWaWaW5-GB5</vt:lpstr>
      <vt:lpstr>HP001 4 hàng</vt:lpstr>
      <vt:lpstr>Times New Roman</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Ngoc Yen</cp:lastModifiedBy>
  <cp:revision>374</cp:revision>
  <dcterms:created xsi:type="dcterms:W3CDTF">2017-07-29T07:38:32Z</dcterms:created>
  <dcterms:modified xsi:type="dcterms:W3CDTF">2020-11-09T11:41:33Z</dcterms:modified>
</cp:coreProperties>
</file>