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9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70" r:id="rId16"/>
  </p:sldIdLst>
  <p:sldSz cx="9144000" cy="5143500" type="screen16x9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>
            <p14:sldId id="269"/>
            <p14:sldId id="257"/>
          </p14:sldIdLst>
        </p14:section>
        <p14:section name="Tiết 1" id="{50E1AC05-E808-47C5-ACCE-5BE89D6A3B62}">
          <p14:sldIdLst>
            <p14:sldId id="256"/>
            <p14:sldId id="258"/>
            <p14:sldId id="259"/>
            <p14:sldId id="260"/>
            <p14:sldId id="261"/>
            <p14:sldId id="262"/>
            <p14:sldId id="264"/>
          </p14:sldIdLst>
        </p14:section>
        <p14:section name="Tiết 2" id="{296681D4-24D5-4E6B-BA02-9A1D8E4D5F1E}">
          <p14:sldIdLst>
            <p14:sldId id="263"/>
            <p14:sldId id="265"/>
            <p14:sldId id="266"/>
            <p14:sldId id="267"/>
            <p14:sldId id="268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1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732" y="78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t>2020/11/8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368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7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t>2020/11/8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7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5" Type="http://schemas.openxmlformats.org/officeDocument/2006/relationships/image" Target="../media/image13.emf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1143000" y="642937"/>
            <a:ext cx="6883004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763507" y="334566"/>
            <a:ext cx="5189554" cy="69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6" tIns="34288" rIns="68576" bIns="3428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  <a:latin typeface="Arial-SGK-TV"/>
                <a:ea typeface="Arial-SGK-TV"/>
                <a:cs typeface="Arial-SGK-TV"/>
              </a:rPr>
              <a:t>TRƯỜNG TIỂU HỌC GIA THỤY</a:t>
            </a: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2681749" y="1687116"/>
            <a:ext cx="3081605" cy="69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6" tIns="34288" rIns="68576" bIns="3428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  <a:latin typeface="Arial-SGK-TV"/>
                <a:ea typeface="Arial-SGK-TV"/>
                <a:cs typeface="Arial-SGK-TV"/>
              </a:rPr>
              <a:t>MÔN: TIẾNG VIỆT</a:t>
            </a: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1790416" y="2893219"/>
            <a:ext cx="4864272" cy="69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6" tIns="34288" rIns="68576" bIns="3428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  <a:latin typeface="Arial-SGK-TV"/>
                <a:ea typeface="Arial-SGK-TV"/>
                <a:cs typeface="Arial-SGK-TV"/>
              </a:rPr>
              <a:t>Giáo viên: Nguyễn Ngọc Yên</a:t>
            </a:r>
          </a:p>
        </p:txBody>
      </p:sp>
    </p:spTree>
    <p:extLst>
      <p:ext uri="{BB962C8B-B14F-4D97-AF65-F5344CB8AC3E}">
        <p14:creationId xmlns:p14="http://schemas.microsoft.com/office/powerpoint/2010/main" val="230137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50" y="644106"/>
            <a:ext cx="7959305" cy="273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0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3A0C937-3E14-45DD-B011-2DE543C9CCCE}"/>
              </a:ext>
            </a:extLst>
          </p:cNvPr>
          <p:cNvSpPr txBox="1"/>
          <p:nvPr/>
        </p:nvSpPr>
        <p:spPr>
          <a:xfrm>
            <a:off x="655608" y="3312544"/>
            <a:ext cx="7965056" cy="1532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vi-V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vi-V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Lan gửi thư cho Hà kể về quê Lan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r>
              <a:rPr lang="vi-V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Ở đó, có nhà sàn nằm ven đồi. Mùa này, chim ca rộn rã, sim nở rộ tím cả núi đồi. Lan mời Hà lên thăm quê Lan.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28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2336433" y="4690121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554FB7B0-EEE8-4932-8967-69C45EF6D499}"/>
              </a:ext>
            </a:extLst>
          </p:cNvPr>
          <p:cNvCxnSpPr>
            <a:cxnSpLocks/>
          </p:cNvCxnSpPr>
          <p:nvPr/>
        </p:nvCxnSpPr>
        <p:spPr>
          <a:xfrm>
            <a:off x="1915326" y="3815978"/>
            <a:ext cx="42110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" y="506083"/>
            <a:ext cx="7543802" cy="2806461"/>
          </a:xfrm>
          <a:prstGeom prst="rect">
            <a:avLst/>
          </a:prstGeom>
        </p:spPr>
      </p:pic>
      <p:pic>
        <p:nvPicPr>
          <p:cNvPr id="5" name="409_20200522030637_p9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630" y="5060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89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91" y="718868"/>
            <a:ext cx="7516483" cy="400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43E6B545-55AD-4277-8656-51CB1DDAEC19}"/>
              </a:ext>
            </a:extLst>
          </p:cNvPr>
          <p:cNvCxnSpPr>
            <a:cxnSpLocks/>
          </p:cNvCxnSpPr>
          <p:nvPr/>
        </p:nvCxnSpPr>
        <p:spPr>
          <a:xfrm>
            <a:off x="4572000" y="1727200"/>
            <a:ext cx="0" cy="1509529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>
            <a:extLst>
              <a:ext uri="{FF2B5EF4-FFF2-40B4-BE49-F238E27FC236}">
                <a16:creationId xmlns:a16="http://schemas.microsoft.com/office/drawing/2014/main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99103" y="1676558"/>
            <a:ext cx="1758548" cy="1604082"/>
          </a:xfrm>
          <a:prstGeom prst="rect">
            <a:avLst/>
          </a:prstGeom>
        </p:spPr>
      </p:pic>
      <p:sp>
        <p:nvSpPr>
          <p:cNvPr id="59" name="矩形 58">
            <a:extLst>
              <a:ext uri="{FF2B5EF4-FFF2-40B4-BE49-F238E27FC236}">
                <a16:creationId xmlns:a16="http://schemas.microsoft.com/office/drawing/2014/main" id="{8ACD7B34-5D5E-46E7-BA40-30CF3F831318}"/>
              </a:ext>
            </a:extLst>
          </p:cNvPr>
          <p:cNvSpPr/>
          <p:nvPr/>
        </p:nvSpPr>
        <p:spPr>
          <a:xfrm>
            <a:off x="2514695" y="1755572"/>
            <a:ext cx="987006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</a:t>
            </a:r>
            <a:r>
              <a:rPr lang="vi-VN" altLang="zh-CN" sz="4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59169" y="1632647"/>
            <a:ext cx="1758548" cy="1604082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F8FC25F-868B-44D1-BEE6-9C3193D44EA6}"/>
              </a:ext>
            </a:extLst>
          </p:cNvPr>
          <p:cNvSpPr txBox="1"/>
          <p:nvPr/>
        </p:nvSpPr>
        <p:spPr>
          <a:xfrm>
            <a:off x="1842045" y="707616"/>
            <a:ext cx="5796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</a:t>
            </a:r>
            <a:r>
              <a:rPr lang="vi-VN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 </a:t>
            </a:r>
            <a:r>
              <a:rPr lang="en-US" sz="36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</a:t>
            </a:r>
            <a:r>
              <a:rPr lang="vi-VN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矩形 58">
            <a:extLst>
              <a:ext uri="{FF2B5EF4-FFF2-40B4-BE49-F238E27FC236}">
                <a16:creationId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5444940" y="1755572"/>
            <a:ext cx="987006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ư</a:t>
            </a:r>
            <a:r>
              <a:rPr lang="vi-VN" altLang="zh-CN" sz="4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0FE6C76-354A-46C4-B9D3-9617447A57CF}"/>
              </a:ext>
            </a:extLst>
          </p:cNvPr>
          <p:cNvSpPr txBox="1"/>
          <p:nvPr/>
        </p:nvSpPr>
        <p:spPr>
          <a:xfrm>
            <a:off x="1444396" y="3466942"/>
            <a:ext cx="6592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solidFill>
                <a:srgbClr val="5F8C26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9988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60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38450"/>
            <a:ext cx="68580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5"/>
          <p:cNvGrpSpPr>
            <a:grpSpLocks/>
          </p:cNvGrpSpPr>
          <p:nvPr/>
        </p:nvGrpSpPr>
        <p:grpSpPr bwMode="auto">
          <a:xfrm>
            <a:off x="2000250" y="971550"/>
            <a:ext cx="5200650" cy="2057400"/>
            <a:chOff x="3764973" y="2644047"/>
            <a:chExt cx="2978727" cy="38088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8088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34822" name="文本框 7"/>
            <p:cNvSpPr txBox="1">
              <a:spLocks noChangeArrowheads="1"/>
            </p:cNvSpPr>
            <p:nvPr/>
          </p:nvSpPr>
          <p:spPr bwMode="auto">
            <a:xfrm>
              <a:off x="3900055" y="3586337"/>
              <a:ext cx="2757457" cy="158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495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 cố - Dặn dò</a:t>
              </a:r>
              <a:endParaRPr lang="zh-CN" altLang="en-US" sz="495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943551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1039587" y="171050"/>
            <a:ext cx="7064827" cy="4541177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1903638" y="1452669"/>
            <a:ext cx="5336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80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ui -</a:t>
            </a:r>
            <a:r>
              <a:rPr lang="en-US" altLang="zh-CN" sz="80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ư</a:t>
            </a:r>
            <a:r>
              <a:rPr lang="vi-VN" altLang="zh-CN" sz="80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</a:t>
            </a:r>
            <a:endParaRPr lang="zh-CN" altLang="en-US" sz="8000" dirty="0">
              <a:solidFill>
                <a:srgbClr val="9CBE5B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2872510" y="1354171"/>
            <a:ext cx="3612049" cy="459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34710D1-1D58-406F-A5FE-C4E643B4DD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2765976" y="3698507"/>
            <a:ext cx="3612049" cy="4591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B9ABC5A-B8CC-436C-9E72-A3965224A42E}"/>
              </a:ext>
            </a:extLst>
          </p:cNvPr>
          <p:cNvSpPr/>
          <p:nvPr/>
        </p:nvSpPr>
        <p:spPr>
          <a:xfrm>
            <a:off x="3598517" y="766035"/>
            <a:ext cx="170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</a:t>
            </a:r>
            <a:r>
              <a:rPr lang="vi-VN" altLang="zh-CN" sz="4400" b="1" dirty="0" smtClean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41</a:t>
            </a:r>
            <a:endParaRPr lang="zh-CN" altLang="en-US" sz="4400" b="1" dirty="0">
              <a:solidFill>
                <a:srgbClr val="9CBE5B"/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17DC7972-DAEF-4095-A40C-02E5467EF0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9818548-E554-41D4-88C8-32443A8B97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4573" y="2285349"/>
            <a:ext cx="1371913" cy="285815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2512480" y="1970030"/>
            <a:ext cx="274658" cy="2279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9CAD0DC-446D-4A36-A15C-86C057A866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0785727" flipH="1">
            <a:off x="3908360" y="2557483"/>
            <a:ext cx="252313" cy="20935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6348868" y="1989700"/>
            <a:ext cx="271383" cy="22518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4431468" y="1959882"/>
            <a:ext cx="255664" cy="2121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EA833CB-A333-4B96-86D6-AD2791104D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878505" flipH="1">
            <a:off x="5411404" y="2631063"/>
            <a:ext cx="224433" cy="18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95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1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1673603" y="4332454"/>
            <a:ext cx="5796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 gửi cho hà túi kẹo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3181441" y="4332454"/>
            <a:ext cx="742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</a:t>
            </a:r>
            <a:r>
              <a:rPr lang="vi-VN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5324502" y="4332453"/>
            <a:ext cx="742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</a:t>
            </a:r>
            <a:r>
              <a:rPr lang="vi-VN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99" y="575095"/>
            <a:ext cx="7832786" cy="3893388"/>
          </a:xfrm>
          <a:prstGeom prst="rect">
            <a:avLst/>
          </a:prstGeom>
        </p:spPr>
      </p:pic>
      <p:pic>
        <p:nvPicPr>
          <p:cNvPr id="2" name="409_20200522030528_p9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1540" y="645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0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5286856" y="682449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</a:t>
            </a:r>
            <a:r>
              <a:rPr lang="vi-VN" sz="5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2748608" y="671585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</a:t>
            </a:r>
            <a:r>
              <a:rPr lang="vi-VN" sz="5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649705" y="3713337"/>
            <a:ext cx="4197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bùi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vi-VN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mũi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vi-VN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sủi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F5C172D-D216-42B1-8867-28688D266DED}"/>
              </a:ext>
            </a:extLst>
          </p:cNvPr>
          <p:cNvSpPr txBox="1"/>
          <p:nvPr/>
        </p:nvSpPr>
        <p:spPr>
          <a:xfrm>
            <a:off x="4680029" y="3713337"/>
            <a:ext cx="4716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vi-VN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ửi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vi-VN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gửi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vi-VN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ngửi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979248" y="4391526"/>
            <a:ext cx="50449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5E7BB213-E357-4B11-A9A3-9379388A2D93}"/>
              </a:ext>
            </a:extLst>
          </p:cNvPr>
          <p:cNvCxnSpPr>
            <a:cxnSpLocks/>
          </p:cNvCxnSpPr>
          <p:nvPr/>
        </p:nvCxnSpPr>
        <p:spPr>
          <a:xfrm>
            <a:off x="2309917" y="4367463"/>
            <a:ext cx="54255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3464948" y="4391526"/>
            <a:ext cx="42844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7D79101E-B2CA-45EB-9D90-BDAAEAA7D5E1}"/>
              </a:ext>
            </a:extLst>
          </p:cNvPr>
          <p:cNvCxnSpPr>
            <a:cxnSpLocks/>
          </p:cNvCxnSpPr>
          <p:nvPr/>
        </p:nvCxnSpPr>
        <p:spPr>
          <a:xfrm>
            <a:off x="5014823" y="4367463"/>
            <a:ext cx="40831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49627842-3C29-4A65-85E6-EF0EAD394AD4}"/>
              </a:ext>
            </a:extLst>
          </p:cNvPr>
          <p:cNvCxnSpPr>
            <a:cxnSpLocks/>
          </p:cNvCxnSpPr>
          <p:nvPr/>
        </p:nvCxnSpPr>
        <p:spPr>
          <a:xfrm>
            <a:off x="6280338" y="4367463"/>
            <a:ext cx="41951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9AFBBDC9-143E-4597-B590-376F9D2D37F0}"/>
              </a:ext>
            </a:extLst>
          </p:cNvPr>
          <p:cNvCxnSpPr>
            <a:cxnSpLocks/>
          </p:cNvCxnSpPr>
          <p:nvPr/>
        </p:nvCxnSpPr>
        <p:spPr>
          <a:xfrm>
            <a:off x="7746851" y="4391526"/>
            <a:ext cx="42632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429" y="1748287"/>
            <a:ext cx="3927895" cy="196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953596" y="3301597"/>
            <a:ext cx="2224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dãy núi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2291152" y="3961491"/>
            <a:ext cx="50380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0EB9C36F-A1DB-4598-A0A6-BAE6D1074DB9}"/>
              </a:ext>
            </a:extLst>
          </p:cNvPr>
          <p:cNvSpPr txBox="1"/>
          <p:nvPr/>
        </p:nvSpPr>
        <p:spPr>
          <a:xfrm>
            <a:off x="3590788" y="3307223"/>
            <a:ext cx="1756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bụi cỏ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AEDEBD1A-B93C-458D-8692-91B5C640D054}"/>
              </a:ext>
            </a:extLst>
          </p:cNvPr>
          <p:cNvCxnSpPr>
            <a:cxnSpLocks/>
          </p:cNvCxnSpPr>
          <p:nvPr/>
        </p:nvCxnSpPr>
        <p:spPr>
          <a:xfrm>
            <a:off x="3889493" y="4071039"/>
            <a:ext cx="57093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1E3B886D-272D-451E-AC42-0A29455A0B4E}"/>
              </a:ext>
            </a:extLst>
          </p:cNvPr>
          <p:cNvSpPr txBox="1"/>
          <p:nvPr/>
        </p:nvSpPr>
        <p:spPr>
          <a:xfrm>
            <a:off x="6100007" y="3301598"/>
            <a:ext cx="24472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gửi thư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id="{6E8DD22C-AE39-49D0-A2E6-94C0DA2CFFBB}"/>
              </a:ext>
            </a:extLst>
          </p:cNvPr>
          <p:cNvCxnSpPr>
            <a:cxnSpLocks/>
          </p:cNvCxnSpPr>
          <p:nvPr/>
        </p:nvCxnSpPr>
        <p:spPr>
          <a:xfrm>
            <a:off x="6503409" y="3961491"/>
            <a:ext cx="50124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96" y="1443487"/>
            <a:ext cx="1962912" cy="1685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311" y="1443487"/>
            <a:ext cx="1995576" cy="16850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728" y="1443487"/>
            <a:ext cx="2081841" cy="163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0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78" y="609599"/>
            <a:ext cx="7671759" cy="401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4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84" y="491381"/>
            <a:ext cx="2276793" cy="7906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18" y="1169907"/>
            <a:ext cx="7729269" cy="17318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479" y="1215915"/>
            <a:ext cx="5676844" cy="363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2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11B32C2E-C08E-44C2-B6FA-2E47D63C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861" y="673769"/>
            <a:ext cx="7660256" cy="40791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4BF892A-256B-440B-8A18-37868207C516}"/>
              </a:ext>
            </a:extLst>
          </p:cNvPr>
          <p:cNvSpPr txBox="1"/>
          <p:nvPr/>
        </p:nvSpPr>
        <p:spPr>
          <a:xfrm>
            <a:off x="1821421" y="673769"/>
            <a:ext cx="160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</a:t>
            </a:r>
            <a:r>
              <a:rPr lang="vi-VN" sz="88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</a:t>
            </a:r>
            <a:endParaRPr lang="vi-VN" sz="88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FEE4787-C2E0-4EEA-8946-DC28D5E76E9A}"/>
              </a:ext>
            </a:extLst>
          </p:cNvPr>
          <p:cNvSpPr txBox="1"/>
          <p:nvPr/>
        </p:nvSpPr>
        <p:spPr>
          <a:xfrm>
            <a:off x="5564937" y="673769"/>
            <a:ext cx="160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</a:t>
            </a:r>
            <a:r>
              <a:rPr lang="vi-VN" sz="88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</a:t>
            </a:r>
            <a:endParaRPr lang="vi-VN" sz="88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29C58BB-E258-4BED-AE6E-843DCFEA158F}"/>
              </a:ext>
            </a:extLst>
          </p:cNvPr>
          <p:cNvSpPr txBox="1"/>
          <p:nvPr/>
        </p:nvSpPr>
        <p:spPr>
          <a:xfrm>
            <a:off x="743868" y="2520858"/>
            <a:ext cx="40774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dirty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</a:t>
            </a:r>
            <a:r>
              <a:rPr lang="vi-VN" sz="88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ãy núi</a:t>
            </a:r>
            <a:endParaRPr lang="vi-VN" sz="88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B354914-69E0-42A1-95F5-D9D595F28DBA}"/>
              </a:ext>
            </a:extLst>
          </p:cNvPr>
          <p:cNvSpPr txBox="1"/>
          <p:nvPr/>
        </p:nvSpPr>
        <p:spPr>
          <a:xfrm>
            <a:off x="4584031" y="2520858"/>
            <a:ext cx="39670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dirty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</a:t>
            </a:r>
            <a:r>
              <a:rPr lang="vi-VN" sz="88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ửi thư</a:t>
            </a:r>
            <a:endParaRPr lang="vi-VN" sz="88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6024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679</TotalTime>
  <Words>137</Words>
  <Application>Microsoft Office PowerPoint</Application>
  <PresentationFormat>On-screen Show (16:9)</PresentationFormat>
  <Paragraphs>31</Paragraphs>
  <Slides>15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Arial-Rounded</vt:lpstr>
      <vt:lpstr>Arial-SGK-TV</vt:lpstr>
      <vt:lpstr>Calibri</vt:lpstr>
      <vt:lpstr>Calibri Light</vt:lpstr>
      <vt:lpstr>等线</vt:lpstr>
      <vt:lpstr>等线 Light</vt:lpstr>
      <vt:lpstr>DFPWaWaW5-GB5</vt:lpstr>
      <vt:lpstr>HP001 4 hàng</vt:lpstr>
      <vt:lpstr>Times New Roman</vt:lpstr>
      <vt:lpstr>幼圆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Ngoc Yen</cp:lastModifiedBy>
  <cp:revision>377</cp:revision>
  <dcterms:created xsi:type="dcterms:W3CDTF">2017-07-29T07:38:32Z</dcterms:created>
  <dcterms:modified xsi:type="dcterms:W3CDTF">2020-11-08T14:13:28Z</dcterms:modified>
</cp:coreProperties>
</file>