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2" r:id="rId2"/>
    <p:sldId id="478" r:id="rId3"/>
    <p:sldId id="479" r:id="rId4"/>
    <p:sldId id="495" r:id="rId5"/>
    <p:sldId id="471" r:id="rId6"/>
    <p:sldId id="480" r:id="rId7"/>
    <p:sldId id="496" r:id="rId8"/>
    <p:sldId id="481" r:id="rId9"/>
    <p:sldId id="497" r:id="rId10"/>
    <p:sldId id="483" r:id="rId11"/>
    <p:sldId id="485" r:id="rId12"/>
    <p:sldId id="498" r:id="rId13"/>
    <p:sldId id="472" r:id="rId14"/>
    <p:sldId id="352" r:id="rId15"/>
    <p:sldId id="490" r:id="rId16"/>
    <p:sldId id="491" r:id="rId17"/>
    <p:sldId id="492" r:id="rId18"/>
    <p:sldId id="493" r:id="rId19"/>
    <p:sldId id="499" r:id="rId20"/>
    <p:sldId id="500" r:id="rId21"/>
    <p:sldId id="477" r:id="rId22"/>
    <p:sldId id="501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502"/>
            <p14:sldId id="478"/>
          </p14:sldIdLst>
        </p14:section>
        <p14:section name="Tiết 1" id="{FBC02EA0-DF79-4F08-BB07-9058E4B5C966}">
          <p14:sldIdLst>
            <p14:sldId id="479"/>
            <p14:sldId id="495"/>
            <p14:sldId id="471"/>
            <p14:sldId id="480"/>
            <p14:sldId id="496"/>
            <p14:sldId id="481"/>
            <p14:sldId id="497"/>
            <p14:sldId id="483"/>
            <p14:sldId id="485"/>
            <p14:sldId id="498"/>
          </p14:sldIdLst>
        </p14:section>
        <p14:section name="Tiết 2" id="{AA08372D-51DF-4663-9A14-0BC2B43C8FF9}">
          <p14:sldIdLst>
            <p14:sldId id="472"/>
            <p14:sldId id="352"/>
            <p14:sldId id="490"/>
            <p14:sldId id="491"/>
            <p14:sldId id="492"/>
            <p14:sldId id="493"/>
            <p14:sldId id="499"/>
            <p14:sldId id="500"/>
            <p14:sldId id="477"/>
            <p14:sldId id="5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EC2FA"/>
    <a:srgbClr val="FD33EF"/>
    <a:srgbClr val="99CCFF"/>
    <a:srgbClr val="FFFF99"/>
    <a:srgbClr val="6DC1B5"/>
    <a:srgbClr val="64D2C2"/>
    <a:srgbClr val="EB9C52"/>
    <a:srgbClr val="65DDD2"/>
    <a:srgbClr val="B4E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8" autoAdjust="0"/>
    <p:restoredTop sz="97513" autoAdjust="0"/>
  </p:normalViewPr>
  <p:slideViewPr>
    <p:cSldViewPr snapToGrid="0" showGuides="1">
      <p:cViewPr varScale="1">
        <p:scale>
          <a:sx n="71" d="100"/>
          <a:sy n="71" d="100"/>
        </p:scale>
        <p:origin x="396" y="6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1523801" y="858379"/>
            <a:ext cx="9176144" cy="599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2349808" y="447271"/>
            <a:ext cx="6920963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1" rIns="91423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TRƯỜNG TIỂU HỌC GIA THỤY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574945" y="2250436"/>
            <a:ext cx="4108783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1" rIns="91423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MÔN: TIẾNG VIỆT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386479" y="3858364"/>
            <a:ext cx="6485716" cy="9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3" tIns="45711" rIns="91423" bIns="457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Giáo viên: Nguyễn Ngọc Yên</a:t>
            </a:r>
          </a:p>
        </p:txBody>
      </p:sp>
    </p:spTree>
    <p:extLst>
      <p:ext uri="{BB962C8B-B14F-4D97-AF65-F5344CB8AC3E}">
        <p14:creationId xmlns:p14="http://schemas.microsoft.com/office/powerpoint/2010/main" val="20760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1072277"/>
            <a:ext cx="11828385" cy="4903470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5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5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988209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475870" y="166220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356641" y="1633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293716" y="2551911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38314" y="2536818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025127" y="3217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0242206" y="3217977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032872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185712" y="4103265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015070" y="4061589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185712" y="49271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022634" y="4927154"/>
            <a:ext cx="95693" cy="6120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Hành trang sô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41563" y="41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751002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6" y="2509781"/>
            <a:ext cx="11887199" cy="1225868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23568" y="4164020"/>
            <a:ext cx="11887199" cy="2349579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66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vi-VN" sz="66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8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617837"/>
            <a:ext cx="2100648" cy="830997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Viết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69" y="1863939"/>
            <a:ext cx="5652057" cy="12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1186343"/>
            <a:ext cx="8254313" cy="5523376"/>
          </a:xfrm>
          <a:prstGeom prst="rect">
            <a:avLst/>
          </a:prstGeom>
        </p:spPr>
      </p:pic>
      <p:pic>
        <p:nvPicPr>
          <p:cNvPr id="6" name="Hành trang số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58770" y="26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618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14" y="2339547"/>
            <a:ext cx="618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46" y="494270"/>
            <a:ext cx="5634503" cy="496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3" y="1235676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535" y="714365"/>
            <a:ext cx="5609967" cy="4660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042" y="2460002"/>
            <a:ext cx="5262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43" y="1235676"/>
            <a:ext cx="5572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6" y="786510"/>
            <a:ext cx="6269409" cy="50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3" y="714365"/>
            <a:ext cx="5782962" cy="5624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483" y="2741860"/>
            <a:ext cx="5599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254" y="1540420"/>
            <a:ext cx="516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2" y="230127"/>
            <a:ext cx="2098559" cy="96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41" y="889781"/>
            <a:ext cx="6502094" cy="5523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37" y="1432045"/>
            <a:ext cx="4729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164" y="1977081"/>
            <a:ext cx="7617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45: </a:t>
            </a:r>
          </a:p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407" y="1692005"/>
            <a:ext cx="69268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88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4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1082" y="1692005"/>
            <a:ext cx="100495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2" y="1241"/>
            <a:ext cx="9142809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02" y="3785348"/>
            <a:ext cx="9142809" cy="307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2820638" y="588561"/>
            <a:ext cx="6933297" cy="4209702"/>
            <a:chOff x="3831129" y="1661010"/>
            <a:chExt cx="2978727" cy="5845774"/>
          </a:xfrm>
        </p:grpSpPr>
        <p:sp>
          <p:nvSpPr>
            <p:cNvPr id="7" name="椭圆 6"/>
            <p:cNvSpPr/>
            <p:nvPr/>
          </p:nvSpPr>
          <p:spPr>
            <a:xfrm>
              <a:off x="3831129" y="1661010"/>
              <a:ext cx="2978727" cy="5845774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2" name="文本框 7"/>
            <p:cNvSpPr txBox="1">
              <a:spLocks noChangeArrowheads="1"/>
            </p:cNvSpPr>
            <p:nvPr/>
          </p:nvSpPr>
          <p:spPr bwMode="auto">
            <a:xfrm>
              <a:off x="3940362" y="2383116"/>
              <a:ext cx="2760261" cy="435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ngon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59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altLang="zh-CN" sz="659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zh-CN" altLang="en-US" sz="659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53222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4346" y="395416"/>
            <a:ext cx="4512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5853" y="0"/>
            <a:ext cx="10310971" cy="2295127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Trò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chơi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Bác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đưa</a:t>
            </a:r>
            <a:r>
              <a:rPr lang="en-US" sz="71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100" b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thư</a:t>
            </a:r>
            <a:endParaRPr lang="en-US" sz="71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Xuân Nghi,Thành Lộc – Bác Đưa Thư Vui Tí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759" y="425031"/>
            <a:ext cx="812694" cy="60974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938838" y="2639573"/>
            <a:ext cx="3648434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líu</a:t>
            </a:r>
            <a:r>
              <a:rPr lang="en-US" sz="9500" b="1" dirty="0"/>
              <a:t> lo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15835" y="5002320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kêu</a:t>
            </a:r>
            <a:r>
              <a:rPr lang="en-US" sz="9500" b="1" dirty="0"/>
              <a:t> </a:t>
            </a:r>
            <a:r>
              <a:rPr lang="en-US" sz="9500" b="1" dirty="0" err="1"/>
              <a:t>gọi</a:t>
            </a:r>
            <a:endParaRPr lang="en-US" sz="95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517421" y="2667618"/>
            <a:ext cx="4977752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cây</a:t>
            </a:r>
            <a:r>
              <a:rPr lang="en-US" sz="9500" b="1" dirty="0"/>
              <a:t> </a:t>
            </a:r>
            <a:r>
              <a:rPr lang="en-US" sz="9500" b="1" dirty="0" err="1"/>
              <a:t>nêu</a:t>
            </a:r>
            <a:endParaRPr lang="en-US" sz="95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07934" y="4475554"/>
            <a:ext cx="5716158" cy="1571852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9500" b="1" dirty="0" err="1"/>
              <a:t>chịu</a:t>
            </a:r>
            <a:r>
              <a:rPr lang="en-US" sz="9500" b="1" dirty="0"/>
              <a:t> </a:t>
            </a:r>
            <a:r>
              <a:rPr lang="en-US" sz="9500" b="1" dirty="0" err="1"/>
              <a:t>khó</a:t>
            </a:r>
            <a:endParaRPr lang="en-US" sz="95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1905441"/>
            <a:ext cx="5483220" cy="256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33" y="1910771"/>
            <a:ext cx="5494845" cy="25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40" y="4382952"/>
            <a:ext cx="5505809" cy="24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4" y="4382952"/>
            <a:ext cx="5504829" cy="250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4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</a:t>
            </a:r>
            <a:r>
              <a:rPr lang="en-US" altLang="zh-CN" sz="4400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154633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77001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6000" b="1" dirty="0" err="1" smtClean="0">
                <a:latin typeface="Arial-Rounded"/>
                <a:cs typeface="Times New Roman" pitchFamily="18" charset="0"/>
              </a:rPr>
              <a:t>ủi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390" y="1666444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chào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đẽo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câu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rêu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037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d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8285" y="3232490"/>
            <a:ext cx="1494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sưu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7" y="213793"/>
            <a:ext cx="2101836" cy="96009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481788"/>
              </p:ext>
            </p:extLst>
          </p:nvPr>
        </p:nvGraphicFramePr>
        <p:xfrm>
          <a:off x="235348" y="1462218"/>
          <a:ext cx="11281149" cy="157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4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5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10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77543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634" y="1729946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vui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181" y="1758777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gửi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0355" y="1696132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Arial-Rounded"/>
                <a:cs typeface="Times New Roman" pitchFamily="18" charset="0"/>
              </a:rPr>
              <a:t>cao</a:t>
            </a:r>
            <a:endParaRPr lang="en-US" sz="60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4397" y="1712610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mèo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846" y="1696133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c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au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986" y="1666444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n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ấu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2365" y="1652369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-Rounded"/>
                <a:cs typeface="Times New Roman" pitchFamily="18" charset="0"/>
              </a:rPr>
              <a:t>đều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3131"/>
              </p:ext>
            </p:extLst>
          </p:nvPr>
        </p:nvGraphicFramePr>
        <p:xfrm>
          <a:off x="3377529" y="3068596"/>
          <a:ext cx="3571104" cy="13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8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590355" y="3232490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đ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ịu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5887" y="3264580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Arial-Rounded"/>
                <a:cs typeface="Times New Roman" pitchFamily="18" charset="0"/>
              </a:rPr>
              <a:t>m</a:t>
            </a:r>
            <a:r>
              <a:rPr lang="en-US" sz="5400" b="1" dirty="0" err="1" smtClean="0">
                <a:latin typeface="Arial-Rounded"/>
                <a:cs typeface="Times New Roman" pitchFamily="18" charset="0"/>
              </a:rPr>
              <a:t>ưu</a:t>
            </a:r>
            <a:endParaRPr lang="en-US" sz="5400" b="1" dirty="0">
              <a:latin typeface="Arial-Rounded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1926E-6 -4.07407E-6 L -0.76247 0.3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5041 0.37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12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2492 0.5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2749E-6 -1.48148E-6 L -0.57387 0.65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-2.22222E-6 L -0.08811 0.6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2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56E-6 -2.59259E-6 L 2.36756E-6 0.3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2101836" cy="960097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147" y="-86511"/>
            <a:ext cx="1169955" cy="101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1057333"/>
            <a:ext cx="11096368" cy="552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76351 0.6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75" y="3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25693 0.2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E-6 -2.59259E-6 L -0.41781 0.7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0" y="3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5724</TotalTime>
  <Words>237</Words>
  <Application>Microsoft Office PowerPoint</Application>
  <PresentationFormat>Custom</PresentationFormat>
  <Paragraphs>64</Paragraphs>
  <Slides>22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宋体</vt:lpstr>
      <vt:lpstr>Arial</vt:lpstr>
      <vt:lpstr>Arial-Rounded</vt:lpstr>
      <vt:lpstr>Arial-SGK-TV</vt:lpstr>
      <vt:lpstr>Calibri</vt:lpstr>
      <vt:lpstr>等线</vt:lpstr>
      <vt:lpstr>等线 Light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3268</cp:revision>
  <dcterms:created xsi:type="dcterms:W3CDTF">2015-12-01T09:06:39Z</dcterms:created>
  <dcterms:modified xsi:type="dcterms:W3CDTF">2020-11-13T01:33:52Z</dcterms:modified>
</cp:coreProperties>
</file>