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68" r:id="rId3"/>
    <p:sldId id="269" r:id="rId4"/>
    <p:sldId id="272" r:id="rId5"/>
    <p:sldId id="264" r:id="rId6"/>
    <p:sldId id="265" r:id="rId7"/>
    <p:sldId id="266" r:id="rId8"/>
    <p:sldId id="273" r:id="rId9"/>
    <p:sldId id="267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6858-16F3-4FC3-8758-2DE874A5EFB9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576CC-3A06-402B-B8B6-01D4854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5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35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02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17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8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49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62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11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20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71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91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13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9779F7-60BE-4E91-B44F-8DECBAAC23E0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59694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</a:rPr>
              <a:t>Tự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nhiên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và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xã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22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81000" y="2133600"/>
            <a:ext cx="838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5: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Ôn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tập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chủ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đề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gia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đình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216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078182"/>
            <a:ext cx="7446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89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3" t="14546" r="61677" b="60000"/>
          <a:stretch/>
        </p:blipFill>
        <p:spPr>
          <a:xfrm>
            <a:off x="914400" y="533400"/>
            <a:ext cx="7391399" cy="569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9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4" t="14344" r="34193" b="59999"/>
          <a:stretch/>
        </p:blipFill>
        <p:spPr>
          <a:xfrm>
            <a:off x="609600" y="457200"/>
            <a:ext cx="8001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1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94" t="14546" r="8420" b="60404"/>
          <a:stretch/>
        </p:blipFill>
        <p:spPr>
          <a:xfrm>
            <a:off x="609600" y="177802"/>
            <a:ext cx="7924800" cy="660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7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2098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66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08" b="26465"/>
          <a:stretch/>
        </p:blipFill>
        <p:spPr>
          <a:xfrm>
            <a:off x="504875" y="533400"/>
            <a:ext cx="82581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2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TRÂN TRỌNG CẢM ƠN QUÝ THẦY CÔ!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Kính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sức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khỏe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giỏi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113</TotalTime>
  <Words>63</Words>
  <Application>Microsoft Office PowerPoint</Application>
  <PresentationFormat>On-screen Show (4:3)</PresentationFormat>
  <Paragraphs>10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Ngoc Yen</cp:lastModifiedBy>
  <cp:revision>16</cp:revision>
  <dcterms:created xsi:type="dcterms:W3CDTF">2020-08-10T03:28:33Z</dcterms:created>
  <dcterms:modified xsi:type="dcterms:W3CDTF">2020-09-12T15:29:51Z</dcterms:modified>
</cp:coreProperties>
</file>