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88" r:id="rId5"/>
    <p:sldId id="290" r:id="rId6"/>
    <p:sldId id="310" r:id="rId7"/>
    <p:sldId id="320" r:id="rId8"/>
    <p:sldId id="313" r:id="rId9"/>
    <p:sldId id="300" r:id="rId10"/>
    <p:sldId id="322" r:id="rId11"/>
    <p:sldId id="319" r:id="rId1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20"/>
            <p14:sldId id="313"/>
            <p14:sldId id="300"/>
            <p14:sldId id="322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dmin\Downloads\H&#272;TN%20-%20KN%20-%20B&#224;i%204%20-%20Y&#202;U%20TH&#431;&#416;NG%20CON%20NG&#431;&#7900;I\H&#272;TN%20-%20KN%20-%20B&#224;i%204%20-%20Y&#202;U%20TH&#431;&#416;NG%20CON%20NG&#431;&#7900;I\H&#272;TN%20-%20KN%20-%20B&#224;i%204%20-%20Y&#202;U%20TH&#431;&#416;NG%20CON%20NG&#431;&#7900;I\Phim%20Ng&#7855;n-%20Khi%20Cha%20Gi&#224;%20&#272;i%20-%20C&#7921;c%20hay%20v&#224;%20c&#7843;m%20&#273;&#7897;ng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01819" y="1158738"/>
            <a:ext cx="82445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 THƯƠNG CON NGƯỜI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607006" y="164114"/>
            <a:ext cx="2543415" cy="830997"/>
            <a:chOff x="2855223" y="1663328"/>
            <a:chExt cx="3965140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3820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4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9" name="文本框 3"/>
          <p:cNvSpPr txBox="1"/>
          <p:nvPr/>
        </p:nvSpPr>
        <p:spPr>
          <a:xfrm>
            <a:off x="5139557" y="4337504"/>
            <a:ext cx="365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Giáo</a:t>
            </a:r>
            <a:r>
              <a:rPr lang="en-US" altLang="zh-CN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viên</a:t>
            </a:r>
            <a:r>
              <a:rPr lang="en-US" altLang="zh-CN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18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Nguyễn</a:t>
            </a:r>
            <a:r>
              <a:rPr lang="en-US" altLang="zh-CN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</a:t>
            </a:r>
            <a:r>
              <a:rPr lang="en-US" altLang="zh-CN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Thanh</a:t>
            </a:r>
            <a:r>
              <a:rPr lang="en-US" altLang="zh-CN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Vân</a:t>
            </a:r>
            <a:endParaRPr lang="zh-CN" altLang="en-US" sz="1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9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01145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9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9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im Ngắn- Khi Cha Già Đi - Cực hay và cảm độ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35629" y="968829"/>
            <a:ext cx="5236028" cy="34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301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90798" y="-137239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2514" y="708330"/>
            <a:ext cx="816428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endParaRPr lang="zh-CN" altLang="en-US" sz="2400" b="1" dirty="0">
              <a:solidFill>
                <a:schemeClr val="tx2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60723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81" y="1180882"/>
            <a:ext cx="7174534" cy="392996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90798" y="-137239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1165" y="667409"/>
            <a:ext cx="7509691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u="sng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2400" b="1" u="sng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2400" b="1" u="sng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</a:p>
          <a:p>
            <a:pPr marL="342900" indent="-342900" eaLnBrk="1" hangingPunct="1">
              <a:buFontTx/>
              <a:buChar char="-"/>
            </a:pP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marL="342900" indent="-342900" eaLnBrk="1" hangingPunct="1">
              <a:buFontTx/>
              <a:buChar char="-"/>
            </a:pP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đình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altLang="zh-CN" sz="2400" b="1" dirty="0" smtClean="0">
              <a:solidFill>
                <a:schemeClr val="tx2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endParaRPr lang="zh-CN" altLang="en-US" sz="2400" b="1" dirty="0">
              <a:solidFill>
                <a:schemeClr val="tx2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60723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23" b="100000" l="9701" r="97725">
                        <a14:foregroundMark x1="63234" y1="64069" x2="52575" y2="12121"/>
                        <a14:foregroundMark x1="61317" y1="52381" x2="51856" y2="52814"/>
                        <a14:foregroundMark x1="62156" y1="56710" x2="51497" y2="97835"/>
                        <a14:foregroundMark x1="83114" y1="58009" x2="93054" y2="11688"/>
                        <a14:foregroundMark x1="83114" y1="59307" x2="93293" y2="52814"/>
                        <a14:foregroundMark x1="83234" y1="60173" x2="93413" y2="97835"/>
                        <a14:foregroundMark x1="94491" y1="54978" x2="97725" y2="5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2392" y="2272107"/>
            <a:ext cx="8593766" cy="2539046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5878286" y="1969998"/>
            <a:ext cx="2612570" cy="17886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nhóm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đôi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78533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3285" y="1973913"/>
            <a:ext cx="8817428" cy="1922205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tươi</a:t>
            </a:r>
            <a:r>
              <a:rPr lang="en-US" altLang="zh-C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r>
              <a:rPr lang="en-US" altLang="zh-C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r>
              <a:rPr lang="en-US" altLang="zh-C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 </a:t>
            </a:r>
            <a:r>
              <a:rPr lang="en-US" altLang="zh-CN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0C27DA-E208-437B-BF76-CF6E81518E3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2954521b-b4ab-4ce3-8aa8-8bfa99a4c36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</TotalTime>
  <Words>91</Words>
  <Application>Microsoft Office PowerPoint</Application>
  <PresentationFormat>On-screen Show (16:9)</PresentationFormat>
  <Paragraphs>21</Paragraphs>
  <Slides>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微软雅黑</vt:lpstr>
      <vt:lpstr>宋体</vt:lpstr>
      <vt:lpstr>Arial</vt:lpstr>
      <vt:lpstr>Arial-Rounded</vt:lpstr>
      <vt:lpstr>Calibri</vt:lpstr>
      <vt:lpstr>等线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Ngoc Yen</cp:lastModifiedBy>
  <cp:revision>59</cp:revision>
  <dcterms:created xsi:type="dcterms:W3CDTF">2017-03-04T06:55:50Z</dcterms:created>
  <dcterms:modified xsi:type="dcterms:W3CDTF">2020-09-12T14:48:38Z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