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BIÊN </a:t>
            </a:r>
            <a:endParaRPr lang="vi-VN" sz="2800" b="1" dirty="0" smtClean="0"/>
          </a:p>
          <a:p>
            <a:pPr algn="ctr"/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22 :  T t     Tr tr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H</a:t>
            </a:r>
            <a:r>
              <a:rPr lang="en-US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à</a:t>
            </a:r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tả hồ cá. Hồ cá to, có cá mè, cá trê, cá rô.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3" y="542007"/>
            <a:ext cx="7573422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236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5751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41871" y="6261336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7" y="169816"/>
            <a:ext cx="537355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1621959" y="1140069"/>
            <a:ext cx="8745724" cy="5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tô bức tranh cây tre.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196078"/>
            <a:ext cx="8881843" cy="3913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903535" y="5464815"/>
            <a:ext cx="84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5756" y="5464815"/>
            <a:ext cx="740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2253" y="5464815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351312" y="4003604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936" y="4199790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38059" y="4230914"/>
            <a:ext cx="61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63599" y="4198938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6101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5082" y="419363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13359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" y="2220597"/>
            <a:ext cx="2810267" cy="14824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249365" y="2220597"/>
            <a:ext cx="2834570" cy="161529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2" y="2264128"/>
            <a:ext cx="3399267" cy="157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822997" y="2223429"/>
            <a:ext cx="2252382" cy="1845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223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63451" y="5340373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23199" y="5335494"/>
            <a:ext cx="871177" cy="4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22997" y="5457258"/>
            <a:ext cx="988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725527" y="5882743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911453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542069" y="2859830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Hình ảnh 2">
            <a:extLst>
              <a:ext uri="{FF2B5EF4-FFF2-40B4-BE49-F238E27FC236}">
                <a16:creationId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4034241"/>
            <a:ext cx="2810267" cy="1482438"/>
          </a:xfrm>
          <a:prstGeom prst="rect">
            <a:avLst/>
          </a:prstGeom>
        </p:spPr>
      </p:pic>
      <p:pic>
        <p:nvPicPr>
          <p:cNvPr id="41" name="Hình ảnh 6">
            <a:extLst>
              <a:ext uri="{FF2B5EF4-FFF2-40B4-BE49-F238E27FC236}">
                <a16:creationId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151895" y="4034241"/>
            <a:ext cx="2834570" cy="1615292"/>
          </a:xfrm>
          <a:prstGeom prst="rect">
            <a:avLst/>
          </a:prstGeom>
        </p:spPr>
      </p:pic>
      <p:pic>
        <p:nvPicPr>
          <p:cNvPr id="42" name="Hình ảnh 12">
            <a:extLst>
              <a:ext uri="{FF2B5EF4-FFF2-40B4-BE49-F238E27FC236}">
                <a16:creationId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2" y="4077772"/>
            <a:ext cx="3399267" cy="15717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725527" y="4037073"/>
            <a:ext cx="2252382" cy="18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28" t="44665" b="24145"/>
          <a:stretch/>
        </p:blipFill>
        <p:spPr>
          <a:xfrm>
            <a:off x="1021976" y="2393576"/>
            <a:ext cx="10457329" cy="1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551</TotalTime>
  <Words>132</Words>
  <Application>Microsoft Office PowerPoint</Application>
  <PresentationFormat>Widescreen</PresentationFormat>
  <Paragraphs>53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Ngoc Yen</cp:lastModifiedBy>
  <cp:revision>67</cp:revision>
  <dcterms:created xsi:type="dcterms:W3CDTF">2020-08-10T13:50:00Z</dcterms:created>
  <dcterms:modified xsi:type="dcterms:W3CDTF">2021-10-19T05:27:59Z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