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07" r:id="rId2"/>
  </p:sldMasterIdLst>
  <p:notesMasterIdLst>
    <p:notesMasterId r:id="rId12"/>
  </p:notesMasterIdLst>
  <p:sldIdLst>
    <p:sldId id="352" r:id="rId3"/>
    <p:sldId id="376" r:id="rId4"/>
    <p:sldId id="389" r:id="rId5"/>
    <p:sldId id="377" r:id="rId6"/>
    <p:sldId id="387" r:id="rId7"/>
    <p:sldId id="378" r:id="rId8"/>
    <p:sldId id="391" r:id="rId9"/>
    <p:sldId id="392" r:id="rId10"/>
    <p:sldId id="390" r:id="rId11"/>
  </p:sldIdLst>
  <p:sldSz cx="6858000" cy="5143500"/>
  <p:notesSz cx="6858000" cy="9144000"/>
  <p:embeddedFontLst>
    <p:embeddedFont>
      <p:font typeface="Kalam" panose="020B0604020202020204" charset="0"/>
      <p:regular r:id="rId13"/>
      <p:bold r:id="rId14"/>
    </p:embeddedFont>
    <p:embeddedFont>
      <p:font typeface="HP001 4H" panose="020B0603050302020204" pitchFamily="34" charset="0"/>
      <p:regular r:id="rId15"/>
      <p:bold r:id="rId16"/>
    </p:embeddedFont>
    <p:embeddedFont>
      <p:font typeface="Calibri" panose="020F0502020204030204" pitchFamily="34" charset="0"/>
      <p:regular r:id="rId17"/>
      <p:bold r:id="rId18"/>
      <p:italic r:id="rId19"/>
      <p:boldItalic r:id="rId20"/>
    </p:embeddedFont>
    <p:embeddedFont>
      <p:font typeface="Montserrat" panose="02000505000000020004" pitchFamily="2" charset="0"/>
      <p:regular r:id="rId21"/>
      <p:bold r:id="rId22"/>
      <p:italic r:id="rId23"/>
      <p:boldItalic r:id="rId24"/>
    </p:embeddedFont>
    <p:embeddedFont>
      <p:font typeface="HP001 4 hàng" panose="020B0603050302020204" pitchFamily="34" charset="0"/>
      <p:regular r:id="rId25"/>
      <p:bold r:id="rId26"/>
    </p:embeddedFont>
  </p:embeddedFontLst>
  <p:custDataLst>
    <p:tags r:id="rId2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446B"/>
    <a:srgbClr val="FFFFFF"/>
    <a:srgbClr val="FB4C43"/>
    <a:srgbClr val="000000"/>
    <a:srgbClr val="FC7D77"/>
    <a:srgbClr val="BEE7FB"/>
    <a:srgbClr val="B7D574"/>
    <a:srgbClr val="7EA131"/>
    <a:srgbClr val="8AB036"/>
    <a:srgbClr val="F95D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908" y="132"/>
      </p:cViewPr>
      <p:guideLst/>
    </p:cSldViewPr>
  </p:slideViewPr>
  <p:notesTextViewPr>
    <p:cViewPr>
      <p:scale>
        <a:sx n="1" d="1"/>
        <a:sy n="1" d="1"/>
      </p:scale>
      <p:origin x="0" y="0"/>
    </p:cViewPr>
  </p:notesTextViewPr>
  <p:notesViewPr>
    <p:cSldViewPr snapToGrid="0" showGuides="1">
      <p:cViewPr varScale="1">
        <p:scale>
          <a:sx n="53" d="100"/>
          <a:sy n="53" d="100"/>
        </p:scale>
        <p:origin x="2844"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3526407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21589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1669272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14796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2760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2624007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8861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51886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292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514350" rtl="0" eaLnBrk="1" fontAlgn="auto" latinLnBrk="0" hangingPunct="1">
              <a:lnSpc>
                <a:spcPct val="100000"/>
              </a:lnSpc>
              <a:spcBef>
                <a:spcPts val="0"/>
              </a:spcBef>
              <a:spcAft>
                <a:spcPts val="0"/>
              </a:spcAft>
              <a:buClrTx/>
              <a:buSzTx/>
              <a:buFont typeface="Arial"/>
              <a:buNone/>
              <a:tabLst/>
              <a:defRPr/>
            </a:pPr>
            <a:fld id="{E5983328-5D9C-4CDA-A4B0-8F0932BA2C1A}" type="datetimeFigureOut">
              <a:rPr kumimoji="0" lang="en-US" sz="675"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4350" rtl="0" eaLnBrk="1" fontAlgn="auto" latinLnBrk="0" hangingPunct="1">
                <a:lnSpc>
                  <a:spcPct val="100000"/>
                </a:lnSpc>
                <a:spcBef>
                  <a:spcPts val="0"/>
                </a:spcBef>
                <a:spcAft>
                  <a:spcPts val="0"/>
                </a:spcAft>
                <a:buClrTx/>
                <a:buSzTx/>
                <a:buFont typeface="Arial"/>
                <a:buNone/>
                <a:tabLst/>
                <a:defRPr/>
              </a:pPr>
              <a:t>12/24/2021</a:t>
            </a:fld>
            <a:endParaRPr kumimoji="0" lang="en-US" sz="675"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endParaRPr kumimoji="0" lang="en-US" sz="675"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514350" rtl="0" eaLnBrk="1" fontAlgn="auto" latinLnBrk="0" hangingPunct="1">
              <a:lnSpc>
                <a:spcPct val="100000"/>
              </a:lnSpc>
              <a:spcBef>
                <a:spcPts val="0"/>
              </a:spcBef>
              <a:spcAft>
                <a:spcPts val="0"/>
              </a:spcAft>
              <a:buClrTx/>
              <a:buSzTx/>
              <a:buFont typeface="Arial"/>
              <a:buNone/>
              <a:tabLst/>
              <a:defRPr/>
            </a:pPr>
            <a:fld id="{4CCEE447-4DD9-425C-BEC0-5EA12C7BCFCC}" type="slidenum">
              <a:rPr kumimoji="0" lang="en-US" sz="675"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4350" rtl="0" eaLnBrk="1" fontAlgn="auto" latinLnBrk="0" hangingPunct="1">
                <a:lnSpc>
                  <a:spcPct val="100000"/>
                </a:lnSpc>
                <a:spcBef>
                  <a:spcPts val="0"/>
                </a:spcBef>
                <a:spcAft>
                  <a:spcPts val="0"/>
                </a:spcAft>
                <a:buClrTx/>
                <a:buSzTx/>
                <a:buFont typeface="Arial"/>
                <a:buNone/>
                <a:tabLst/>
                <a:defRPr/>
              </a:pPr>
              <a:t>‹#›</a:t>
            </a:fld>
            <a:endParaRPr kumimoji="0" lang="en-US" sz="675"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954321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5" name="TextBox 4">
            <a:extLst>
              <a:ext uri="{FF2B5EF4-FFF2-40B4-BE49-F238E27FC236}">
                <a16:creationId xmlns:a16="http://schemas.microsoft.com/office/drawing/2014/main" id="{E0B13DD2-7AD7-469D-8ECC-0ABE12998EEE}"/>
              </a:ext>
            </a:extLst>
          </p:cNvPr>
          <p:cNvSpPr txBox="1"/>
          <p:nvPr userDrawn="1"/>
        </p:nvSpPr>
        <p:spPr>
          <a:xfrm>
            <a:off x="5143500" y="4928056"/>
            <a:ext cx="3429000" cy="215444"/>
          </a:xfrm>
          <a:prstGeom prst="rect">
            <a:avLst/>
          </a:prstGeom>
          <a:noFill/>
        </p:spPr>
        <p:txBody>
          <a:bodyPr wrap="square">
            <a:spAutoFit/>
          </a:bodyPr>
          <a:lstStyle/>
          <a:p>
            <a:r>
              <a:rPr lang="en-US" sz="800" b="0" i="0" dirty="0">
                <a:solidFill>
                  <a:srgbClr val="050505"/>
                </a:solidFill>
                <a:effectLst/>
                <a:latin typeface="+mj-lt"/>
              </a:rPr>
              <a:t>FeistyForwarders_0968120672</a:t>
            </a:r>
            <a:endParaRPr lang="en-US" sz="800" dirty="0">
              <a:latin typeface="+mj-lt"/>
            </a:endParaRPr>
          </a:p>
        </p:txBody>
      </p:sp>
    </p:spTree>
  </p:cSld>
  <p:clrMap bg1="lt1" tx1="dk1" bg2="dk2" tx2="lt2" accent1="accent1" accent2="accent2" accent3="accent3" accent4="accent4" accent5="accent5" accent6="accent6" hlink="hlink" folHlink="folHlink"/>
  <p:sldLayoutIdLst>
    <p:sldLayoutId id="2147483687" r:id="rId1"/>
    <p:sldLayoutId id="2147483690" r:id="rId2"/>
    <p:sldLayoutId id="2147483685" r:id="rId3"/>
    <p:sldLayoutId id="2147483691" r:id="rId4"/>
    <p:sldLayoutId id="2147483692" r:id="rId5"/>
    <p:sldLayoutId id="2147483686" r:id="rId6"/>
    <p:sldLayoutId id="2147483693" r:id="rId7"/>
    <p:sldLayoutId id="2147483688" r:id="rId8"/>
    <p:sldLayoutId id="214748369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5" name="TextBox 4">
            <a:extLst>
              <a:ext uri="{FF2B5EF4-FFF2-40B4-BE49-F238E27FC236}">
                <a16:creationId xmlns:a16="http://schemas.microsoft.com/office/drawing/2014/main" id="{E0B13DD2-7AD7-469D-8ECC-0ABE12998EEE}"/>
              </a:ext>
            </a:extLst>
          </p:cNvPr>
          <p:cNvSpPr txBox="1"/>
          <p:nvPr userDrawn="1"/>
        </p:nvSpPr>
        <p:spPr>
          <a:xfrm>
            <a:off x="5143500" y="4928056"/>
            <a:ext cx="3429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50505"/>
                </a:solidFill>
                <a:effectLst/>
                <a:uLnTx/>
                <a:uFillTx/>
                <a:latin typeface="Arial"/>
                <a:cs typeface="Arial"/>
                <a:sym typeface="Arial"/>
              </a:rPr>
              <a:t>FeistyForwarders_0968120672</a:t>
            </a:r>
            <a:endParaRPr kumimoji="0" lang="en-US" sz="8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02550847"/>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800E4549-EAC6-4C23-AC52-94ACB43E5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8DF1BDE-6F3B-44E1-9B62-1DAEC99F7045}"/>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rcRect l="9297" t="5051" r="7657" b="12774"/>
          <a:stretch/>
        </p:blipFill>
        <p:spPr>
          <a:xfrm>
            <a:off x="1778297" y="236100"/>
            <a:ext cx="4710222" cy="4624408"/>
          </a:xfrm>
          <a:prstGeom prst="flowChartConnector">
            <a:avLst/>
          </a:prstGeom>
        </p:spPr>
      </p:pic>
    </p:spTree>
    <p:custDataLst>
      <p:tags r:id="rId1"/>
    </p:custDataLst>
    <p:extLst>
      <p:ext uri="{BB962C8B-B14F-4D97-AF65-F5344CB8AC3E}">
        <p14:creationId xmlns:p14="http://schemas.microsoft.com/office/powerpoint/2010/main" val="2514069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4CF107C-1D8B-48E0-B48C-A9B3BBC01C68}"/>
              </a:ext>
            </a:extLst>
          </p:cNvPr>
          <p:cNvGrpSpPr/>
          <p:nvPr/>
        </p:nvGrpSpPr>
        <p:grpSpPr>
          <a:xfrm>
            <a:off x="931611" y="1390819"/>
            <a:ext cx="5407854" cy="3499021"/>
            <a:chOff x="931611" y="1390819"/>
            <a:chExt cx="5407854" cy="3499021"/>
          </a:xfrm>
        </p:grpSpPr>
        <p:grpSp>
          <p:nvGrpSpPr>
            <p:cNvPr id="18" name="Group 17">
              <a:extLst>
                <a:ext uri="{FF2B5EF4-FFF2-40B4-BE49-F238E27FC236}">
                  <a16:creationId xmlns:a16="http://schemas.microsoft.com/office/drawing/2014/main" id="{EE271C03-F734-4460-8505-87D99CA18BC5}"/>
                </a:ext>
              </a:extLst>
            </p:cNvPr>
            <p:cNvGrpSpPr/>
            <p:nvPr/>
          </p:nvGrpSpPr>
          <p:grpSpPr>
            <a:xfrm>
              <a:off x="931611" y="1390819"/>
              <a:ext cx="4405927" cy="3318271"/>
              <a:chOff x="1417547" y="1264224"/>
              <a:chExt cx="4405927" cy="3318271"/>
            </a:xfrm>
          </p:grpSpPr>
          <p:pic>
            <p:nvPicPr>
              <p:cNvPr id="20" name="Picture 19">
                <a:extLst>
                  <a:ext uri="{FF2B5EF4-FFF2-40B4-BE49-F238E27FC236}">
                    <a16:creationId xmlns:a16="http://schemas.microsoft.com/office/drawing/2014/main" id="{91387D72-8309-4DA3-BFB3-85F676CBEB1B}"/>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1" name="TextBox 20">
                <a:extLst>
                  <a:ext uri="{FF2B5EF4-FFF2-40B4-BE49-F238E27FC236}">
                    <a16:creationId xmlns:a16="http://schemas.microsoft.com/office/drawing/2014/main" id="{F11EDE8B-9644-4446-96E3-F707F4637EE4}"/>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VIẾT ĐOẠN</a:t>
                </a:r>
                <a:endParaRPr lang="en-US" sz="2800" b="1" dirty="0">
                  <a:solidFill>
                    <a:srgbClr val="17479D"/>
                  </a:solidFill>
                  <a:latin typeface="UTM Avo" panose="02040603050506020204" pitchFamily="18" charset="0"/>
                </a:endParaRPr>
              </a:p>
            </p:txBody>
          </p:sp>
          <p:sp>
            <p:nvSpPr>
              <p:cNvPr id="22" name="TextBox 21">
                <a:extLst>
                  <a:ext uri="{FF2B5EF4-FFF2-40B4-BE49-F238E27FC236}">
                    <a16:creationId xmlns:a16="http://schemas.microsoft.com/office/drawing/2014/main" id="{B52243B9-198E-4D26-8573-658DDFD22275}"/>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5 – 6</a:t>
                </a:r>
                <a:endParaRPr lang="en-US" sz="2800" b="1" dirty="0">
                  <a:solidFill>
                    <a:schemeClr val="accent1">
                      <a:lumMod val="50000"/>
                    </a:schemeClr>
                  </a:solidFill>
                  <a:latin typeface="UTM Avo" panose="02040603050506020204" pitchFamily="18" charset="0"/>
                </a:endParaRPr>
              </a:p>
            </p:txBody>
          </p:sp>
        </p:grpSp>
        <p:pic>
          <p:nvPicPr>
            <p:cNvPr id="19" name="Picture 2">
              <a:extLst>
                <a:ext uri="{FF2B5EF4-FFF2-40B4-BE49-F238E27FC236}">
                  <a16:creationId xmlns:a16="http://schemas.microsoft.com/office/drawing/2014/main" id="{2ADF412F-0C59-48C6-A1C0-9C2B85DE044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3835" y="2904210"/>
              <a:ext cx="1985630" cy="19856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02AD2A8B-4ADC-44DB-8B9E-AEE5DEABB494}"/>
              </a:ext>
            </a:extLst>
          </p:cNvPr>
          <p:cNvGrpSpPr/>
          <p:nvPr/>
        </p:nvGrpSpPr>
        <p:grpSpPr>
          <a:xfrm>
            <a:off x="223014" y="617893"/>
            <a:ext cx="1642746" cy="650903"/>
            <a:chOff x="340244" y="617893"/>
            <a:chExt cx="1642746" cy="650903"/>
          </a:xfrm>
        </p:grpSpPr>
        <p:sp>
          <p:nvSpPr>
            <p:cNvPr id="23" name="TextBox 22">
              <a:extLst>
                <a:ext uri="{FF2B5EF4-FFF2-40B4-BE49-F238E27FC236}">
                  <a16:creationId xmlns:a16="http://schemas.microsoft.com/office/drawing/2014/main" id="{43ECD821-AA48-4FCE-BE5D-6202794E1721}"/>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30</a:t>
              </a:r>
            </a:p>
          </p:txBody>
        </p:sp>
        <p:sp>
          <p:nvSpPr>
            <p:cNvPr id="24" name="TextBox 23">
              <a:extLst>
                <a:ext uri="{FF2B5EF4-FFF2-40B4-BE49-F238E27FC236}">
                  <a16:creationId xmlns:a16="http://schemas.microsoft.com/office/drawing/2014/main" id="{8871F773-F06B-4666-862A-2756AECEEAA5}"/>
                </a:ext>
              </a:extLst>
            </p:cNvPr>
            <p:cNvSpPr txBox="1"/>
            <p:nvPr/>
          </p:nvSpPr>
          <p:spPr>
            <a:xfrm>
              <a:off x="340244" y="622465"/>
              <a:ext cx="1613647" cy="646331"/>
            </a:xfrm>
            <a:prstGeom prst="rect">
              <a:avLst/>
            </a:prstGeom>
            <a:noFill/>
          </p:spPr>
          <p:txBody>
            <a:bodyPr wrap="square" rtlCol="0">
              <a:spAutoFit/>
            </a:bodyPr>
            <a:lstStyle/>
            <a:p>
              <a:r>
                <a:rPr lang="en-US" sz="3600" dirty="0">
                  <a:solidFill>
                    <a:srgbClr val="FC7D77"/>
                  </a:solidFill>
                  <a:latin typeface="UTM Cookies" panose="02040603050506020204" pitchFamily="18" charset="0"/>
                </a:rPr>
                <a:t>BÀI 30</a:t>
              </a:r>
            </a:p>
          </p:txBody>
        </p:sp>
      </p:grpSp>
      <p:sp>
        <p:nvSpPr>
          <p:cNvPr id="25" name="TextBox 24">
            <a:extLst>
              <a:ext uri="{FF2B5EF4-FFF2-40B4-BE49-F238E27FC236}">
                <a16:creationId xmlns:a16="http://schemas.microsoft.com/office/drawing/2014/main" id="{258ADB38-7CAE-40F5-B10A-EDF0FA1004DF}"/>
              </a:ext>
            </a:extLst>
          </p:cNvPr>
          <p:cNvSpPr txBox="1"/>
          <p:nvPr/>
        </p:nvSpPr>
        <p:spPr>
          <a:xfrm>
            <a:off x="2129697" y="626053"/>
            <a:ext cx="5693745" cy="615553"/>
          </a:xfrm>
          <a:prstGeom prst="rect">
            <a:avLst/>
          </a:prstGeom>
          <a:noFill/>
        </p:spPr>
        <p:txBody>
          <a:bodyPr wrap="square" rtlCol="0">
            <a:spAutoFit/>
          </a:bodyPr>
          <a:lstStyle/>
          <a:p>
            <a:r>
              <a:rPr lang="en-US" sz="3400" b="1" dirty="0">
                <a:solidFill>
                  <a:schemeClr val="accent2"/>
                </a:solidFill>
                <a:latin typeface="UTM Cookies" panose="02040603050506020204" pitchFamily="18" charset="0"/>
              </a:rPr>
              <a:t>THƯƠNG ÔNG</a:t>
            </a:r>
          </a:p>
        </p:txBody>
      </p:sp>
    </p:spTree>
    <p:custDataLst>
      <p:tags r:id="rId1"/>
    </p:custDataLst>
    <p:extLst>
      <p:ext uri="{BB962C8B-B14F-4D97-AF65-F5344CB8AC3E}">
        <p14:creationId xmlns:p14="http://schemas.microsoft.com/office/powerpoint/2010/main" val="3696408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14" y="612229"/>
            <a:ext cx="6858000" cy="4139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endParaRPr kumimoji="0" lang="en-US" sz="1013" b="0" i="0" u="none" strike="noStrike" kern="1200" cap="none" spc="0" normalizeH="0" baseline="0" noProof="0">
              <a:ln>
                <a:noFill/>
              </a:ln>
              <a:solidFill>
                <a:prstClr val="white"/>
              </a:solidFill>
              <a:effectLst/>
              <a:uLnTx/>
              <a:uFillTx/>
              <a:latin typeface="Arial"/>
              <a:ea typeface="+mn-ea"/>
              <a:cs typeface="+mn-cs"/>
              <a:sym typeface="Arial"/>
            </a:endParaRPr>
          </a:p>
        </p:txBody>
      </p:sp>
      <p:sp>
        <p:nvSpPr>
          <p:cNvPr id="13" name="TextBox 12">
            <a:extLst>
              <a:ext uri="{FF2B5EF4-FFF2-40B4-BE49-F238E27FC236}">
                <a16:creationId xmlns:a16="http://schemas.microsoft.com/office/drawing/2014/main" id="{4FEA66F5-FD50-4DD8-AB4A-C54262D6B7D9}"/>
              </a:ext>
            </a:extLst>
          </p:cNvPr>
          <p:cNvSpPr txBox="1"/>
          <p:nvPr/>
        </p:nvSpPr>
        <p:spPr>
          <a:xfrm>
            <a:off x="1564664" y="1907108"/>
            <a:ext cx="1500545" cy="373757"/>
          </a:xfrm>
          <a:prstGeom prst="rect">
            <a:avLst/>
          </a:prstGeom>
          <a:noFill/>
        </p:spPr>
        <p:txBody>
          <a:bodyPr wrap="square">
            <a:spAutoFit/>
          </a:bodyPr>
          <a:lstStyle/>
          <a:p>
            <a:pPr marL="0" marR="0" lvl="0" indent="0" algn="l" defTabSz="514350" rtl="0" eaLnBrk="1" fontAlgn="base" latinLnBrk="0" hangingPunct="1">
              <a:lnSpc>
                <a:spcPct val="125000"/>
              </a:lnSpc>
              <a:spcBef>
                <a:spcPct val="0"/>
              </a:spcBef>
              <a:spcAft>
                <a:spcPct val="0"/>
              </a:spcAft>
              <a:buClrTx/>
              <a:buSzTx/>
              <a:buFont typeface="Arial"/>
              <a:buNone/>
              <a:tabLst/>
              <a:defRPr/>
            </a:pPr>
            <a:r>
              <a:rPr kumimoji="0" lang="en-US" sz="1463" b="1" i="0" u="none" strike="noStrike" kern="1200" cap="none" spc="0" normalizeH="0" baseline="0" noProof="0" dirty="0">
                <a:ln>
                  <a:noFill/>
                </a:ln>
                <a:solidFill>
                  <a:srgbClr val="000000">
                    <a:lumMod val="95000"/>
                    <a:lumOff val="5000"/>
                  </a:srgbClr>
                </a:solidFill>
                <a:effectLst/>
                <a:uLnTx/>
                <a:uFillTx/>
                <a:latin typeface="HP001 4H" panose="020B0603050302020204" pitchFamily="34" charset="0"/>
                <a:ea typeface="+mn-ea"/>
                <a:cs typeface="Times New Roman" pitchFamily="18" charset="0"/>
                <a:sym typeface="Arial"/>
              </a:rPr>
              <a:t> </a:t>
            </a:r>
            <a:endParaRPr kumimoji="0" lang="en-US" sz="1463" b="1" i="0" u="none" strike="noStrike" kern="1200" cap="none" spc="0" normalizeH="0" baseline="0" noProof="0" dirty="0">
              <a:ln>
                <a:noFill/>
              </a:ln>
              <a:solidFill>
                <a:srgbClr val="000000">
                  <a:lumMod val="95000"/>
                  <a:lumOff val="5000"/>
                </a:srgbClr>
              </a:solidFill>
              <a:effectLst/>
              <a:uLnTx/>
              <a:uFillTx/>
              <a:latin typeface="HP001 4 hàng" panose="020B0603050302020204" pitchFamily="34" charset="-93"/>
              <a:ea typeface="+mn-ea"/>
              <a:cs typeface="Times New Roman" pitchFamily="18" charset="0"/>
              <a:sym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953" y="682344"/>
            <a:ext cx="5713156" cy="3999063"/>
          </a:xfrm>
          <a:prstGeom prst="rect">
            <a:avLst/>
          </a:prstGeom>
        </p:spPr>
      </p:pic>
      <p:sp>
        <p:nvSpPr>
          <p:cNvPr id="14" name="Rounded Rectangle 13"/>
          <p:cNvSpPr/>
          <p:nvPr/>
        </p:nvSpPr>
        <p:spPr>
          <a:xfrm>
            <a:off x="142775" y="1377877"/>
            <a:ext cx="674522" cy="79512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endParaRPr kumimoji="0" lang="en-US" sz="1013" b="0" i="0" u="none" strike="noStrike" kern="1200" cap="none" spc="0" normalizeH="0" baseline="0" noProof="0">
              <a:ln>
                <a:noFill/>
              </a:ln>
              <a:solidFill>
                <a:prstClr val="white"/>
              </a:solidFill>
              <a:effectLst/>
              <a:uLnTx/>
              <a:uFillTx/>
              <a:latin typeface="Arial"/>
              <a:ea typeface="+mn-ea"/>
              <a:cs typeface="+mn-cs"/>
              <a:sym typeface="Arial"/>
            </a:endParaRPr>
          </a:p>
        </p:txBody>
      </p:sp>
      <p:sp>
        <p:nvSpPr>
          <p:cNvPr id="15" name="TextBox 14"/>
          <p:cNvSpPr txBox="1"/>
          <p:nvPr/>
        </p:nvSpPr>
        <p:spPr>
          <a:xfrm>
            <a:off x="45342" y="1457248"/>
            <a:ext cx="800603" cy="819455"/>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r>
              <a:rPr kumimoji="0" lang="en-US" sz="1575" b="1" i="0" u="none" strike="noStrike" kern="1200" cap="none" spc="0" normalizeH="0" baseline="0" noProof="0" dirty="0" err="1">
                <a:ln>
                  <a:noFill/>
                </a:ln>
                <a:solidFill>
                  <a:srgbClr val="FF0000"/>
                </a:solidFill>
                <a:effectLst/>
                <a:uLnTx/>
                <a:uFillTx/>
                <a:latin typeface="HP001 4 hàng" pitchFamily="34" charset="-93"/>
                <a:ea typeface="+mn-ea"/>
                <a:cs typeface="Times New Roman" panose="02020603050405020304" pitchFamily="18" charset="0"/>
                <a:sym typeface="Arial"/>
              </a:rPr>
              <a:t>Vở</a:t>
            </a:r>
            <a:endParaRPr kumimoji="0" lang="en-US" sz="1575" b="1" i="0" u="none" strike="noStrike" kern="1200" cap="none" spc="0" normalizeH="0" baseline="0" noProof="0" dirty="0">
              <a:ln>
                <a:noFill/>
              </a:ln>
              <a:solidFill>
                <a:srgbClr val="FF0000"/>
              </a:solidFill>
              <a:effectLst/>
              <a:uLnTx/>
              <a:uFillTx/>
              <a:latin typeface="HP001 4 hàng" pitchFamily="34" charset="-93"/>
              <a:ea typeface="+mn-ea"/>
              <a:cs typeface="Times New Roman" panose="02020603050405020304" pitchFamily="18" charset="0"/>
              <a:sym typeface="Arial"/>
            </a:endParaRPr>
          </a:p>
          <a:p>
            <a:pPr marL="0" marR="0" lvl="0" indent="0" algn="ctr" defTabSz="514350" rtl="0" eaLnBrk="1" fontAlgn="auto" latinLnBrk="0" hangingPunct="1">
              <a:lnSpc>
                <a:spcPct val="100000"/>
              </a:lnSpc>
              <a:spcBef>
                <a:spcPts val="0"/>
              </a:spcBef>
              <a:spcAft>
                <a:spcPts val="0"/>
              </a:spcAft>
              <a:buClrTx/>
              <a:buSzTx/>
              <a:buFont typeface="Arial"/>
              <a:buNone/>
              <a:tabLst/>
              <a:defRPr/>
            </a:pPr>
            <a:r>
              <a:rPr kumimoji="0" lang="en-US" sz="1575" b="1" i="0" u="none" strike="noStrike" kern="1200" cap="none" spc="0" normalizeH="0" baseline="0" noProof="0" dirty="0" err="1">
                <a:ln>
                  <a:noFill/>
                </a:ln>
                <a:solidFill>
                  <a:srgbClr val="FF0000"/>
                </a:solidFill>
                <a:effectLst/>
                <a:uLnTx/>
                <a:uFillTx/>
                <a:latin typeface="HP001 4 hàng" pitchFamily="34" charset="-93"/>
                <a:ea typeface="+mn-ea"/>
                <a:cs typeface="Times New Roman" panose="02020603050405020304" pitchFamily="18" charset="0"/>
                <a:sym typeface="Arial"/>
              </a:rPr>
              <a:t>Tiếng</a:t>
            </a:r>
            <a:r>
              <a:rPr kumimoji="0" lang="en-US" sz="1575" b="1" i="0" u="none" strike="noStrike" kern="1200" cap="none" spc="0" normalizeH="0" baseline="0" noProof="0" dirty="0">
                <a:ln>
                  <a:noFill/>
                </a:ln>
                <a:solidFill>
                  <a:srgbClr val="FF0000"/>
                </a:solidFill>
                <a:effectLst/>
                <a:uLnTx/>
                <a:uFillTx/>
                <a:latin typeface="HP001 4 hàng" pitchFamily="34" charset="-93"/>
                <a:ea typeface="+mn-ea"/>
                <a:cs typeface="Times New Roman" panose="02020603050405020304" pitchFamily="18" charset="0"/>
                <a:sym typeface="Arial"/>
              </a:rPr>
              <a:t> </a:t>
            </a:r>
            <a:r>
              <a:rPr kumimoji="0" lang="en-US" sz="1575" b="1" i="0" u="none" strike="noStrike" kern="1200" cap="none" spc="0" normalizeH="0" baseline="0" noProof="0" dirty="0" err="1">
                <a:ln>
                  <a:noFill/>
                </a:ln>
                <a:solidFill>
                  <a:srgbClr val="FF0000"/>
                </a:solidFill>
                <a:effectLst/>
                <a:uLnTx/>
                <a:uFillTx/>
                <a:latin typeface="HP001 4 hàng" pitchFamily="34" charset="-93"/>
                <a:ea typeface="+mn-ea"/>
                <a:cs typeface="Times New Roman" panose="02020603050405020304" pitchFamily="18" charset="0"/>
                <a:sym typeface="Arial"/>
              </a:rPr>
              <a:t>Việt</a:t>
            </a:r>
            <a:endParaRPr kumimoji="0" lang="en-US" sz="1575" b="1" i="0" u="none" strike="noStrike" kern="1200" cap="none" spc="0" normalizeH="0" baseline="0" noProof="0" dirty="0">
              <a:ln>
                <a:noFill/>
              </a:ln>
              <a:solidFill>
                <a:srgbClr val="FF0000"/>
              </a:solidFill>
              <a:effectLst/>
              <a:uLnTx/>
              <a:uFillTx/>
              <a:latin typeface="HP001 4 hàng" pitchFamily="34" charset="-93"/>
              <a:ea typeface="+mn-ea"/>
              <a:cs typeface="Times New Roman" panose="02020603050405020304" pitchFamily="18" charset="0"/>
              <a:sym typeface="Arial"/>
            </a:endParaRPr>
          </a:p>
        </p:txBody>
      </p:sp>
      <p:pic>
        <p:nvPicPr>
          <p:cNvPr id="16" name="图片 40964" descr="1-4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981" y="613409"/>
            <a:ext cx="74652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1127525" y="830620"/>
            <a:ext cx="5089164" cy="438582"/>
          </a:xfrm>
          <a:prstGeom prst="rect">
            <a:avLst/>
          </a:prstGeom>
          <a:noFill/>
        </p:spPr>
        <p:txBody>
          <a:bodyPr wrap="square">
            <a:spAutoFit/>
          </a:bodyPr>
          <a:lstStyle/>
          <a:p>
            <a:pPr marL="0" marR="0" lvl="0" indent="0" algn="l" defTabSz="514350" rtl="0" eaLnBrk="1" fontAlgn="base" latinLnBrk="0" hangingPunct="1">
              <a:lnSpc>
                <a:spcPct val="125000"/>
              </a:lnSpc>
              <a:spcBef>
                <a:spcPct val="0"/>
              </a:spcBef>
              <a:spcAft>
                <a:spcPct val="0"/>
              </a:spcAft>
              <a:buClrTx/>
              <a:buSzTx/>
              <a:buFont typeface="Arial"/>
              <a:buNone/>
              <a:tabLst/>
              <a:defRPr/>
            </a:pPr>
            <a:r>
              <a:rPr kumimoji="0" lang="en-US" sz="1800" b="1" i="0" u="none" strike="noStrike" kern="1200" cap="none" spc="0" normalizeH="0" baseline="0" noProof="0" dirty="0">
                <a:ln>
                  <a:noFill/>
                </a:ln>
                <a:solidFill>
                  <a:srgbClr val="7030A0"/>
                </a:solidFill>
                <a:effectLst/>
                <a:uLnTx/>
                <a:uFillTx/>
                <a:latin typeface="HP001 4H" panose="020B0603050302020204" pitchFamily="34" charset="0"/>
                <a:ea typeface="+mn-ea"/>
                <a:cs typeface="Times New Roman" pitchFamily="18" charset="0"/>
                <a:sym typeface="Arial"/>
              </a:rPr>
              <a:t>    </a:t>
            </a:r>
            <a:r>
              <a:rPr kumimoji="0" lang="en-US" sz="1800" b="1" i="0" u="none" strike="noStrike" kern="1200" cap="none" spc="0" normalizeH="0" baseline="0" noProof="0" dirty="0" err="1" smtClean="0">
                <a:ln>
                  <a:noFill/>
                </a:ln>
                <a:solidFill>
                  <a:srgbClr val="7030A0"/>
                </a:solidFill>
                <a:effectLst/>
                <a:uLnTx/>
                <a:uFillTx/>
                <a:latin typeface="HP001 4 hàng" panose="020B0603050302020204" pitchFamily="34" charset="-93"/>
                <a:ea typeface="+mn-ea"/>
                <a:cs typeface="Times New Roman" pitchFamily="18" charset="0"/>
                <a:sym typeface="Arial"/>
              </a:rPr>
              <a:t>Thứ</a:t>
            </a:r>
            <a:r>
              <a:rPr lang="en-US" sz="1800" b="1" kern="1200" dirty="0">
                <a:solidFill>
                  <a:srgbClr val="7030A0"/>
                </a:solidFill>
                <a:latin typeface="HP001 4 hàng" panose="020B0603050302020204" pitchFamily="34" charset="-93"/>
                <a:ea typeface="+mn-ea"/>
                <a:cs typeface="Times New Roman" pitchFamily="18" charset="0"/>
              </a:rPr>
              <a:t> </a:t>
            </a:r>
            <a:r>
              <a:rPr lang="en-US" sz="1800" b="1" kern="1200" dirty="0" err="1" smtClean="0">
                <a:solidFill>
                  <a:srgbClr val="7030A0"/>
                </a:solidFill>
                <a:latin typeface="HP001 4 hàng" panose="020B0603050302020204" pitchFamily="34" charset="-93"/>
                <a:ea typeface="+mn-ea"/>
                <a:cs typeface="Times New Roman" pitchFamily="18" charset="0"/>
              </a:rPr>
              <a:t>sáu</a:t>
            </a:r>
            <a:r>
              <a:rPr kumimoji="0" lang="en-US" sz="1800" b="1" i="0" u="none" strike="noStrike" kern="1200" cap="none" spc="0" normalizeH="0" baseline="0" noProof="0" dirty="0" smtClean="0">
                <a:ln>
                  <a:noFill/>
                </a:ln>
                <a:solidFill>
                  <a:srgbClr val="7030A0"/>
                </a:solidFill>
                <a:effectLst/>
                <a:uLnTx/>
                <a:uFillTx/>
                <a:latin typeface="HP001 4 hàng" panose="020B0603050302020204" pitchFamily="34" charset="-93"/>
                <a:ea typeface="+mn-ea"/>
                <a:cs typeface="Times New Roman" pitchFamily="18" charset="0"/>
                <a:sym typeface="Arial"/>
              </a:rPr>
              <a:t> </a:t>
            </a:r>
            <a:r>
              <a:rPr kumimoji="0" lang="en-US" sz="1800" b="1" i="0" u="none" strike="noStrike" kern="1200" cap="none" spc="0" normalizeH="0" baseline="0" noProof="0" dirty="0" err="1">
                <a:ln>
                  <a:noFill/>
                </a:ln>
                <a:solidFill>
                  <a:srgbClr val="7030A0"/>
                </a:solidFill>
                <a:effectLst/>
                <a:uLnTx/>
                <a:uFillTx/>
                <a:latin typeface="HP001 4 hàng" panose="020B0603050302020204" pitchFamily="34" charset="-93"/>
                <a:ea typeface="+mn-ea"/>
                <a:cs typeface="Times New Roman" pitchFamily="18" charset="0"/>
                <a:sym typeface="Arial"/>
              </a:rPr>
              <a:t>ngày</a:t>
            </a:r>
            <a:r>
              <a:rPr kumimoji="0" lang="en-US" sz="18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sym typeface="Arial"/>
              </a:rPr>
              <a:t> </a:t>
            </a:r>
            <a:r>
              <a:rPr kumimoji="0" lang="en-US" sz="1800" b="1" i="0" u="none" strike="noStrike" kern="1200" cap="none" spc="0" normalizeH="0" baseline="0" noProof="0" dirty="0" smtClean="0">
                <a:ln>
                  <a:noFill/>
                </a:ln>
                <a:solidFill>
                  <a:srgbClr val="7030A0"/>
                </a:solidFill>
                <a:effectLst/>
                <a:uLnTx/>
                <a:uFillTx/>
                <a:latin typeface="HP001 4 hàng" panose="020B0603050302020204" pitchFamily="34" charset="-93"/>
                <a:ea typeface="+mn-ea"/>
                <a:cs typeface="Times New Roman" pitchFamily="18" charset="0"/>
                <a:sym typeface="Arial"/>
              </a:rPr>
              <a:t>24 </a:t>
            </a:r>
            <a:r>
              <a:rPr kumimoji="0" lang="en-US" sz="1800" b="1" i="0" u="none" strike="noStrike" kern="1200" cap="none" spc="0" normalizeH="0" baseline="0" noProof="0" dirty="0" err="1">
                <a:ln>
                  <a:noFill/>
                </a:ln>
                <a:solidFill>
                  <a:srgbClr val="7030A0"/>
                </a:solidFill>
                <a:effectLst/>
                <a:uLnTx/>
                <a:uFillTx/>
                <a:latin typeface="HP001 4 hàng" panose="020B0603050302020204" pitchFamily="34" charset="-93"/>
                <a:ea typeface="+mn-ea"/>
                <a:cs typeface="Times New Roman" pitchFamily="18" charset="0"/>
                <a:sym typeface="Arial"/>
              </a:rPr>
              <a:t>tháng</a:t>
            </a:r>
            <a:r>
              <a:rPr kumimoji="0" lang="en-US" sz="18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sym typeface="Arial"/>
              </a:rPr>
              <a:t> 12 </a:t>
            </a:r>
            <a:r>
              <a:rPr kumimoji="0" lang="en-US" sz="1800" b="1" i="0" u="none" strike="noStrike" kern="1200" cap="none" spc="0" normalizeH="0" baseline="0" noProof="0" dirty="0" err="1">
                <a:ln>
                  <a:noFill/>
                </a:ln>
                <a:solidFill>
                  <a:srgbClr val="7030A0"/>
                </a:solidFill>
                <a:effectLst/>
                <a:uLnTx/>
                <a:uFillTx/>
                <a:latin typeface="HP001 4 hàng" panose="020B0603050302020204" pitchFamily="34" charset="-93"/>
                <a:ea typeface="+mn-ea"/>
                <a:cs typeface="Times New Roman" pitchFamily="18" charset="0"/>
                <a:sym typeface="Arial"/>
              </a:rPr>
              <a:t>năm</a:t>
            </a:r>
            <a:r>
              <a:rPr kumimoji="0" lang="en-US" sz="18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sym typeface="Arial"/>
              </a:rPr>
              <a:t> 2021</a:t>
            </a:r>
          </a:p>
        </p:txBody>
      </p:sp>
      <p:sp>
        <p:nvSpPr>
          <p:cNvPr id="20" name="TextBox 19"/>
          <p:cNvSpPr txBox="1"/>
          <p:nvPr/>
        </p:nvSpPr>
        <p:spPr>
          <a:xfrm>
            <a:off x="2548522" y="1188116"/>
            <a:ext cx="2052096" cy="438582"/>
          </a:xfrm>
          <a:prstGeom prst="rect">
            <a:avLst/>
          </a:prstGeom>
          <a:noFill/>
        </p:spPr>
        <p:txBody>
          <a:bodyPr wrap="square">
            <a:spAutoFit/>
          </a:bodyPr>
          <a:lstStyle/>
          <a:p>
            <a:pPr marL="0" marR="0" lvl="0" indent="0" algn="l" defTabSz="514350" rtl="0" eaLnBrk="1" fontAlgn="base" latinLnBrk="0" hangingPunct="1">
              <a:lnSpc>
                <a:spcPct val="125000"/>
              </a:lnSpc>
              <a:spcBef>
                <a:spcPct val="0"/>
              </a:spcBef>
              <a:spcAft>
                <a:spcPct val="0"/>
              </a:spcAft>
              <a:buClrTx/>
              <a:buSzTx/>
              <a:buFont typeface="Arial"/>
              <a:buNone/>
              <a:tabLst/>
              <a:defRPr/>
            </a:pPr>
            <a:r>
              <a:rPr kumimoji="0" lang="en-US" sz="1800" b="1" i="0" u="none" strike="noStrike" kern="1200" cap="none" spc="0" normalizeH="0" baseline="0" noProof="0" dirty="0">
                <a:ln>
                  <a:noFill/>
                </a:ln>
                <a:solidFill>
                  <a:srgbClr val="7030A0"/>
                </a:solidFill>
                <a:effectLst/>
                <a:uLnTx/>
                <a:uFillTx/>
                <a:latin typeface="HP001 4H" panose="020B0603050302020204" pitchFamily="34" charset="0"/>
                <a:ea typeface="+mn-ea"/>
                <a:cs typeface="Times New Roman" pitchFamily="18" charset="0"/>
                <a:sym typeface="Arial"/>
              </a:rPr>
              <a:t> </a:t>
            </a:r>
            <a:r>
              <a:rPr kumimoji="0" lang="en-US" sz="1800" b="1" i="0" u="none" strike="noStrike" kern="1200" cap="none" spc="0" normalizeH="0" baseline="0" noProof="0" dirty="0" err="1">
                <a:ln>
                  <a:noFill/>
                </a:ln>
                <a:solidFill>
                  <a:srgbClr val="7030A0"/>
                </a:solidFill>
                <a:effectLst/>
                <a:uLnTx/>
                <a:uFillTx/>
                <a:latin typeface="HP001 4 hàng" panose="020B0603050302020204" pitchFamily="34" charset="-93"/>
                <a:ea typeface="+mn-ea"/>
                <a:cs typeface="Times New Roman" pitchFamily="18" charset="0"/>
                <a:sym typeface="Arial"/>
              </a:rPr>
              <a:t>Luyện</a:t>
            </a:r>
            <a:r>
              <a:rPr kumimoji="0" lang="en-US" sz="18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sym typeface="Arial"/>
              </a:rPr>
              <a:t> </a:t>
            </a:r>
            <a:r>
              <a:rPr lang="en-US" sz="1800" b="1" kern="1200" dirty="0" err="1" smtClean="0">
                <a:solidFill>
                  <a:srgbClr val="7030A0"/>
                </a:solidFill>
                <a:latin typeface="HP001 4 hàng" panose="020B0603050302020204" pitchFamily="34" charset="-93"/>
                <a:ea typeface="+mn-ea"/>
                <a:cs typeface="Times New Roman" pitchFamily="18" charset="0"/>
              </a:rPr>
              <a:t>viết</a:t>
            </a:r>
            <a:r>
              <a:rPr lang="en-US" sz="1800" b="1" kern="1200" dirty="0" smtClean="0">
                <a:solidFill>
                  <a:srgbClr val="7030A0"/>
                </a:solidFill>
                <a:latin typeface="HP001 4 hàng" panose="020B0603050302020204" pitchFamily="34" charset="-93"/>
                <a:ea typeface="+mn-ea"/>
                <a:cs typeface="Times New Roman" pitchFamily="18" charset="0"/>
              </a:rPr>
              <a:t> </a:t>
            </a:r>
            <a:r>
              <a:rPr lang="en-US" sz="1800" b="1" kern="1200" dirty="0" err="1" smtClean="0">
                <a:solidFill>
                  <a:srgbClr val="7030A0"/>
                </a:solidFill>
                <a:latin typeface="HP001 4 hàng" panose="020B0603050302020204" pitchFamily="34" charset="-93"/>
                <a:ea typeface="+mn-ea"/>
                <a:cs typeface="Times New Roman" pitchFamily="18" charset="0"/>
              </a:rPr>
              <a:t>đoạn</a:t>
            </a:r>
            <a:endParaRPr kumimoji="0" lang="en-US" sz="18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sym typeface="Arial"/>
            </a:endParaRPr>
          </a:p>
        </p:txBody>
      </p:sp>
      <p:sp>
        <p:nvSpPr>
          <p:cNvPr id="17" name="TextBox 22"/>
          <p:cNvSpPr txBox="1"/>
          <p:nvPr/>
        </p:nvSpPr>
        <p:spPr>
          <a:xfrm>
            <a:off x="1503334" y="1526322"/>
            <a:ext cx="5611089" cy="43858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14350" rtl="0" eaLnBrk="1" fontAlgn="base" latinLnBrk="0" hangingPunct="1">
              <a:lnSpc>
                <a:spcPct val="125000"/>
              </a:lnSpc>
              <a:spcBef>
                <a:spcPct val="0"/>
              </a:spcBef>
              <a:spcAft>
                <a:spcPct val="0"/>
              </a:spcAft>
              <a:buClrTx/>
              <a:buSzTx/>
              <a:buFont typeface="Arial"/>
              <a:buNone/>
              <a:tabLst/>
              <a:defRPr/>
            </a:pPr>
            <a:r>
              <a:rPr kumimoji="0" lang="en-US" sz="1800" b="1" i="0" u="none" strike="noStrike" kern="1200" cap="none" spc="0" normalizeH="0" baseline="0" noProof="0" dirty="0" err="1" smtClean="0">
                <a:ln>
                  <a:noFill/>
                </a:ln>
                <a:solidFill>
                  <a:srgbClr val="7030A0"/>
                </a:solidFill>
                <a:effectLst/>
                <a:uLnTx/>
                <a:uFillTx/>
                <a:latin typeface="HP001 4 hàng" pitchFamily="34" charset="-93"/>
                <a:ea typeface="+mn-ea"/>
                <a:cs typeface="Times New Roman" pitchFamily="18" charset="0"/>
                <a:sym typeface="Arial"/>
              </a:rPr>
              <a:t>Viết</a:t>
            </a:r>
            <a:r>
              <a:rPr kumimoji="0" lang="en-US" sz="1800" b="1" i="0" u="none" strike="noStrike" kern="1200" cap="none" spc="0" normalizeH="0" noProof="0" dirty="0" smtClean="0">
                <a:ln>
                  <a:noFill/>
                </a:ln>
                <a:solidFill>
                  <a:srgbClr val="7030A0"/>
                </a:solidFill>
                <a:effectLst/>
                <a:uLnTx/>
                <a:uFillTx/>
                <a:latin typeface="HP001 4 hàng" pitchFamily="34" charset="-93"/>
                <a:ea typeface="+mn-ea"/>
                <a:cs typeface="Times New Roman" pitchFamily="18" charset="0"/>
                <a:sym typeface="Arial"/>
              </a:rPr>
              <a:t> </a:t>
            </a:r>
            <a:r>
              <a:rPr kumimoji="0" lang="en-US" sz="1800" b="1" i="0" u="none" strike="noStrike" kern="1200" cap="none" spc="0" normalizeH="0" noProof="0" dirty="0" err="1" smtClean="0">
                <a:ln>
                  <a:noFill/>
                </a:ln>
                <a:solidFill>
                  <a:srgbClr val="7030A0"/>
                </a:solidFill>
                <a:effectLst/>
                <a:uLnTx/>
                <a:uFillTx/>
                <a:latin typeface="HP001 4 hàng" pitchFamily="34" charset="-93"/>
                <a:ea typeface="+mn-ea"/>
                <a:cs typeface="Times New Roman" pitchFamily="18" charset="0"/>
                <a:sym typeface="Arial"/>
              </a:rPr>
              <a:t>đoạn</a:t>
            </a:r>
            <a:r>
              <a:rPr kumimoji="0" lang="en-US" sz="1800" b="1" i="0" u="none" strike="noStrike" kern="1200" cap="none" spc="0" normalizeH="0" noProof="0" dirty="0" smtClean="0">
                <a:ln>
                  <a:noFill/>
                </a:ln>
                <a:solidFill>
                  <a:srgbClr val="7030A0"/>
                </a:solidFill>
                <a:effectLst/>
                <a:uLnTx/>
                <a:uFillTx/>
                <a:latin typeface="HP001 4 hàng" pitchFamily="34" charset="-93"/>
                <a:ea typeface="+mn-ea"/>
                <a:cs typeface="Times New Roman" pitchFamily="18" charset="0"/>
                <a:sym typeface="Arial"/>
              </a:rPr>
              <a:t> </a:t>
            </a:r>
            <a:r>
              <a:rPr kumimoji="0" lang="en-US" sz="1800" b="1" i="0" u="none" strike="noStrike" kern="1200" cap="none" spc="0" normalizeH="0" noProof="0" dirty="0" err="1" smtClean="0">
                <a:ln>
                  <a:noFill/>
                </a:ln>
                <a:solidFill>
                  <a:srgbClr val="7030A0"/>
                </a:solidFill>
                <a:effectLst/>
                <a:uLnTx/>
                <a:uFillTx/>
                <a:latin typeface="HP001 4 hàng" pitchFamily="34" charset="-93"/>
                <a:ea typeface="+mn-ea"/>
                <a:cs typeface="Times New Roman" pitchFamily="18" charset="0"/>
                <a:sym typeface="Arial"/>
              </a:rPr>
              <a:t>văn</a:t>
            </a:r>
            <a:r>
              <a:rPr kumimoji="0" lang="en-US" sz="1800" b="1" i="0" u="none" strike="noStrike" kern="1200" cap="none" spc="0" normalizeH="0" noProof="0" dirty="0" smtClean="0">
                <a:ln>
                  <a:noFill/>
                </a:ln>
                <a:solidFill>
                  <a:srgbClr val="7030A0"/>
                </a:solidFill>
                <a:effectLst/>
                <a:uLnTx/>
                <a:uFillTx/>
                <a:latin typeface="HP001 4 hàng" pitchFamily="34" charset="-93"/>
                <a:ea typeface="+mn-ea"/>
                <a:cs typeface="Times New Roman" pitchFamily="18" charset="0"/>
                <a:sym typeface="Arial"/>
              </a:rPr>
              <a:t> </a:t>
            </a:r>
            <a:r>
              <a:rPr kumimoji="0" lang="en-US" sz="1800" b="1" i="0" u="none" strike="noStrike" kern="1200" cap="none" spc="0" normalizeH="0" noProof="0" dirty="0" err="1" smtClean="0">
                <a:ln>
                  <a:noFill/>
                </a:ln>
                <a:solidFill>
                  <a:srgbClr val="7030A0"/>
                </a:solidFill>
                <a:effectLst/>
                <a:uLnTx/>
                <a:uFillTx/>
                <a:latin typeface="HP001 4 hàng" pitchFamily="34" charset="-93"/>
                <a:ea typeface="+mn-ea"/>
                <a:cs typeface="Times New Roman" pitchFamily="18" charset="0"/>
                <a:sym typeface="Arial"/>
              </a:rPr>
              <a:t>kể</a:t>
            </a:r>
            <a:r>
              <a:rPr kumimoji="0" lang="en-US" sz="1800" b="1" i="0" u="none" strike="noStrike" kern="1200" cap="none" spc="0" normalizeH="0" noProof="0" dirty="0" smtClean="0">
                <a:ln>
                  <a:noFill/>
                </a:ln>
                <a:solidFill>
                  <a:srgbClr val="7030A0"/>
                </a:solidFill>
                <a:effectLst/>
                <a:uLnTx/>
                <a:uFillTx/>
                <a:latin typeface="HP001 4 hàng" pitchFamily="34" charset="-93"/>
                <a:ea typeface="+mn-ea"/>
                <a:cs typeface="Times New Roman" pitchFamily="18" charset="0"/>
                <a:sym typeface="Arial"/>
              </a:rPr>
              <a:t> </a:t>
            </a:r>
            <a:r>
              <a:rPr kumimoji="0" lang="en-US" sz="1800" b="1" i="0" u="none" strike="noStrike" kern="1200" cap="none" spc="0" normalizeH="0" noProof="0" dirty="0" err="1" smtClean="0">
                <a:ln>
                  <a:noFill/>
                </a:ln>
                <a:solidFill>
                  <a:srgbClr val="7030A0"/>
                </a:solidFill>
                <a:effectLst/>
                <a:uLnTx/>
                <a:uFillTx/>
                <a:latin typeface="HP001 4 hàng" pitchFamily="34" charset="-93"/>
                <a:ea typeface="+mn-ea"/>
                <a:cs typeface="Times New Roman" pitchFamily="18" charset="0"/>
                <a:sym typeface="Arial"/>
              </a:rPr>
              <a:t>việc</a:t>
            </a:r>
            <a:r>
              <a:rPr kumimoji="0" lang="en-US" sz="1800" b="1" i="0" u="none" strike="noStrike" kern="1200" cap="none" spc="0" normalizeH="0" noProof="0" dirty="0" smtClean="0">
                <a:ln>
                  <a:noFill/>
                </a:ln>
                <a:solidFill>
                  <a:srgbClr val="7030A0"/>
                </a:solidFill>
                <a:effectLst/>
                <a:uLnTx/>
                <a:uFillTx/>
                <a:latin typeface="HP001 4 hàng" pitchFamily="34" charset="-93"/>
                <a:ea typeface="+mn-ea"/>
                <a:cs typeface="Times New Roman" pitchFamily="18" charset="0"/>
                <a:sym typeface="Arial"/>
              </a:rPr>
              <a:t> </a:t>
            </a:r>
            <a:r>
              <a:rPr kumimoji="0" lang="en-US" sz="1800" b="1" i="0" u="none" strike="noStrike" kern="1200" cap="none" spc="0" normalizeH="0" noProof="0" dirty="0" err="1" smtClean="0">
                <a:ln>
                  <a:noFill/>
                </a:ln>
                <a:solidFill>
                  <a:srgbClr val="7030A0"/>
                </a:solidFill>
                <a:effectLst/>
                <a:uLnTx/>
                <a:uFillTx/>
                <a:latin typeface="HP001 4 hàng" pitchFamily="34" charset="-93"/>
                <a:ea typeface="+mn-ea"/>
                <a:cs typeface="Times New Roman" pitchFamily="18" charset="0"/>
                <a:sym typeface="Arial"/>
              </a:rPr>
              <a:t>làm</a:t>
            </a:r>
            <a:r>
              <a:rPr kumimoji="0" lang="en-US" sz="1800" b="1" i="0" u="none" strike="noStrike" kern="1200" cap="none" spc="0" normalizeH="0" noProof="0" dirty="0" smtClean="0">
                <a:ln>
                  <a:noFill/>
                </a:ln>
                <a:solidFill>
                  <a:srgbClr val="7030A0"/>
                </a:solidFill>
                <a:effectLst/>
                <a:uLnTx/>
                <a:uFillTx/>
                <a:latin typeface="HP001 4 hàng" pitchFamily="34" charset="-93"/>
                <a:ea typeface="+mn-ea"/>
                <a:cs typeface="Times New Roman" pitchFamily="18" charset="0"/>
                <a:sym typeface="Arial"/>
              </a:rPr>
              <a:t> </a:t>
            </a:r>
            <a:r>
              <a:rPr kumimoji="0" lang="en-US" sz="1800" b="1" i="0" u="none" strike="noStrike" kern="1200" cap="none" spc="0" normalizeH="0" noProof="0" dirty="0" err="1" smtClean="0">
                <a:ln>
                  <a:noFill/>
                </a:ln>
                <a:solidFill>
                  <a:srgbClr val="7030A0"/>
                </a:solidFill>
                <a:effectLst/>
                <a:uLnTx/>
                <a:uFillTx/>
                <a:latin typeface="HP001 4 hàng" pitchFamily="34" charset="-93"/>
                <a:ea typeface="+mn-ea"/>
                <a:cs typeface="Times New Roman" pitchFamily="18" charset="0"/>
                <a:sym typeface="Arial"/>
              </a:rPr>
              <a:t>cùng</a:t>
            </a:r>
            <a:r>
              <a:rPr kumimoji="0" lang="en-US" sz="1800" b="1" i="0" u="none" strike="noStrike" kern="1200" cap="none" spc="0" normalizeH="0" noProof="0" dirty="0" smtClean="0">
                <a:ln>
                  <a:noFill/>
                </a:ln>
                <a:solidFill>
                  <a:srgbClr val="7030A0"/>
                </a:solidFill>
                <a:effectLst/>
                <a:uLnTx/>
                <a:uFillTx/>
                <a:latin typeface="HP001 4 hàng" pitchFamily="34" charset="-93"/>
                <a:ea typeface="+mn-ea"/>
                <a:cs typeface="Times New Roman" pitchFamily="18" charset="0"/>
                <a:sym typeface="Arial"/>
              </a:rPr>
              <a:t> </a:t>
            </a:r>
            <a:r>
              <a:rPr kumimoji="0" lang="en-US" sz="1800" b="1" i="0" u="none" strike="noStrike" kern="1200" cap="none" spc="0" normalizeH="0" noProof="0" dirty="0" err="1" smtClean="0">
                <a:ln>
                  <a:noFill/>
                </a:ln>
                <a:solidFill>
                  <a:srgbClr val="7030A0"/>
                </a:solidFill>
                <a:effectLst/>
                <a:uLnTx/>
                <a:uFillTx/>
                <a:latin typeface="HP001 4 hàng" pitchFamily="34" charset="-93"/>
                <a:ea typeface="+mn-ea"/>
                <a:cs typeface="Times New Roman" pitchFamily="18" charset="0"/>
                <a:sym typeface="Arial"/>
              </a:rPr>
              <a:t>người</a:t>
            </a:r>
            <a:r>
              <a:rPr kumimoji="0" lang="en-US" sz="1800" b="1" i="0" u="none" strike="noStrike" kern="1200" cap="none" spc="0" normalizeH="0" noProof="0" dirty="0" smtClean="0">
                <a:ln>
                  <a:noFill/>
                </a:ln>
                <a:solidFill>
                  <a:srgbClr val="7030A0"/>
                </a:solidFill>
                <a:effectLst/>
                <a:uLnTx/>
                <a:uFillTx/>
                <a:latin typeface="HP001 4 hàng" pitchFamily="34" charset="-93"/>
                <a:ea typeface="+mn-ea"/>
                <a:cs typeface="Times New Roman" pitchFamily="18" charset="0"/>
                <a:sym typeface="Arial"/>
              </a:rPr>
              <a:t> </a:t>
            </a:r>
            <a:r>
              <a:rPr kumimoji="0" lang="en-US" sz="1800" b="1" i="0" u="none" strike="noStrike" kern="1200" cap="none" spc="0" normalizeH="0" noProof="0" dirty="0" err="1" smtClean="0">
                <a:ln>
                  <a:noFill/>
                </a:ln>
                <a:solidFill>
                  <a:srgbClr val="7030A0"/>
                </a:solidFill>
                <a:effectLst/>
                <a:uLnTx/>
                <a:uFillTx/>
                <a:latin typeface="HP001 4 hàng" pitchFamily="34" charset="-93"/>
                <a:ea typeface="+mn-ea"/>
                <a:cs typeface="Times New Roman" pitchFamily="18" charset="0"/>
                <a:sym typeface="Arial"/>
              </a:rPr>
              <a:t>thân</a:t>
            </a:r>
            <a:r>
              <a:rPr kumimoji="0" lang="en-US" sz="1800" b="1" i="0" u="none" strike="noStrike" kern="1200" cap="none" spc="0" normalizeH="0" noProof="0" dirty="0" smtClean="0">
                <a:ln>
                  <a:noFill/>
                </a:ln>
                <a:solidFill>
                  <a:srgbClr val="7030A0"/>
                </a:solidFill>
                <a:effectLst/>
                <a:uLnTx/>
                <a:uFillTx/>
                <a:latin typeface="HP001 4 hàng" pitchFamily="34" charset="-93"/>
                <a:ea typeface="+mn-ea"/>
                <a:cs typeface="Times New Roman" pitchFamily="18" charset="0"/>
                <a:sym typeface="Arial"/>
              </a:rPr>
              <a:t>.</a:t>
            </a:r>
            <a:endParaRPr kumimoji="0" lang="en-US" sz="1800" b="1" i="0" u="none" strike="noStrike" kern="1200" cap="none" spc="0" normalizeH="0" baseline="0" noProof="0" dirty="0">
              <a:ln>
                <a:noFill/>
              </a:ln>
              <a:solidFill>
                <a:srgbClr val="7030A0"/>
              </a:solidFill>
              <a:effectLst/>
              <a:uLnTx/>
              <a:uFillTx/>
              <a:latin typeface="HP001 4 hàng" pitchFamily="34" charset="-93"/>
              <a:ea typeface="+mn-ea"/>
              <a:cs typeface="Times New Roman" pitchFamily="18" charset="0"/>
              <a:sym typeface="Arial"/>
            </a:endParaRPr>
          </a:p>
        </p:txBody>
      </p:sp>
    </p:spTree>
    <p:extLst>
      <p:ext uri="{BB962C8B-B14F-4D97-AF65-F5344CB8AC3E}">
        <p14:creationId xmlns:p14="http://schemas.microsoft.com/office/powerpoint/2010/main" val="3625315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0210409090849_wm_shs-tieng-viet-2-tap-1">
            <a:extLst>
              <a:ext uri="{FF2B5EF4-FFF2-40B4-BE49-F238E27FC236}">
                <a16:creationId xmlns:a16="http://schemas.microsoft.com/office/drawing/2014/main" id="{6BA07A9C-9893-4418-8324-403B7B5A053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327890" y="518464"/>
            <a:ext cx="696191" cy="640080"/>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13E9087-6D70-4C5C-B95A-02B5B2B51D22}"/>
              </a:ext>
            </a:extLst>
          </p:cNvPr>
          <p:cNvSpPr txBox="1"/>
          <p:nvPr/>
        </p:nvSpPr>
        <p:spPr>
          <a:xfrm>
            <a:off x="1163781" y="427943"/>
            <a:ext cx="5226629" cy="821122"/>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1. Quan </a:t>
            </a:r>
            <a:r>
              <a:rPr lang="en-US" sz="2000" b="1" dirty="0" err="1">
                <a:solidFill>
                  <a:schemeClr val="accent4">
                    <a:lumMod val="50000"/>
                  </a:schemeClr>
                </a:solidFill>
                <a:latin typeface="UTM Avo" panose="02040603050506020204" pitchFamily="18" charset="0"/>
              </a:rPr>
              <a:t>sát</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tranh</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nêu</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việc</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các</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bạn</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nhỏ</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đã</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làm</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cùng</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người</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thân</a:t>
            </a:r>
            <a:r>
              <a:rPr lang="en-US" sz="2000" b="1" dirty="0">
                <a:solidFill>
                  <a:schemeClr val="accent4">
                    <a:lumMod val="50000"/>
                  </a:schemeClr>
                </a:solidFill>
                <a:latin typeface="UTM Avo" panose="02040603050506020204" pitchFamily="18" charset="0"/>
              </a:rPr>
              <a:t>.</a:t>
            </a:r>
          </a:p>
        </p:txBody>
      </p:sp>
      <p:pic>
        <p:nvPicPr>
          <p:cNvPr id="16" name="Picture 15">
            <a:extLst>
              <a:ext uri="{FF2B5EF4-FFF2-40B4-BE49-F238E27FC236}">
                <a16:creationId xmlns:a16="http://schemas.microsoft.com/office/drawing/2014/main" id="{B99C8047-E7F6-4F38-B40B-5F7EA2E0BDAB}"/>
              </a:ext>
            </a:extLst>
          </p:cNvPr>
          <p:cNvPicPr>
            <a:picLocks noChangeAspect="1"/>
          </p:cNvPicPr>
          <p:nvPr/>
        </p:nvPicPr>
        <p:blipFill>
          <a:blip r:embed="rId5"/>
          <a:stretch>
            <a:fillRect/>
          </a:stretch>
        </p:blipFill>
        <p:spPr>
          <a:xfrm>
            <a:off x="675985" y="1249065"/>
            <a:ext cx="5226629" cy="1877450"/>
          </a:xfrm>
          <a:prstGeom prst="rect">
            <a:avLst/>
          </a:prstGeom>
        </p:spPr>
      </p:pic>
      <p:pic>
        <p:nvPicPr>
          <p:cNvPr id="18" name="Picture 17">
            <a:extLst>
              <a:ext uri="{FF2B5EF4-FFF2-40B4-BE49-F238E27FC236}">
                <a16:creationId xmlns:a16="http://schemas.microsoft.com/office/drawing/2014/main" id="{DBFFD336-E4E7-40B8-83A6-C76003792BC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340136" y="3126515"/>
            <a:ext cx="4928465" cy="1768228"/>
          </a:xfrm>
          <a:prstGeom prst="rect">
            <a:avLst/>
          </a:prstGeom>
        </p:spPr>
      </p:pic>
    </p:spTree>
    <p:custDataLst>
      <p:tags r:id="rId1"/>
    </p:custDataLst>
    <p:extLst>
      <p:ext uri="{BB962C8B-B14F-4D97-AF65-F5344CB8AC3E}">
        <p14:creationId xmlns:p14="http://schemas.microsoft.com/office/powerpoint/2010/main" val="1853375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99C8047-E7F6-4F38-B40B-5F7EA2E0BDAB}"/>
              </a:ext>
            </a:extLst>
          </p:cNvPr>
          <p:cNvPicPr>
            <a:picLocks noChangeAspect="1"/>
          </p:cNvPicPr>
          <p:nvPr/>
        </p:nvPicPr>
        <p:blipFill rotWithShape="1">
          <a:blip r:embed="rId3"/>
          <a:srcRect r="62635"/>
          <a:stretch/>
        </p:blipFill>
        <p:spPr>
          <a:xfrm>
            <a:off x="612485" y="410865"/>
            <a:ext cx="1952915" cy="1877450"/>
          </a:xfrm>
          <a:prstGeom prst="rect">
            <a:avLst/>
          </a:prstGeom>
        </p:spPr>
      </p:pic>
      <p:pic>
        <p:nvPicPr>
          <p:cNvPr id="18" name="Picture 17">
            <a:extLst>
              <a:ext uri="{FF2B5EF4-FFF2-40B4-BE49-F238E27FC236}">
                <a16:creationId xmlns:a16="http://schemas.microsoft.com/office/drawing/2014/main" id="{DBFFD336-E4E7-40B8-83A6-C76003792BC5}"/>
              </a:ext>
            </a:extLst>
          </p:cNvPr>
          <p:cNvPicPr>
            <a:picLocks noChangeAspect="1"/>
          </p:cNvPicPr>
          <p:nvPr/>
        </p:nvPicPr>
        <p:blipFill rotWithShape="1">
          <a:blip r:embed="rId4">
            <a:clrChange>
              <a:clrFrom>
                <a:srgbClr val="FFFFFF"/>
              </a:clrFrom>
              <a:clrTo>
                <a:srgbClr val="FFFFFF">
                  <a:alpha val="0"/>
                </a:srgbClr>
              </a:clrTo>
            </a:clrChange>
          </a:blip>
          <a:srcRect r="44732"/>
          <a:stretch/>
        </p:blipFill>
        <p:spPr>
          <a:xfrm>
            <a:off x="501935" y="2599310"/>
            <a:ext cx="2723864" cy="1768228"/>
          </a:xfrm>
          <a:prstGeom prst="rect">
            <a:avLst/>
          </a:prstGeom>
        </p:spPr>
      </p:pic>
      <p:sp>
        <p:nvSpPr>
          <p:cNvPr id="6" name="TextBox 5">
            <a:extLst>
              <a:ext uri="{FF2B5EF4-FFF2-40B4-BE49-F238E27FC236}">
                <a16:creationId xmlns:a16="http://schemas.microsoft.com/office/drawing/2014/main" id="{8ACB61CC-1680-45DD-92B6-FD4E143908AB}"/>
              </a:ext>
            </a:extLst>
          </p:cNvPr>
          <p:cNvSpPr txBox="1"/>
          <p:nvPr/>
        </p:nvSpPr>
        <p:spPr>
          <a:xfrm>
            <a:off x="383476" y="2260756"/>
            <a:ext cx="2842323" cy="338554"/>
          </a:xfrm>
          <a:prstGeom prst="rect">
            <a:avLst/>
          </a:prstGeom>
          <a:solidFill>
            <a:srgbClr val="FFFFFF"/>
          </a:solidFill>
        </p:spPr>
        <p:txBody>
          <a:bodyPr wrap="square" rtlCol="0">
            <a:spAutoFit/>
          </a:bodyPr>
          <a:lstStyle/>
          <a:p>
            <a:pPr algn="just"/>
            <a:r>
              <a:rPr lang="en-US" sz="1600" dirty="0" err="1">
                <a:solidFill>
                  <a:schemeClr val="accent6">
                    <a:lumMod val="75000"/>
                  </a:schemeClr>
                </a:solidFill>
                <a:latin typeface="UTM Avo" panose="02040603050506020204" pitchFamily="18" charset="0"/>
                <a:sym typeface="Wingdings" panose="05000000000000000000" pitchFamily="2" charset="2"/>
              </a:rPr>
              <a:t>Bạn</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nhỏ</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cùng</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ông</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đi</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dạo</a:t>
            </a:r>
            <a:r>
              <a:rPr lang="en-US" sz="1600" dirty="0">
                <a:solidFill>
                  <a:schemeClr val="accent6">
                    <a:lumMod val="75000"/>
                  </a:schemeClr>
                </a:solidFill>
                <a:latin typeface="UTM Avo" panose="02040603050506020204" pitchFamily="18" charset="0"/>
                <a:sym typeface="Wingdings" panose="05000000000000000000" pitchFamily="2" charset="2"/>
              </a:rPr>
              <a:t>.</a:t>
            </a:r>
            <a:endParaRPr lang="vi-VN" sz="1600" dirty="0">
              <a:solidFill>
                <a:schemeClr val="accent6">
                  <a:lumMod val="75000"/>
                </a:schemeClr>
              </a:solidFill>
              <a:latin typeface="UTM Avo" panose="02040603050506020204" pitchFamily="18" charset="0"/>
            </a:endParaRPr>
          </a:p>
        </p:txBody>
      </p:sp>
      <p:pic>
        <p:nvPicPr>
          <p:cNvPr id="7" name="Picture 6">
            <a:extLst>
              <a:ext uri="{FF2B5EF4-FFF2-40B4-BE49-F238E27FC236}">
                <a16:creationId xmlns:a16="http://schemas.microsoft.com/office/drawing/2014/main" id="{B5BB02DE-0696-4A73-BA6E-A2B65BE37EA5}"/>
              </a:ext>
            </a:extLst>
          </p:cNvPr>
          <p:cNvPicPr>
            <a:picLocks noChangeAspect="1"/>
          </p:cNvPicPr>
          <p:nvPr/>
        </p:nvPicPr>
        <p:blipFill rotWithShape="1">
          <a:blip r:embed="rId3"/>
          <a:srcRect l="43494" r="-110"/>
          <a:stretch/>
        </p:blipFill>
        <p:spPr>
          <a:xfrm>
            <a:off x="3286415" y="410865"/>
            <a:ext cx="2959100" cy="1877450"/>
          </a:xfrm>
          <a:prstGeom prst="rect">
            <a:avLst/>
          </a:prstGeom>
        </p:spPr>
      </p:pic>
      <p:sp>
        <p:nvSpPr>
          <p:cNvPr id="8" name="TextBox 7">
            <a:extLst>
              <a:ext uri="{FF2B5EF4-FFF2-40B4-BE49-F238E27FC236}">
                <a16:creationId xmlns:a16="http://schemas.microsoft.com/office/drawing/2014/main" id="{92819013-0288-4C26-B2BF-C820D0751C1C}"/>
              </a:ext>
            </a:extLst>
          </p:cNvPr>
          <p:cNvSpPr txBox="1"/>
          <p:nvPr/>
        </p:nvSpPr>
        <p:spPr>
          <a:xfrm>
            <a:off x="3377792" y="2233196"/>
            <a:ext cx="3071332" cy="338554"/>
          </a:xfrm>
          <a:prstGeom prst="rect">
            <a:avLst/>
          </a:prstGeom>
          <a:solidFill>
            <a:srgbClr val="FFFFFF"/>
          </a:solidFill>
        </p:spPr>
        <p:txBody>
          <a:bodyPr wrap="square" rtlCol="0">
            <a:spAutoFit/>
          </a:bodyPr>
          <a:lstStyle/>
          <a:p>
            <a:pPr algn="just"/>
            <a:r>
              <a:rPr lang="en-US" sz="1600" dirty="0" err="1">
                <a:solidFill>
                  <a:schemeClr val="accent6">
                    <a:lumMod val="75000"/>
                  </a:schemeClr>
                </a:solidFill>
                <a:latin typeface="UTM Avo" panose="02040603050506020204" pitchFamily="18" charset="0"/>
                <a:sym typeface="Wingdings" panose="05000000000000000000" pitchFamily="2" charset="2"/>
              </a:rPr>
              <a:t>Bạn</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nhỏ</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cùng</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bố</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trồng</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cây</a:t>
            </a:r>
            <a:r>
              <a:rPr lang="en-US" sz="1600" dirty="0">
                <a:solidFill>
                  <a:schemeClr val="accent6">
                    <a:lumMod val="75000"/>
                  </a:schemeClr>
                </a:solidFill>
                <a:latin typeface="UTM Avo" panose="02040603050506020204" pitchFamily="18" charset="0"/>
                <a:sym typeface="Wingdings" panose="05000000000000000000" pitchFamily="2" charset="2"/>
              </a:rPr>
              <a:t>.</a:t>
            </a:r>
            <a:endParaRPr lang="vi-VN" sz="1600" dirty="0">
              <a:solidFill>
                <a:schemeClr val="accent6">
                  <a:lumMod val="75000"/>
                </a:schemeClr>
              </a:solidFill>
              <a:latin typeface="UTM Avo" panose="02040603050506020204" pitchFamily="18" charset="0"/>
            </a:endParaRPr>
          </a:p>
        </p:txBody>
      </p:sp>
      <p:pic>
        <p:nvPicPr>
          <p:cNvPr id="9" name="Picture 8">
            <a:extLst>
              <a:ext uri="{FF2B5EF4-FFF2-40B4-BE49-F238E27FC236}">
                <a16:creationId xmlns:a16="http://schemas.microsoft.com/office/drawing/2014/main" id="{A8C5C46D-88CC-43BF-964D-820DAC166373}"/>
              </a:ext>
            </a:extLst>
          </p:cNvPr>
          <p:cNvPicPr>
            <a:picLocks noChangeAspect="1"/>
          </p:cNvPicPr>
          <p:nvPr/>
        </p:nvPicPr>
        <p:blipFill rotWithShape="1">
          <a:blip r:embed="rId4">
            <a:clrChange>
              <a:clrFrom>
                <a:srgbClr val="FFFFFF"/>
              </a:clrFrom>
              <a:clrTo>
                <a:srgbClr val="FFFFFF">
                  <a:alpha val="0"/>
                </a:srgbClr>
              </a:clrTo>
            </a:clrChange>
          </a:blip>
          <a:srcRect l="57988" t="3117" r="-1145" b="-3117"/>
          <a:stretch/>
        </p:blipFill>
        <p:spPr>
          <a:xfrm>
            <a:off x="4025900" y="2599310"/>
            <a:ext cx="2126964" cy="1768228"/>
          </a:xfrm>
          <a:prstGeom prst="rect">
            <a:avLst/>
          </a:prstGeom>
        </p:spPr>
      </p:pic>
      <p:sp>
        <p:nvSpPr>
          <p:cNvPr id="10" name="TextBox 9">
            <a:extLst>
              <a:ext uri="{FF2B5EF4-FFF2-40B4-BE49-F238E27FC236}">
                <a16:creationId xmlns:a16="http://schemas.microsoft.com/office/drawing/2014/main" id="{9BF8CAB5-2131-44AB-8698-064ED5EFDFB3}"/>
              </a:ext>
            </a:extLst>
          </p:cNvPr>
          <p:cNvSpPr txBox="1"/>
          <p:nvPr/>
        </p:nvSpPr>
        <p:spPr>
          <a:xfrm>
            <a:off x="501935" y="4367538"/>
            <a:ext cx="3071332" cy="338554"/>
          </a:xfrm>
          <a:prstGeom prst="rect">
            <a:avLst/>
          </a:prstGeom>
          <a:solidFill>
            <a:srgbClr val="FFFFFF"/>
          </a:solidFill>
        </p:spPr>
        <p:txBody>
          <a:bodyPr wrap="square" rtlCol="0">
            <a:spAutoFit/>
          </a:bodyPr>
          <a:lstStyle/>
          <a:p>
            <a:pPr algn="just"/>
            <a:r>
              <a:rPr lang="en-US" sz="1600" dirty="0" err="1">
                <a:solidFill>
                  <a:schemeClr val="accent6">
                    <a:lumMod val="75000"/>
                  </a:schemeClr>
                </a:solidFill>
                <a:latin typeface="UTM Avo" panose="02040603050506020204" pitchFamily="18" charset="0"/>
                <a:sym typeface="Wingdings" panose="05000000000000000000" pitchFamily="2" charset="2"/>
              </a:rPr>
              <a:t>Bạn</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nhỏ</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cùng</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bà</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đọc</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sách</a:t>
            </a:r>
            <a:r>
              <a:rPr lang="en-US" sz="1600" dirty="0">
                <a:solidFill>
                  <a:schemeClr val="accent6">
                    <a:lumMod val="75000"/>
                  </a:schemeClr>
                </a:solidFill>
                <a:latin typeface="UTM Avo" panose="02040603050506020204" pitchFamily="18" charset="0"/>
                <a:sym typeface="Wingdings" panose="05000000000000000000" pitchFamily="2" charset="2"/>
              </a:rPr>
              <a:t>.</a:t>
            </a:r>
            <a:endParaRPr lang="vi-VN" sz="1600" dirty="0">
              <a:solidFill>
                <a:schemeClr val="accent6">
                  <a:lumMod val="75000"/>
                </a:schemeClr>
              </a:solidFill>
              <a:latin typeface="UTM Avo" panose="02040603050506020204" pitchFamily="18" charset="0"/>
            </a:endParaRPr>
          </a:p>
        </p:txBody>
      </p:sp>
      <p:sp>
        <p:nvSpPr>
          <p:cNvPr id="11" name="TextBox 10">
            <a:extLst>
              <a:ext uri="{FF2B5EF4-FFF2-40B4-BE49-F238E27FC236}">
                <a16:creationId xmlns:a16="http://schemas.microsoft.com/office/drawing/2014/main" id="{A39A27CF-CFE6-4374-B127-548154D2E2FB}"/>
              </a:ext>
            </a:extLst>
          </p:cNvPr>
          <p:cNvSpPr txBox="1"/>
          <p:nvPr/>
        </p:nvSpPr>
        <p:spPr>
          <a:xfrm>
            <a:off x="3573267" y="4367538"/>
            <a:ext cx="2782798" cy="338554"/>
          </a:xfrm>
          <a:prstGeom prst="rect">
            <a:avLst/>
          </a:prstGeom>
          <a:solidFill>
            <a:srgbClr val="FFFFFF"/>
          </a:solidFill>
        </p:spPr>
        <p:txBody>
          <a:bodyPr wrap="square" rtlCol="0">
            <a:spAutoFit/>
          </a:bodyPr>
          <a:lstStyle/>
          <a:p>
            <a:pPr algn="just"/>
            <a:r>
              <a:rPr lang="en-US" sz="1600" dirty="0" err="1">
                <a:solidFill>
                  <a:schemeClr val="accent6">
                    <a:lumMod val="75000"/>
                  </a:schemeClr>
                </a:solidFill>
                <a:latin typeface="UTM Avo" panose="02040603050506020204" pitchFamily="18" charset="0"/>
                <a:sym typeface="Wingdings" panose="05000000000000000000" pitchFamily="2" charset="2"/>
              </a:rPr>
              <a:t>Bạn</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nhỏ</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cùng</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mẹ</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rửa</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bát</a:t>
            </a:r>
            <a:r>
              <a:rPr lang="en-US" sz="1600" dirty="0">
                <a:solidFill>
                  <a:schemeClr val="accent6">
                    <a:lumMod val="75000"/>
                  </a:schemeClr>
                </a:solidFill>
                <a:latin typeface="UTM Avo" panose="02040603050506020204" pitchFamily="18" charset="0"/>
                <a:sym typeface="Wingdings" panose="05000000000000000000" pitchFamily="2" charset="2"/>
              </a:rPr>
              <a:t>.</a:t>
            </a:r>
            <a:endParaRPr lang="vi-VN" sz="1600" dirty="0">
              <a:solidFill>
                <a:schemeClr val="accent6">
                  <a:lumMod val="75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31837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D0D32C-819F-49B2-8721-A2CF3228A296}"/>
              </a:ext>
            </a:extLst>
          </p:cNvPr>
          <p:cNvSpPr txBox="1"/>
          <p:nvPr/>
        </p:nvSpPr>
        <p:spPr>
          <a:xfrm>
            <a:off x="486825" y="354579"/>
            <a:ext cx="5876569" cy="821122"/>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2. </a:t>
            </a:r>
            <a:r>
              <a:rPr lang="en-US" sz="2000" b="1" dirty="0" err="1">
                <a:solidFill>
                  <a:schemeClr val="accent4">
                    <a:lumMod val="50000"/>
                  </a:schemeClr>
                </a:solidFill>
                <a:latin typeface="UTM Avo" panose="02040603050506020204" pitchFamily="18" charset="0"/>
              </a:rPr>
              <a:t>Viết</a:t>
            </a:r>
            <a:r>
              <a:rPr lang="en-US" sz="2000" b="1" dirty="0">
                <a:solidFill>
                  <a:schemeClr val="accent4">
                    <a:lumMod val="50000"/>
                  </a:schemeClr>
                </a:solidFill>
                <a:latin typeface="UTM Avo" panose="02040603050506020204" pitchFamily="18" charset="0"/>
              </a:rPr>
              <a:t> 3 – 5 </a:t>
            </a:r>
            <a:r>
              <a:rPr lang="en-US" sz="2000" b="1" dirty="0" err="1">
                <a:solidFill>
                  <a:schemeClr val="accent4">
                    <a:lumMod val="50000"/>
                  </a:schemeClr>
                </a:solidFill>
                <a:latin typeface="UTM Avo" panose="02040603050506020204" pitchFamily="18" charset="0"/>
              </a:rPr>
              <a:t>câu</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kể</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về</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một</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công</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việc</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em</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đã</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làm</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cùng</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người</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thân</a:t>
            </a:r>
            <a:r>
              <a:rPr lang="en-US" sz="2000" b="1" dirty="0">
                <a:solidFill>
                  <a:schemeClr val="accent4">
                    <a:lumMod val="50000"/>
                  </a:schemeClr>
                </a:solidFill>
                <a:latin typeface="UTM Avo" panose="02040603050506020204" pitchFamily="18" charset="0"/>
              </a:rPr>
              <a:t>.</a:t>
            </a:r>
          </a:p>
        </p:txBody>
      </p:sp>
      <p:sp>
        <p:nvSpPr>
          <p:cNvPr id="3" name="TextBox 2">
            <a:extLst>
              <a:ext uri="{FF2B5EF4-FFF2-40B4-BE49-F238E27FC236}">
                <a16:creationId xmlns:a16="http://schemas.microsoft.com/office/drawing/2014/main" id="{B211EBB7-3176-4BD3-9FBD-239E70E922FE}"/>
              </a:ext>
            </a:extLst>
          </p:cNvPr>
          <p:cNvSpPr txBox="1"/>
          <p:nvPr/>
        </p:nvSpPr>
        <p:spPr>
          <a:xfrm>
            <a:off x="2911945" y="1075322"/>
            <a:ext cx="1363457" cy="400110"/>
          </a:xfrm>
          <a:prstGeom prst="rect">
            <a:avLst/>
          </a:prstGeom>
          <a:noFill/>
        </p:spPr>
        <p:txBody>
          <a:bodyPr wrap="square" rtlCol="0">
            <a:spAutoFit/>
          </a:bodyPr>
          <a:lstStyle/>
          <a:p>
            <a:r>
              <a:rPr lang="en-US" sz="2000" b="1" dirty="0" err="1">
                <a:solidFill>
                  <a:srgbClr val="F7446B"/>
                </a:solidFill>
                <a:latin typeface="UTM Avo" panose="02040603050506020204" pitchFamily="18" charset="0"/>
              </a:rPr>
              <a:t>Gợi</a:t>
            </a:r>
            <a:r>
              <a:rPr lang="en-US" sz="2000" b="1" dirty="0">
                <a:solidFill>
                  <a:srgbClr val="F7446B"/>
                </a:solidFill>
                <a:latin typeface="UTM Avo" panose="02040603050506020204" pitchFamily="18" charset="0"/>
              </a:rPr>
              <a:t> ý</a:t>
            </a:r>
          </a:p>
        </p:txBody>
      </p:sp>
      <p:sp>
        <p:nvSpPr>
          <p:cNvPr id="4" name="TextBox 3">
            <a:extLst>
              <a:ext uri="{FF2B5EF4-FFF2-40B4-BE49-F238E27FC236}">
                <a16:creationId xmlns:a16="http://schemas.microsoft.com/office/drawing/2014/main" id="{29FCB7F3-7C8B-4D7E-88BA-B40C3E9FACF8}"/>
              </a:ext>
            </a:extLst>
          </p:cNvPr>
          <p:cNvSpPr txBox="1"/>
          <p:nvPr/>
        </p:nvSpPr>
        <p:spPr>
          <a:xfrm>
            <a:off x="402105" y="1636526"/>
            <a:ext cx="6219879" cy="2335319"/>
          </a:xfrm>
          <a:prstGeom prst="rect">
            <a:avLst/>
          </a:prstGeom>
          <a:noFill/>
        </p:spPr>
        <p:txBody>
          <a:bodyPr wrap="square" rtlCol="0">
            <a:spAutoFit/>
          </a:bodyPr>
          <a:lstStyle/>
          <a:p>
            <a:pPr marL="342900" indent="-342900">
              <a:lnSpc>
                <a:spcPct val="150000"/>
              </a:lnSpc>
              <a:buFontTx/>
              <a:buChar char="-"/>
            </a:pPr>
            <a:r>
              <a:rPr lang="en-US" sz="2000" dirty="0" err="1">
                <a:latin typeface="UTM Avo" panose="02040603050506020204" pitchFamily="18" charset="0"/>
              </a:rPr>
              <a:t>Em</a:t>
            </a:r>
            <a:r>
              <a:rPr lang="en-US" sz="2000" dirty="0">
                <a:latin typeface="UTM Avo" panose="02040603050506020204" pitchFamily="18" charset="0"/>
              </a:rPr>
              <a:t> </a:t>
            </a:r>
            <a:r>
              <a:rPr lang="en-US" sz="2000" dirty="0" err="1">
                <a:latin typeface="UTM Avo" panose="02040603050506020204" pitchFamily="18" charset="0"/>
              </a:rPr>
              <a:t>đã</a:t>
            </a:r>
            <a:r>
              <a:rPr lang="en-US" sz="2000" dirty="0">
                <a:latin typeface="UTM Avo" panose="02040603050506020204" pitchFamily="18" charset="0"/>
              </a:rPr>
              <a:t> </a:t>
            </a:r>
            <a:r>
              <a:rPr lang="en-US" sz="2000" dirty="0" err="1">
                <a:latin typeface="UTM Avo" panose="02040603050506020204" pitchFamily="18" charset="0"/>
              </a:rPr>
              <a:t>cùng</a:t>
            </a:r>
            <a:r>
              <a:rPr lang="en-US" sz="2000" dirty="0">
                <a:latin typeface="UTM Avo" panose="02040603050506020204" pitchFamily="18" charset="0"/>
              </a:rPr>
              <a:t> </a:t>
            </a:r>
            <a:r>
              <a:rPr lang="en-US" sz="2000" dirty="0" err="1">
                <a:latin typeface="UTM Avo" panose="02040603050506020204" pitchFamily="18" charset="0"/>
              </a:rPr>
              <a:t>người</a:t>
            </a:r>
            <a:r>
              <a:rPr lang="en-US" sz="2000" dirty="0">
                <a:latin typeface="UTM Avo" panose="02040603050506020204" pitchFamily="18" charset="0"/>
              </a:rPr>
              <a:t> </a:t>
            </a:r>
            <a:r>
              <a:rPr lang="en-US" sz="2000" dirty="0" err="1">
                <a:latin typeface="UTM Avo" panose="02040603050506020204" pitchFamily="18" charset="0"/>
              </a:rPr>
              <a:t>thân</a:t>
            </a:r>
            <a:r>
              <a:rPr lang="en-US" sz="2000" dirty="0">
                <a:latin typeface="UTM Avo" panose="02040603050506020204" pitchFamily="18" charset="0"/>
              </a:rPr>
              <a:t> </a:t>
            </a:r>
            <a:r>
              <a:rPr lang="en-US" sz="2000" dirty="0" err="1">
                <a:latin typeface="UTM Avo" panose="02040603050506020204" pitchFamily="18" charset="0"/>
              </a:rPr>
              <a:t>làm</a:t>
            </a:r>
            <a:r>
              <a:rPr lang="en-US" sz="2000" dirty="0">
                <a:latin typeface="UTM Avo" panose="02040603050506020204" pitchFamily="18" charset="0"/>
              </a:rPr>
              <a:t> </a:t>
            </a:r>
            <a:r>
              <a:rPr lang="en-US" sz="2000" dirty="0" err="1">
                <a:latin typeface="UTM Avo" panose="02040603050506020204" pitchFamily="18" charset="0"/>
              </a:rPr>
              <a:t>việc</a:t>
            </a:r>
            <a:r>
              <a:rPr lang="en-US" sz="2000" dirty="0">
                <a:latin typeface="UTM Avo" panose="02040603050506020204" pitchFamily="18" charset="0"/>
              </a:rPr>
              <a:t> </a:t>
            </a:r>
            <a:r>
              <a:rPr lang="en-US" sz="2000" dirty="0" err="1">
                <a:latin typeface="UTM Avo" panose="02040603050506020204" pitchFamily="18" charset="0"/>
              </a:rPr>
              <a:t>gì</a:t>
            </a:r>
            <a:r>
              <a:rPr lang="en-US" sz="2000" dirty="0">
                <a:latin typeface="UTM Avo" panose="02040603050506020204" pitchFamily="18" charset="0"/>
              </a:rPr>
              <a:t>? Khi </a:t>
            </a:r>
            <a:r>
              <a:rPr lang="en-US" sz="2000" dirty="0" err="1">
                <a:latin typeface="UTM Avo" panose="02040603050506020204" pitchFamily="18" charset="0"/>
              </a:rPr>
              <a:t>nào</a:t>
            </a:r>
            <a:r>
              <a:rPr lang="en-US" sz="2000" dirty="0">
                <a:latin typeface="UTM Avo" panose="02040603050506020204" pitchFamily="18" charset="0"/>
              </a:rPr>
              <a:t>?</a:t>
            </a:r>
          </a:p>
          <a:p>
            <a:pPr marL="342900" indent="-342900">
              <a:lnSpc>
                <a:spcPct val="150000"/>
              </a:lnSpc>
              <a:buFontTx/>
              <a:buChar char="-"/>
            </a:pPr>
            <a:r>
              <a:rPr lang="en-US" sz="2000" dirty="0" err="1">
                <a:latin typeface="UTM Avo" panose="02040603050506020204" pitchFamily="18" charset="0"/>
              </a:rPr>
              <a:t>Em</a:t>
            </a:r>
            <a:r>
              <a:rPr lang="en-US" sz="2000" dirty="0">
                <a:latin typeface="UTM Avo" panose="02040603050506020204" pitchFamily="18" charset="0"/>
              </a:rPr>
              <a:t> </a:t>
            </a:r>
            <a:r>
              <a:rPr lang="en-US" sz="2000" dirty="0" err="1">
                <a:latin typeface="UTM Avo" panose="02040603050506020204" pitchFamily="18" charset="0"/>
              </a:rPr>
              <a:t>đã</a:t>
            </a:r>
            <a:r>
              <a:rPr lang="en-US" sz="2000" dirty="0">
                <a:latin typeface="UTM Avo" panose="02040603050506020204" pitchFamily="18" charset="0"/>
              </a:rPr>
              <a:t> </a:t>
            </a:r>
            <a:r>
              <a:rPr lang="en-US" sz="2000" dirty="0" err="1">
                <a:latin typeface="UTM Avo" panose="02040603050506020204" pitchFamily="18" charset="0"/>
              </a:rPr>
              <a:t>cùng</a:t>
            </a:r>
            <a:r>
              <a:rPr lang="en-US" sz="2000" dirty="0">
                <a:latin typeface="UTM Avo" panose="02040603050506020204" pitchFamily="18" charset="0"/>
              </a:rPr>
              <a:t> </a:t>
            </a:r>
            <a:r>
              <a:rPr lang="en-US" sz="2000" dirty="0" err="1">
                <a:latin typeface="UTM Avo" panose="02040603050506020204" pitchFamily="18" charset="0"/>
              </a:rPr>
              <a:t>người</a:t>
            </a:r>
            <a:r>
              <a:rPr lang="en-US" sz="2000" dirty="0">
                <a:latin typeface="UTM Avo" panose="02040603050506020204" pitchFamily="18" charset="0"/>
              </a:rPr>
              <a:t> </a:t>
            </a:r>
            <a:r>
              <a:rPr lang="en-US" sz="2000" dirty="0" err="1">
                <a:latin typeface="UTM Avo" panose="02040603050506020204" pitchFamily="18" charset="0"/>
              </a:rPr>
              <a:t>thân</a:t>
            </a:r>
            <a:r>
              <a:rPr lang="en-US" sz="2000" dirty="0">
                <a:latin typeface="UTM Avo" panose="02040603050506020204" pitchFamily="18" charset="0"/>
              </a:rPr>
              <a:t> </a:t>
            </a:r>
            <a:r>
              <a:rPr lang="en-US" sz="2000" dirty="0" err="1">
                <a:latin typeface="UTM Avo" panose="02040603050506020204" pitchFamily="18" charset="0"/>
              </a:rPr>
              <a:t>làm</a:t>
            </a:r>
            <a:r>
              <a:rPr lang="en-US" sz="2000" dirty="0">
                <a:latin typeface="UTM Avo" panose="02040603050506020204" pitchFamily="18" charset="0"/>
              </a:rPr>
              <a:t> </a:t>
            </a:r>
            <a:r>
              <a:rPr lang="en-US" sz="2000" dirty="0" err="1">
                <a:latin typeface="UTM Avo" panose="02040603050506020204" pitchFamily="18" charset="0"/>
              </a:rPr>
              <a:t>việc</a:t>
            </a:r>
            <a:r>
              <a:rPr lang="en-US" sz="2000" dirty="0">
                <a:latin typeface="UTM Avo" panose="02040603050506020204" pitchFamily="18" charset="0"/>
              </a:rPr>
              <a:t> </a:t>
            </a:r>
            <a:r>
              <a:rPr lang="en-US" sz="2000" dirty="0" err="1">
                <a:latin typeface="UTM Avo" panose="02040603050506020204" pitchFamily="18" charset="0"/>
              </a:rPr>
              <a:t>đó</a:t>
            </a:r>
            <a:r>
              <a:rPr lang="en-US" sz="2000" dirty="0">
                <a:latin typeface="UTM Avo" panose="02040603050506020204" pitchFamily="18" charset="0"/>
              </a:rPr>
              <a:t> </a:t>
            </a:r>
            <a:r>
              <a:rPr lang="en-US" sz="2000" dirty="0" err="1">
                <a:latin typeface="UTM Avo" panose="02040603050506020204" pitchFamily="18" charset="0"/>
              </a:rPr>
              <a:t>như</a:t>
            </a:r>
            <a:r>
              <a:rPr lang="en-US" sz="2000" dirty="0">
                <a:latin typeface="UTM Avo" panose="02040603050506020204" pitchFamily="18" charset="0"/>
              </a:rPr>
              <a:t> </a:t>
            </a:r>
            <a:r>
              <a:rPr lang="en-US" sz="2000" dirty="0" err="1">
                <a:latin typeface="UTM Avo" panose="02040603050506020204" pitchFamily="18" charset="0"/>
              </a:rPr>
              <a:t>thế</a:t>
            </a:r>
            <a:r>
              <a:rPr lang="en-US" sz="2000" dirty="0">
                <a:latin typeface="UTM Avo" panose="02040603050506020204" pitchFamily="18" charset="0"/>
              </a:rPr>
              <a:t> </a:t>
            </a:r>
            <a:r>
              <a:rPr lang="en-US" sz="2000" dirty="0" err="1">
                <a:latin typeface="UTM Avo" panose="02040603050506020204" pitchFamily="18" charset="0"/>
              </a:rPr>
              <a:t>nào</a:t>
            </a:r>
            <a:r>
              <a:rPr lang="en-US" sz="2000" dirty="0">
                <a:latin typeface="UTM Avo" panose="02040603050506020204" pitchFamily="18" charset="0"/>
              </a:rPr>
              <a:t>?</a:t>
            </a:r>
          </a:p>
          <a:p>
            <a:pPr marL="342900" indent="-342900">
              <a:lnSpc>
                <a:spcPct val="150000"/>
              </a:lnSpc>
              <a:buFontTx/>
              <a:buChar char="-"/>
            </a:pPr>
            <a:r>
              <a:rPr lang="en-US" sz="2000" dirty="0" err="1">
                <a:latin typeface="UTM Avo" panose="02040603050506020204" pitchFamily="18" charset="0"/>
              </a:rPr>
              <a:t>Em</a:t>
            </a:r>
            <a:r>
              <a:rPr lang="en-US" sz="2000" dirty="0">
                <a:latin typeface="UTM Avo" panose="02040603050506020204" pitchFamily="18" charset="0"/>
              </a:rPr>
              <a:t> </a:t>
            </a:r>
            <a:r>
              <a:rPr lang="en-US" sz="2000" dirty="0" err="1">
                <a:latin typeface="UTM Avo" panose="02040603050506020204" pitchFamily="18" charset="0"/>
              </a:rPr>
              <a:t>cảm</a:t>
            </a:r>
            <a:r>
              <a:rPr lang="en-US" sz="2000" dirty="0">
                <a:latin typeface="UTM Avo" panose="02040603050506020204" pitchFamily="18" charset="0"/>
              </a:rPr>
              <a:t> </a:t>
            </a:r>
            <a:r>
              <a:rPr lang="en-US" sz="2000" dirty="0" err="1">
                <a:latin typeface="UTM Avo" panose="02040603050506020204" pitchFamily="18" charset="0"/>
              </a:rPr>
              <a:t>thấy</a:t>
            </a:r>
            <a:r>
              <a:rPr lang="en-US" sz="2000" dirty="0">
                <a:latin typeface="UTM Avo" panose="02040603050506020204" pitchFamily="18" charset="0"/>
              </a:rPr>
              <a:t> </a:t>
            </a:r>
            <a:r>
              <a:rPr lang="en-US" sz="2000" dirty="0" err="1">
                <a:latin typeface="UTM Avo" panose="02040603050506020204" pitchFamily="18" charset="0"/>
              </a:rPr>
              <a:t>thế</a:t>
            </a:r>
            <a:r>
              <a:rPr lang="en-US" sz="2000" dirty="0">
                <a:latin typeface="UTM Avo" panose="02040603050506020204" pitchFamily="18" charset="0"/>
              </a:rPr>
              <a:t> </a:t>
            </a:r>
            <a:r>
              <a:rPr lang="en-US" sz="2000" dirty="0" err="1">
                <a:latin typeface="UTM Avo" panose="02040603050506020204" pitchFamily="18" charset="0"/>
              </a:rPr>
              <a:t>nào</a:t>
            </a:r>
            <a:r>
              <a:rPr lang="en-US" sz="2000" dirty="0">
                <a:latin typeface="UTM Avo" panose="02040603050506020204" pitchFamily="18" charset="0"/>
              </a:rPr>
              <a:t> </a:t>
            </a:r>
            <a:r>
              <a:rPr lang="en-US" sz="2000" dirty="0" err="1">
                <a:latin typeface="UTM Avo" panose="02040603050506020204" pitchFamily="18" charset="0"/>
              </a:rPr>
              <a:t>khi</a:t>
            </a:r>
            <a:r>
              <a:rPr lang="en-US" sz="2000" dirty="0">
                <a:latin typeface="UTM Avo" panose="02040603050506020204" pitchFamily="18" charset="0"/>
              </a:rPr>
              <a:t> </a:t>
            </a:r>
            <a:r>
              <a:rPr lang="en-US" sz="2000" dirty="0" err="1">
                <a:latin typeface="UTM Avo" panose="02040603050506020204" pitchFamily="18" charset="0"/>
              </a:rPr>
              <a:t>làm</a:t>
            </a:r>
            <a:r>
              <a:rPr lang="en-US" sz="2000" dirty="0">
                <a:latin typeface="UTM Avo" panose="02040603050506020204" pitchFamily="18" charset="0"/>
              </a:rPr>
              <a:t> </a:t>
            </a:r>
            <a:r>
              <a:rPr lang="en-US" sz="2000" dirty="0" err="1">
                <a:latin typeface="UTM Avo" panose="02040603050506020204" pitchFamily="18" charset="0"/>
              </a:rPr>
              <a:t>việc</a:t>
            </a:r>
            <a:r>
              <a:rPr lang="en-US" sz="2000" dirty="0">
                <a:latin typeface="UTM Avo" panose="02040603050506020204" pitchFamily="18" charset="0"/>
              </a:rPr>
              <a:t> </a:t>
            </a:r>
            <a:r>
              <a:rPr lang="en-US" sz="2000" dirty="0" err="1">
                <a:latin typeface="UTM Avo" panose="02040603050506020204" pitchFamily="18" charset="0"/>
              </a:rPr>
              <a:t>cùng</a:t>
            </a:r>
            <a:r>
              <a:rPr lang="en-US" sz="2000" dirty="0">
                <a:latin typeface="UTM Avo" panose="02040603050506020204" pitchFamily="18" charset="0"/>
              </a:rPr>
              <a:t> </a:t>
            </a:r>
            <a:r>
              <a:rPr lang="en-US" sz="2000" dirty="0" err="1">
                <a:latin typeface="UTM Avo" panose="02040603050506020204" pitchFamily="18" charset="0"/>
              </a:rPr>
              <a:t>người</a:t>
            </a:r>
            <a:r>
              <a:rPr lang="en-US" sz="2000" dirty="0">
                <a:latin typeface="UTM Avo" panose="02040603050506020204" pitchFamily="18" charset="0"/>
              </a:rPr>
              <a:t> </a:t>
            </a:r>
            <a:r>
              <a:rPr lang="en-US" sz="2000" dirty="0" err="1">
                <a:latin typeface="UTM Avo" panose="02040603050506020204" pitchFamily="18" charset="0"/>
              </a:rPr>
              <a:t>thân</a:t>
            </a:r>
            <a:r>
              <a:rPr lang="en-US" sz="2000" dirty="0">
                <a:latin typeface="UTM Avo" panose="02040603050506020204" pitchFamily="18" charset="0"/>
              </a:rPr>
              <a:t>?</a:t>
            </a:r>
          </a:p>
        </p:txBody>
      </p:sp>
      <p:grpSp>
        <p:nvGrpSpPr>
          <p:cNvPr id="5" name="Google Shape;1029;p42">
            <a:extLst>
              <a:ext uri="{FF2B5EF4-FFF2-40B4-BE49-F238E27FC236}">
                <a16:creationId xmlns:a16="http://schemas.microsoft.com/office/drawing/2014/main" id="{84461E57-0926-44EE-B7F4-BE5ED6CBE663}"/>
              </a:ext>
            </a:extLst>
          </p:cNvPr>
          <p:cNvGrpSpPr/>
          <p:nvPr/>
        </p:nvGrpSpPr>
        <p:grpSpPr>
          <a:xfrm rot="20594821">
            <a:off x="5311747" y="3845393"/>
            <a:ext cx="1175015" cy="898360"/>
            <a:chOff x="7570574" y="3912596"/>
            <a:chExt cx="1175015" cy="898360"/>
          </a:xfrm>
        </p:grpSpPr>
        <p:grpSp>
          <p:nvGrpSpPr>
            <p:cNvPr id="6" name="Google Shape;1030;p42">
              <a:extLst>
                <a:ext uri="{FF2B5EF4-FFF2-40B4-BE49-F238E27FC236}">
                  <a16:creationId xmlns:a16="http://schemas.microsoft.com/office/drawing/2014/main" id="{81224F06-F1EB-4B44-A1BC-01CE4FD0B2BE}"/>
                </a:ext>
              </a:extLst>
            </p:cNvPr>
            <p:cNvGrpSpPr/>
            <p:nvPr/>
          </p:nvGrpSpPr>
          <p:grpSpPr>
            <a:xfrm>
              <a:off x="8115957" y="3912596"/>
              <a:ext cx="629632" cy="591794"/>
              <a:chOff x="6528424" y="1260656"/>
              <a:chExt cx="1975626" cy="1856900"/>
            </a:xfrm>
          </p:grpSpPr>
          <p:sp>
            <p:nvSpPr>
              <p:cNvPr id="8" name="Google Shape;1031;p42">
                <a:extLst>
                  <a:ext uri="{FF2B5EF4-FFF2-40B4-BE49-F238E27FC236}">
                    <a16:creationId xmlns:a16="http://schemas.microsoft.com/office/drawing/2014/main" id="{1C953E34-32DF-415E-9B4A-ABC072253F53}"/>
                  </a:ext>
                </a:extLst>
              </p:cNvPr>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32;p42">
                <a:extLst>
                  <a:ext uri="{FF2B5EF4-FFF2-40B4-BE49-F238E27FC236}">
                    <a16:creationId xmlns:a16="http://schemas.microsoft.com/office/drawing/2014/main" id="{11D4A8F7-5207-4ECD-9519-9265B68AABC8}"/>
                  </a:ext>
                </a:extLst>
              </p:cNvPr>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33;p42">
                <a:extLst>
                  <a:ext uri="{FF2B5EF4-FFF2-40B4-BE49-F238E27FC236}">
                    <a16:creationId xmlns:a16="http://schemas.microsoft.com/office/drawing/2014/main" id="{29A397CE-26BE-4723-864B-1AA5A047BE30}"/>
                  </a:ext>
                </a:extLst>
              </p:cNvPr>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34;p42">
                <a:extLst>
                  <a:ext uri="{FF2B5EF4-FFF2-40B4-BE49-F238E27FC236}">
                    <a16:creationId xmlns:a16="http://schemas.microsoft.com/office/drawing/2014/main" id="{F5E8F2D2-546E-4F99-9E38-D4E251C14B44}"/>
                  </a:ext>
                </a:extLst>
              </p:cNvPr>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35;p42">
                <a:extLst>
                  <a:ext uri="{FF2B5EF4-FFF2-40B4-BE49-F238E27FC236}">
                    <a16:creationId xmlns:a16="http://schemas.microsoft.com/office/drawing/2014/main" id="{781EE1C4-7295-49A0-A2F7-17C835659C31}"/>
                  </a:ext>
                </a:extLst>
              </p:cNvPr>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36;p42">
                <a:extLst>
                  <a:ext uri="{FF2B5EF4-FFF2-40B4-BE49-F238E27FC236}">
                    <a16:creationId xmlns:a16="http://schemas.microsoft.com/office/drawing/2014/main" id="{0E478884-71B0-4862-A891-3CEC3BCA4CB5}"/>
                  </a:ext>
                </a:extLst>
              </p:cNvPr>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37;p42">
                <a:extLst>
                  <a:ext uri="{FF2B5EF4-FFF2-40B4-BE49-F238E27FC236}">
                    <a16:creationId xmlns:a16="http://schemas.microsoft.com/office/drawing/2014/main" id="{5CDC8A6B-B781-49B6-9AA5-FE170763EDCA}"/>
                  </a:ext>
                </a:extLst>
              </p:cNvPr>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38;p42">
                <a:extLst>
                  <a:ext uri="{FF2B5EF4-FFF2-40B4-BE49-F238E27FC236}">
                    <a16:creationId xmlns:a16="http://schemas.microsoft.com/office/drawing/2014/main" id="{E62D95A3-7EBE-4381-A0D2-DCEB80DFC9B3}"/>
                  </a:ext>
                </a:extLst>
              </p:cNvPr>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39;p42">
                <a:extLst>
                  <a:ext uri="{FF2B5EF4-FFF2-40B4-BE49-F238E27FC236}">
                    <a16:creationId xmlns:a16="http://schemas.microsoft.com/office/drawing/2014/main" id="{F311A1A6-4F6D-4101-8DEB-A5506F6E5EFB}"/>
                  </a:ext>
                </a:extLst>
              </p:cNvPr>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40;p42">
                <a:extLst>
                  <a:ext uri="{FF2B5EF4-FFF2-40B4-BE49-F238E27FC236}">
                    <a16:creationId xmlns:a16="http://schemas.microsoft.com/office/drawing/2014/main" id="{1249143B-613C-4128-A586-F0D5BE9412DF}"/>
                  </a:ext>
                </a:extLst>
              </p:cNvPr>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41;p42">
                <a:extLst>
                  <a:ext uri="{FF2B5EF4-FFF2-40B4-BE49-F238E27FC236}">
                    <a16:creationId xmlns:a16="http://schemas.microsoft.com/office/drawing/2014/main" id="{160A882B-7B21-4374-8110-653D224A7A17}"/>
                  </a:ext>
                </a:extLst>
              </p:cNvPr>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42;p42">
                <a:extLst>
                  <a:ext uri="{FF2B5EF4-FFF2-40B4-BE49-F238E27FC236}">
                    <a16:creationId xmlns:a16="http://schemas.microsoft.com/office/drawing/2014/main" id="{9BBEF923-B97C-4F38-88CB-DD425D08B453}"/>
                  </a:ext>
                </a:extLst>
              </p:cNvPr>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43;p42">
                <a:extLst>
                  <a:ext uri="{FF2B5EF4-FFF2-40B4-BE49-F238E27FC236}">
                    <a16:creationId xmlns:a16="http://schemas.microsoft.com/office/drawing/2014/main" id="{450D379B-7969-4202-A6DE-69BB07469EC8}"/>
                  </a:ext>
                </a:extLst>
              </p:cNvPr>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44;p42">
                <a:extLst>
                  <a:ext uri="{FF2B5EF4-FFF2-40B4-BE49-F238E27FC236}">
                    <a16:creationId xmlns:a16="http://schemas.microsoft.com/office/drawing/2014/main" id="{7E6A113B-4C38-4DEF-9DDB-AAE5BC68BDEA}"/>
                  </a:ext>
                </a:extLst>
              </p:cNvPr>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45;p42">
                <a:extLst>
                  <a:ext uri="{FF2B5EF4-FFF2-40B4-BE49-F238E27FC236}">
                    <a16:creationId xmlns:a16="http://schemas.microsoft.com/office/drawing/2014/main" id="{C0B2F329-28A2-4702-99BB-87C0006EBCA9}"/>
                  </a:ext>
                </a:extLst>
              </p:cNvPr>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46;p42">
                <a:extLst>
                  <a:ext uri="{FF2B5EF4-FFF2-40B4-BE49-F238E27FC236}">
                    <a16:creationId xmlns:a16="http://schemas.microsoft.com/office/drawing/2014/main" id="{DDC27D95-935C-40B2-BADD-61A801D50B92}"/>
                  </a:ext>
                </a:extLst>
              </p:cNvPr>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47;p42">
                <a:extLst>
                  <a:ext uri="{FF2B5EF4-FFF2-40B4-BE49-F238E27FC236}">
                    <a16:creationId xmlns:a16="http://schemas.microsoft.com/office/drawing/2014/main" id="{1C16C601-3702-4184-8DF6-FCFC15F9ED0B}"/>
                  </a:ext>
                </a:extLst>
              </p:cNvPr>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48;p42">
                <a:extLst>
                  <a:ext uri="{FF2B5EF4-FFF2-40B4-BE49-F238E27FC236}">
                    <a16:creationId xmlns:a16="http://schemas.microsoft.com/office/drawing/2014/main" id="{4A438BEA-126B-4D1E-8642-F326D71DA5E8}"/>
                  </a:ext>
                </a:extLst>
              </p:cNvPr>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49;p42">
                <a:extLst>
                  <a:ext uri="{FF2B5EF4-FFF2-40B4-BE49-F238E27FC236}">
                    <a16:creationId xmlns:a16="http://schemas.microsoft.com/office/drawing/2014/main" id="{3098D43E-383C-42B1-8762-D1925241A41F}"/>
                  </a:ext>
                </a:extLst>
              </p:cNvPr>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50;p42">
                <a:extLst>
                  <a:ext uri="{FF2B5EF4-FFF2-40B4-BE49-F238E27FC236}">
                    <a16:creationId xmlns:a16="http://schemas.microsoft.com/office/drawing/2014/main" id="{75E91D79-2AF0-4397-B3E3-A09BD5954283}"/>
                  </a:ext>
                </a:extLst>
              </p:cNvPr>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51;p42">
                <a:extLst>
                  <a:ext uri="{FF2B5EF4-FFF2-40B4-BE49-F238E27FC236}">
                    <a16:creationId xmlns:a16="http://schemas.microsoft.com/office/drawing/2014/main" id="{6B794109-761E-4E21-BB17-A7B4C100D22F}"/>
                  </a:ext>
                </a:extLst>
              </p:cNvPr>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052;p42">
              <a:extLst>
                <a:ext uri="{FF2B5EF4-FFF2-40B4-BE49-F238E27FC236}">
                  <a16:creationId xmlns:a16="http://schemas.microsoft.com/office/drawing/2014/main" id="{9CB664A5-B0FB-4626-92CC-CB79CD0965C9}"/>
                </a:ext>
              </a:extLst>
            </p:cNvPr>
            <p:cNvSpPr/>
            <p:nvPr/>
          </p:nvSpPr>
          <p:spPr>
            <a:xfrm>
              <a:off x="7570574" y="4280149"/>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240209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D0D32C-819F-49B2-8721-A2CF3228A296}"/>
              </a:ext>
            </a:extLst>
          </p:cNvPr>
          <p:cNvSpPr txBox="1"/>
          <p:nvPr/>
        </p:nvSpPr>
        <p:spPr>
          <a:xfrm>
            <a:off x="645575" y="374667"/>
            <a:ext cx="5876569" cy="427553"/>
          </a:xfrm>
          <a:prstGeom prst="rect">
            <a:avLst/>
          </a:prstGeom>
          <a:noFill/>
        </p:spPr>
        <p:txBody>
          <a:bodyPr wrap="square" rtlCol="0">
            <a:spAutoFit/>
          </a:bodyPr>
          <a:lstStyle/>
          <a:p>
            <a:pPr>
              <a:lnSpc>
                <a:spcPts val="3000"/>
              </a:lnSpc>
            </a:pPr>
            <a:r>
              <a:rPr lang="en-US" sz="1600" b="1" dirty="0">
                <a:solidFill>
                  <a:srgbClr val="F7446B"/>
                </a:solidFill>
                <a:latin typeface="UTM Avo" panose="02040603050506020204" pitchFamily="18" charset="0"/>
              </a:rPr>
              <a:t>2. </a:t>
            </a:r>
            <a:r>
              <a:rPr lang="en-US" sz="1600" b="1" dirty="0" err="1">
                <a:solidFill>
                  <a:srgbClr val="F7446B"/>
                </a:solidFill>
                <a:latin typeface="UTM Avo" panose="02040603050506020204" pitchFamily="18" charset="0"/>
              </a:rPr>
              <a:t>Viết</a:t>
            </a:r>
            <a:r>
              <a:rPr lang="en-US" sz="1600" b="1" dirty="0">
                <a:solidFill>
                  <a:srgbClr val="F7446B"/>
                </a:solidFill>
                <a:latin typeface="UTM Avo" panose="02040603050506020204" pitchFamily="18" charset="0"/>
              </a:rPr>
              <a:t> 3 – 5 </a:t>
            </a:r>
            <a:r>
              <a:rPr lang="en-US" sz="1600" b="1" dirty="0" err="1">
                <a:solidFill>
                  <a:srgbClr val="F7446B"/>
                </a:solidFill>
                <a:latin typeface="UTM Avo" panose="02040603050506020204" pitchFamily="18" charset="0"/>
              </a:rPr>
              <a:t>câu</a:t>
            </a:r>
            <a:r>
              <a:rPr lang="en-US" sz="1600" b="1" dirty="0">
                <a:solidFill>
                  <a:srgbClr val="F7446B"/>
                </a:solidFill>
                <a:latin typeface="UTM Avo" panose="02040603050506020204" pitchFamily="18" charset="0"/>
              </a:rPr>
              <a:t> </a:t>
            </a:r>
            <a:r>
              <a:rPr lang="en-US" sz="1600" b="1" dirty="0" err="1">
                <a:solidFill>
                  <a:srgbClr val="F7446B"/>
                </a:solidFill>
                <a:latin typeface="UTM Avo" panose="02040603050506020204" pitchFamily="18" charset="0"/>
              </a:rPr>
              <a:t>kể</a:t>
            </a:r>
            <a:r>
              <a:rPr lang="en-US" sz="1600" b="1" dirty="0">
                <a:solidFill>
                  <a:srgbClr val="F7446B"/>
                </a:solidFill>
                <a:latin typeface="UTM Avo" panose="02040603050506020204" pitchFamily="18" charset="0"/>
              </a:rPr>
              <a:t> </a:t>
            </a:r>
            <a:r>
              <a:rPr lang="en-US" sz="1600" b="1" dirty="0" err="1">
                <a:solidFill>
                  <a:srgbClr val="F7446B"/>
                </a:solidFill>
                <a:latin typeface="UTM Avo" panose="02040603050506020204" pitchFamily="18" charset="0"/>
              </a:rPr>
              <a:t>về</a:t>
            </a:r>
            <a:r>
              <a:rPr lang="en-US" sz="1600" b="1" dirty="0">
                <a:solidFill>
                  <a:srgbClr val="F7446B"/>
                </a:solidFill>
                <a:latin typeface="UTM Avo" panose="02040603050506020204" pitchFamily="18" charset="0"/>
              </a:rPr>
              <a:t> </a:t>
            </a:r>
            <a:r>
              <a:rPr lang="en-US" sz="1600" b="1" dirty="0" err="1">
                <a:solidFill>
                  <a:srgbClr val="F7446B"/>
                </a:solidFill>
                <a:latin typeface="UTM Avo" panose="02040603050506020204" pitchFamily="18" charset="0"/>
              </a:rPr>
              <a:t>một</a:t>
            </a:r>
            <a:r>
              <a:rPr lang="en-US" sz="1600" b="1" dirty="0">
                <a:solidFill>
                  <a:srgbClr val="F7446B"/>
                </a:solidFill>
                <a:latin typeface="UTM Avo" panose="02040603050506020204" pitchFamily="18" charset="0"/>
              </a:rPr>
              <a:t> </a:t>
            </a:r>
            <a:r>
              <a:rPr lang="en-US" sz="1600" b="1" dirty="0" err="1">
                <a:solidFill>
                  <a:srgbClr val="F7446B"/>
                </a:solidFill>
                <a:latin typeface="UTM Avo" panose="02040603050506020204" pitchFamily="18" charset="0"/>
              </a:rPr>
              <a:t>công</a:t>
            </a:r>
            <a:r>
              <a:rPr lang="en-US" sz="1600" b="1" dirty="0">
                <a:solidFill>
                  <a:srgbClr val="F7446B"/>
                </a:solidFill>
                <a:latin typeface="UTM Avo" panose="02040603050506020204" pitchFamily="18" charset="0"/>
              </a:rPr>
              <a:t> </a:t>
            </a:r>
            <a:r>
              <a:rPr lang="en-US" sz="1600" b="1" dirty="0" err="1">
                <a:solidFill>
                  <a:srgbClr val="F7446B"/>
                </a:solidFill>
                <a:latin typeface="UTM Avo" panose="02040603050506020204" pitchFamily="18" charset="0"/>
              </a:rPr>
              <a:t>việc</a:t>
            </a:r>
            <a:r>
              <a:rPr lang="en-US" sz="1600" b="1" dirty="0">
                <a:solidFill>
                  <a:srgbClr val="F7446B"/>
                </a:solidFill>
                <a:latin typeface="UTM Avo" panose="02040603050506020204" pitchFamily="18" charset="0"/>
              </a:rPr>
              <a:t> </a:t>
            </a:r>
            <a:r>
              <a:rPr lang="en-US" sz="1600" b="1" dirty="0" err="1">
                <a:solidFill>
                  <a:srgbClr val="F7446B"/>
                </a:solidFill>
                <a:latin typeface="UTM Avo" panose="02040603050506020204" pitchFamily="18" charset="0"/>
              </a:rPr>
              <a:t>em</a:t>
            </a:r>
            <a:r>
              <a:rPr lang="en-US" sz="1600" b="1" dirty="0">
                <a:solidFill>
                  <a:srgbClr val="F7446B"/>
                </a:solidFill>
                <a:latin typeface="UTM Avo" panose="02040603050506020204" pitchFamily="18" charset="0"/>
              </a:rPr>
              <a:t> </a:t>
            </a:r>
            <a:r>
              <a:rPr lang="en-US" sz="1600" b="1" dirty="0" err="1">
                <a:solidFill>
                  <a:srgbClr val="F7446B"/>
                </a:solidFill>
                <a:latin typeface="UTM Avo" panose="02040603050506020204" pitchFamily="18" charset="0"/>
              </a:rPr>
              <a:t>đã</a:t>
            </a:r>
            <a:r>
              <a:rPr lang="en-US" sz="1600" b="1" dirty="0">
                <a:solidFill>
                  <a:srgbClr val="F7446B"/>
                </a:solidFill>
                <a:latin typeface="UTM Avo" panose="02040603050506020204" pitchFamily="18" charset="0"/>
              </a:rPr>
              <a:t> </a:t>
            </a:r>
            <a:r>
              <a:rPr lang="en-US" sz="1600" b="1" dirty="0" err="1">
                <a:solidFill>
                  <a:srgbClr val="F7446B"/>
                </a:solidFill>
                <a:latin typeface="UTM Avo" panose="02040603050506020204" pitchFamily="18" charset="0"/>
              </a:rPr>
              <a:t>làm</a:t>
            </a:r>
            <a:r>
              <a:rPr lang="en-US" sz="1600" b="1" dirty="0">
                <a:solidFill>
                  <a:srgbClr val="F7446B"/>
                </a:solidFill>
                <a:latin typeface="UTM Avo" panose="02040603050506020204" pitchFamily="18" charset="0"/>
              </a:rPr>
              <a:t> </a:t>
            </a:r>
            <a:r>
              <a:rPr lang="en-US" sz="1600" b="1" dirty="0" err="1">
                <a:solidFill>
                  <a:srgbClr val="F7446B"/>
                </a:solidFill>
                <a:latin typeface="UTM Avo" panose="02040603050506020204" pitchFamily="18" charset="0"/>
              </a:rPr>
              <a:t>cùng</a:t>
            </a:r>
            <a:r>
              <a:rPr lang="en-US" sz="1600" b="1" dirty="0">
                <a:solidFill>
                  <a:srgbClr val="F7446B"/>
                </a:solidFill>
                <a:latin typeface="UTM Avo" panose="02040603050506020204" pitchFamily="18" charset="0"/>
              </a:rPr>
              <a:t> </a:t>
            </a:r>
            <a:r>
              <a:rPr lang="en-US" sz="1600" b="1" dirty="0" err="1">
                <a:solidFill>
                  <a:srgbClr val="F7446B"/>
                </a:solidFill>
                <a:latin typeface="UTM Avo" panose="02040603050506020204" pitchFamily="18" charset="0"/>
              </a:rPr>
              <a:t>người</a:t>
            </a:r>
            <a:r>
              <a:rPr lang="en-US" sz="1600" b="1" dirty="0">
                <a:solidFill>
                  <a:srgbClr val="F7446B"/>
                </a:solidFill>
                <a:latin typeface="UTM Avo" panose="02040603050506020204" pitchFamily="18" charset="0"/>
              </a:rPr>
              <a:t> </a:t>
            </a:r>
            <a:r>
              <a:rPr lang="en-US" sz="1600" b="1" dirty="0" err="1">
                <a:solidFill>
                  <a:srgbClr val="F7446B"/>
                </a:solidFill>
                <a:latin typeface="UTM Avo" panose="02040603050506020204" pitchFamily="18" charset="0"/>
              </a:rPr>
              <a:t>thân</a:t>
            </a:r>
            <a:r>
              <a:rPr lang="en-US" sz="1600" b="1" dirty="0">
                <a:solidFill>
                  <a:srgbClr val="F7446B"/>
                </a:solidFill>
                <a:latin typeface="UTM Avo" panose="02040603050506020204" pitchFamily="18" charset="0"/>
              </a:rPr>
              <a:t>.</a:t>
            </a:r>
          </a:p>
        </p:txBody>
      </p:sp>
      <p:pic>
        <p:nvPicPr>
          <p:cNvPr id="1026" name="Picture 2" descr="Kể về một công việc mà em đã làm cùng người th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979" y="1107752"/>
            <a:ext cx="4888257" cy="3455997"/>
          </a:xfrm>
          <a:prstGeom prst="rect">
            <a:avLst/>
          </a:prstGeom>
          <a:noFill/>
          <a:extLst>
            <a:ext uri="{909E8E84-426E-40DD-AFC4-6F175D3DCCD1}">
              <a14:hiddenFill xmlns:a14="http://schemas.microsoft.com/office/drawing/2010/main">
                <a:solidFill>
                  <a:srgbClr val="FFFFFF"/>
                </a:solidFill>
              </a14:hiddenFill>
            </a:ext>
          </a:extLst>
        </p:spPr>
      </p:pic>
      <p:sp>
        <p:nvSpPr>
          <p:cNvPr id="4" name="10-Point Star 3"/>
          <p:cNvSpPr/>
          <p:nvPr/>
        </p:nvSpPr>
        <p:spPr>
          <a:xfrm>
            <a:off x="2398314" y="2302346"/>
            <a:ext cx="360040" cy="360040"/>
          </a:xfrm>
          <a:prstGeom prst="star10">
            <a:avLst/>
          </a:prstGeom>
          <a:solidFill>
            <a:srgbClr val="FB4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FF"/>
                </a:solidFill>
              </a:rPr>
              <a:t>1</a:t>
            </a:r>
            <a:endParaRPr lang="en-US" sz="1600" b="1" dirty="0">
              <a:solidFill>
                <a:srgbClr val="FFFFFF"/>
              </a:solidFill>
            </a:endParaRPr>
          </a:p>
        </p:txBody>
      </p:sp>
      <p:sp>
        <p:nvSpPr>
          <p:cNvPr id="5" name="10-Point Star 4"/>
          <p:cNvSpPr/>
          <p:nvPr/>
        </p:nvSpPr>
        <p:spPr>
          <a:xfrm>
            <a:off x="3515914" y="1636783"/>
            <a:ext cx="360040" cy="360040"/>
          </a:xfrm>
          <a:prstGeom prst="star10">
            <a:avLst/>
          </a:prstGeom>
          <a:solidFill>
            <a:srgbClr val="FB4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rPr>
              <a:t>2</a:t>
            </a:r>
            <a:endParaRPr lang="en-US" sz="1600" b="1" dirty="0">
              <a:solidFill>
                <a:srgbClr val="FFFFFF"/>
              </a:solidFill>
            </a:endParaRPr>
          </a:p>
        </p:txBody>
      </p:sp>
      <p:sp>
        <p:nvSpPr>
          <p:cNvPr id="6" name="10-Point Star 5"/>
          <p:cNvSpPr/>
          <p:nvPr/>
        </p:nvSpPr>
        <p:spPr>
          <a:xfrm>
            <a:off x="4443014" y="2430533"/>
            <a:ext cx="360040" cy="360040"/>
          </a:xfrm>
          <a:prstGeom prst="star10">
            <a:avLst/>
          </a:prstGeom>
          <a:solidFill>
            <a:srgbClr val="FB4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FF"/>
                </a:solidFill>
              </a:rPr>
              <a:t>3</a:t>
            </a:r>
            <a:endParaRPr lang="en-US" sz="1600" b="1" dirty="0">
              <a:solidFill>
                <a:srgbClr val="FFFFFF"/>
              </a:solidFill>
            </a:endParaRPr>
          </a:p>
        </p:txBody>
      </p:sp>
      <p:sp>
        <p:nvSpPr>
          <p:cNvPr id="7" name="10-Point Star 6"/>
          <p:cNvSpPr/>
          <p:nvPr/>
        </p:nvSpPr>
        <p:spPr>
          <a:xfrm>
            <a:off x="3065068" y="3510033"/>
            <a:ext cx="360040" cy="360040"/>
          </a:xfrm>
          <a:prstGeom prst="star10">
            <a:avLst/>
          </a:prstGeom>
          <a:solidFill>
            <a:srgbClr val="FB4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rPr>
              <a:t>4</a:t>
            </a:r>
            <a:endParaRPr lang="en-US" sz="1600" b="1" dirty="0">
              <a:solidFill>
                <a:srgbClr val="FFFFFF"/>
              </a:solidFill>
            </a:endParaRPr>
          </a:p>
        </p:txBody>
      </p:sp>
      <p:sp>
        <p:nvSpPr>
          <p:cNvPr id="3" name="5-Point Star 2"/>
          <p:cNvSpPr/>
          <p:nvPr/>
        </p:nvSpPr>
        <p:spPr>
          <a:xfrm>
            <a:off x="4248150" y="4279900"/>
            <a:ext cx="194864" cy="2413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4376760" y="4290699"/>
            <a:ext cx="194864" cy="2413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4495228" y="4290699"/>
            <a:ext cx="194864" cy="2413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4623838" y="4290699"/>
            <a:ext cx="194864" cy="2413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4742307" y="4290699"/>
            <a:ext cx="194864" cy="2413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253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D0D32C-819F-49B2-8721-A2CF3228A296}"/>
              </a:ext>
            </a:extLst>
          </p:cNvPr>
          <p:cNvSpPr txBox="1"/>
          <p:nvPr/>
        </p:nvSpPr>
        <p:spPr>
          <a:xfrm>
            <a:off x="601125" y="222267"/>
            <a:ext cx="5876569" cy="427553"/>
          </a:xfrm>
          <a:prstGeom prst="rect">
            <a:avLst/>
          </a:prstGeom>
          <a:noFill/>
        </p:spPr>
        <p:txBody>
          <a:bodyPr wrap="square" rtlCol="0">
            <a:spAutoFit/>
          </a:bodyPr>
          <a:lstStyle/>
          <a:p>
            <a:pPr>
              <a:lnSpc>
                <a:spcPts val="3000"/>
              </a:lnSpc>
            </a:pPr>
            <a:r>
              <a:rPr lang="en-US" sz="1600" b="1" dirty="0">
                <a:solidFill>
                  <a:srgbClr val="F7446B"/>
                </a:solidFill>
                <a:latin typeface="UTM Avo" panose="02040603050506020204" pitchFamily="18" charset="0"/>
              </a:rPr>
              <a:t>2. </a:t>
            </a:r>
            <a:r>
              <a:rPr lang="en-US" sz="1600" b="1" dirty="0" err="1">
                <a:solidFill>
                  <a:srgbClr val="F7446B"/>
                </a:solidFill>
                <a:latin typeface="UTM Avo" panose="02040603050506020204" pitchFamily="18" charset="0"/>
              </a:rPr>
              <a:t>Viết</a:t>
            </a:r>
            <a:r>
              <a:rPr lang="en-US" sz="1600" b="1" dirty="0">
                <a:solidFill>
                  <a:srgbClr val="F7446B"/>
                </a:solidFill>
                <a:latin typeface="UTM Avo" panose="02040603050506020204" pitchFamily="18" charset="0"/>
              </a:rPr>
              <a:t> 3 – 5 </a:t>
            </a:r>
            <a:r>
              <a:rPr lang="en-US" sz="1600" b="1" dirty="0" err="1">
                <a:solidFill>
                  <a:srgbClr val="F7446B"/>
                </a:solidFill>
                <a:latin typeface="UTM Avo" panose="02040603050506020204" pitchFamily="18" charset="0"/>
              </a:rPr>
              <a:t>câu</a:t>
            </a:r>
            <a:r>
              <a:rPr lang="en-US" sz="1600" b="1" dirty="0">
                <a:solidFill>
                  <a:srgbClr val="F7446B"/>
                </a:solidFill>
                <a:latin typeface="UTM Avo" panose="02040603050506020204" pitchFamily="18" charset="0"/>
              </a:rPr>
              <a:t> </a:t>
            </a:r>
            <a:r>
              <a:rPr lang="en-US" sz="1600" b="1" dirty="0" err="1">
                <a:solidFill>
                  <a:srgbClr val="F7446B"/>
                </a:solidFill>
                <a:latin typeface="UTM Avo" panose="02040603050506020204" pitchFamily="18" charset="0"/>
              </a:rPr>
              <a:t>kể</a:t>
            </a:r>
            <a:r>
              <a:rPr lang="en-US" sz="1600" b="1" dirty="0">
                <a:solidFill>
                  <a:srgbClr val="F7446B"/>
                </a:solidFill>
                <a:latin typeface="UTM Avo" panose="02040603050506020204" pitchFamily="18" charset="0"/>
              </a:rPr>
              <a:t> </a:t>
            </a:r>
            <a:r>
              <a:rPr lang="en-US" sz="1600" b="1" dirty="0" err="1">
                <a:solidFill>
                  <a:srgbClr val="F7446B"/>
                </a:solidFill>
                <a:latin typeface="UTM Avo" panose="02040603050506020204" pitchFamily="18" charset="0"/>
              </a:rPr>
              <a:t>về</a:t>
            </a:r>
            <a:r>
              <a:rPr lang="en-US" sz="1600" b="1" dirty="0">
                <a:solidFill>
                  <a:srgbClr val="F7446B"/>
                </a:solidFill>
                <a:latin typeface="UTM Avo" panose="02040603050506020204" pitchFamily="18" charset="0"/>
              </a:rPr>
              <a:t> </a:t>
            </a:r>
            <a:r>
              <a:rPr lang="en-US" sz="1600" b="1" dirty="0" err="1">
                <a:solidFill>
                  <a:srgbClr val="F7446B"/>
                </a:solidFill>
                <a:latin typeface="UTM Avo" panose="02040603050506020204" pitchFamily="18" charset="0"/>
              </a:rPr>
              <a:t>một</a:t>
            </a:r>
            <a:r>
              <a:rPr lang="en-US" sz="1600" b="1" dirty="0">
                <a:solidFill>
                  <a:srgbClr val="F7446B"/>
                </a:solidFill>
                <a:latin typeface="UTM Avo" panose="02040603050506020204" pitchFamily="18" charset="0"/>
              </a:rPr>
              <a:t> </a:t>
            </a:r>
            <a:r>
              <a:rPr lang="en-US" sz="1600" b="1" dirty="0" err="1">
                <a:solidFill>
                  <a:srgbClr val="F7446B"/>
                </a:solidFill>
                <a:latin typeface="UTM Avo" panose="02040603050506020204" pitchFamily="18" charset="0"/>
              </a:rPr>
              <a:t>công</a:t>
            </a:r>
            <a:r>
              <a:rPr lang="en-US" sz="1600" b="1" dirty="0">
                <a:solidFill>
                  <a:srgbClr val="F7446B"/>
                </a:solidFill>
                <a:latin typeface="UTM Avo" panose="02040603050506020204" pitchFamily="18" charset="0"/>
              </a:rPr>
              <a:t> </a:t>
            </a:r>
            <a:r>
              <a:rPr lang="en-US" sz="1600" b="1" dirty="0" err="1">
                <a:solidFill>
                  <a:srgbClr val="F7446B"/>
                </a:solidFill>
                <a:latin typeface="UTM Avo" panose="02040603050506020204" pitchFamily="18" charset="0"/>
              </a:rPr>
              <a:t>việc</a:t>
            </a:r>
            <a:r>
              <a:rPr lang="en-US" sz="1600" b="1" dirty="0">
                <a:solidFill>
                  <a:srgbClr val="F7446B"/>
                </a:solidFill>
                <a:latin typeface="UTM Avo" panose="02040603050506020204" pitchFamily="18" charset="0"/>
              </a:rPr>
              <a:t> </a:t>
            </a:r>
            <a:r>
              <a:rPr lang="en-US" sz="1600" b="1" dirty="0" err="1">
                <a:solidFill>
                  <a:srgbClr val="F7446B"/>
                </a:solidFill>
                <a:latin typeface="UTM Avo" panose="02040603050506020204" pitchFamily="18" charset="0"/>
              </a:rPr>
              <a:t>em</a:t>
            </a:r>
            <a:r>
              <a:rPr lang="en-US" sz="1600" b="1" dirty="0">
                <a:solidFill>
                  <a:srgbClr val="F7446B"/>
                </a:solidFill>
                <a:latin typeface="UTM Avo" panose="02040603050506020204" pitchFamily="18" charset="0"/>
              </a:rPr>
              <a:t> </a:t>
            </a:r>
            <a:r>
              <a:rPr lang="en-US" sz="1600" b="1" dirty="0" err="1">
                <a:solidFill>
                  <a:srgbClr val="F7446B"/>
                </a:solidFill>
                <a:latin typeface="UTM Avo" panose="02040603050506020204" pitchFamily="18" charset="0"/>
              </a:rPr>
              <a:t>đã</a:t>
            </a:r>
            <a:r>
              <a:rPr lang="en-US" sz="1600" b="1" dirty="0">
                <a:solidFill>
                  <a:srgbClr val="F7446B"/>
                </a:solidFill>
                <a:latin typeface="UTM Avo" panose="02040603050506020204" pitchFamily="18" charset="0"/>
              </a:rPr>
              <a:t> </a:t>
            </a:r>
            <a:r>
              <a:rPr lang="en-US" sz="1600" b="1" dirty="0" err="1">
                <a:solidFill>
                  <a:srgbClr val="F7446B"/>
                </a:solidFill>
                <a:latin typeface="UTM Avo" panose="02040603050506020204" pitchFamily="18" charset="0"/>
              </a:rPr>
              <a:t>làm</a:t>
            </a:r>
            <a:r>
              <a:rPr lang="en-US" sz="1600" b="1" dirty="0">
                <a:solidFill>
                  <a:srgbClr val="F7446B"/>
                </a:solidFill>
                <a:latin typeface="UTM Avo" panose="02040603050506020204" pitchFamily="18" charset="0"/>
              </a:rPr>
              <a:t> </a:t>
            </a:r>
            <a:r>
              <a:rPr lang="en-US" sz="1600" b="1" dirty="0" err="1">
                <a:solidFill>
                  <a:srgbClr val="F7446B"/>
                </a:solidFill>
                <a:latin typeface="UTM Avo" panose="02040603050506020204" pitchFamily="18" charset="0"/>
              </a:rPr>
              <a:t>cùng</a:t>
            </a:r>
            <a:r>
              <a:rPr lang="en-US" sz="1600" b="1" dirty="0">
                <a:solidFill>
                  <a:srgbClr val="F7446B"/>
                </a:solidFill>
                <a:latin typeface="UTM Avo" panose="02040603050506020204" pitchFamily="18" charset="0"/>
              </a:rPr>
              <a:t> </a:t>
            </a:r>
            <a:r>
              <a:rPr lang="en-US" sz="1600" b="1" dirty="0" err="1">
                <a:solidFill>
                  <a:srgbClr val="F7446B"/>
                </a:solidFill>
                <a:latin typeface="UTM Avo" panose="02040603050506020204" pitchFamily="18" charset="0"/>
              </a:rPr>
              <a:t>người</a:t>
            </a:r>
            <a:r>
              <a:rPr lang="en-US" sz="1600" b="1" dirty="0">
                <a:solidFill>
                  <a:srgbClr val="F7446B"/>
                </a:solidFill>
                <a:latin typeface="UTM Avo" panose="02040603050506020204" pitchFamily="18" charset="0"/>
              </a:rPr>
              <a:t> </a:t>
            </a:r>
            <a:r>
              <a:rPr lang="en-US" sz="1600" b="1" dirty="0" err="1">
                <a:solidFill>
                  <a:srgbClr val="F7446B"/>
                </a:solidFill>
                <a:latin typeface="UTM Avo" panose="02040603050506020204" pitchFamily="18" charset="0"/>
              </a:rPr>
              <a:t>thân</a:t>
            </a:r>
            <a:r>
              <a:rPr lang="en-US" sz="1600" b="1" dirty="0">
                <a:solidFill>
                  <a:srgbClr val="F7446B"/>
                </a:solidFill>
                <a:latin typeface="UTM Avo" panose="02040603050506020204"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874" y="781057"/>
            <a:ext cx="3029019" cy="2130514"/>
          </a:xfrm>
          <a:prstGeom prst="rect">
            <a:avLst/>
          </a:prstGeom>
        </p:spPr>
      </p:pic>
      <p:sp>
        <p:nvSpPr>
          <p:cNvPr id="4" name="Rectangle 3"/>
          <p:cNvSpPr/>
          <p:nvPr/>
        </p:nvSpPr>
        <p:spPr>
          <a:xfrm>
            <a:off x="3632200" y="1104640"/>
            <a:ext cx="2933700" cy="1569660"/>
          </a:xfrm>
          <a:prstGeom prst="rect">
            <a:avLst/>
          </a:prstGeom>
        </p:spPr>
        <p:txBody>
          <a:bodyPr wrap="square">
            <a:spAutoFit/>
          </a:bodyPr>
          <a:lstStyle/>
          <a:p>
            <a:pPr algn="just"/>
            <a:r>
              <a:rPr lang="en-US" sz="1200" b="1" dirty="0" smtClean="0">
                <a:solidFill>
                  <a:srgbClr val="002060"/>
                </a:solidFill>
                <a:latin typeface="HP001 4 hàng" panose="020B0603050302020204" pitchFamily="34" charset="0"/>
              </a:rPr>
              <a:t>   </a:t>
            </a:r>
            <a:r>
              <a:rPr lang="vi-VN" sz="1200" b="1" dirty="0" smtClean="0">
                <a:solidFill>
                  <a:srgbClr val="002060"/>
                </a:solidFill>
                <a:latin typeface="HP001 4 hàng" panose="020B0603050302020204" pitchFamily="34" charset="0"/>
              </a:rPr>
              <a:t>Chủ </a:t>
            </a:r>
            <a:r>
              <a:rPr lang="vi-VN" sz="1200" b="1" dirty="0">
                <a:solidFill>
                  <a:srgbClr val="002060"/>
                </a:solidFill>
                <a:latin typeface="HP001 4 hàng" panose="020B0603050302020204" pitchFamily="34" charset="0"/>
              </a:rPr>
              <a:t>nhật, em được nghỉ ở nhà. Em đã giúp mẹ làm một số việc nhà. Đầu tiên, em quét sân. Sau đó, em phơi quần áo giúp mẹ. Đến trưa, mẹ dạy em nấu cơm. Em còn nhặt rau nữa. Trong bữa ăn, mẹ đã khen ngợi em. Em cảm thấy </a:t>
            </a:r>
            <a:r>
              <a:rPr lang="en-US" sz="1200" b="1" dirty="0" err="1" smtClean="0">
                <a:solidFill>
                  <a:srgbClr val="002060"/>
                </a:solidFill>
                <a:latin typeface="HP001 4 hàng" panose="020B0603050302020204" pitchFamily="34" charset="0"/>
              </a:rPr>
              <a:t>rất</a:t>
            </a:r>
            <a:r>
              <a:rPr lang="en-US" sz="1200" b="1" dirty="0" smtClean="0">
                <a:solidFill>
                  <a:srgbClr val="002060"/>
                </a:solidFill>
                <a:latin typeface="HP001 4 hàng" panose="020B0603050302020204" pitchFamily="34" charset="0"/>
              </a:rPr>
              <a:t> </a:t>
            </a:r>
            <a:r>
              <a:rPr lang="en-US" sz="1200" b="1" dirty="0" err="1" smtClean="0">
                <a:solidFill>
                  <a:srgbClr val="002060"/>
                </a:solidFill>
                <a:latin typeface="HP001 4 hàng" panose="020B0603050302020204" pitchFamily="34" charset="0"/>
              </a:rPr>
              <a:t>vui</a:t>
            </a:r>
            <a:r>
              <a:rPr lang="en-US" sz="1200" b="1" dirty="0" smtClean="0">
                <a:solidFill>
                  <a:srgbClr val="002060"/>
                </a:solidFill>
                <a:latin typeface="HP001 4 hàng" panose="020B0603050302020204" pitchFamily="34" charset="0"/>
              </a:rPr>
              <a:t> </a:t>
            </a:r>
            <a:r>
              <a:rPr lang="en-US" sz="1200" b="1" dirty="0" err="1" smtClean="0">
                <a:solidFill>
                  <a:srgbClr val="002060"/>
                </a:solidFill>
                <a:latin typeface="HP001 4 hàng" panose="020B0603050302020204" pitchFamily="34" charset="0"/>
              </a:rPr>
              <a:t>và</a:t>
            </a:r>
            <a:r>
              <a:rPr lang="en-US" sz="1200" b="1" dirty="0" smtClean="0">
                <a:solidFill>
                  <a:srgbClr val="002060"/>
                </a:solidFill>
                <a:latin typeface="HP001 4 hàng" panose="020B0603050302020204" pitchFamily="34" charset="0"/>
              </a:rPr>
              <a:t> </a:t>
            </a:r>
            <a:r>
              <a:rPr lang="en-US" sz="1200" b="1" dirty="0" err="1" smtClean="0">
                <a:solidFill>
                  <a:srgbClr val="002060"/>
                </a:solidFill>
                <a:latin typeface="HP001 4 hàng" panose="020B0603050302020204" pitchFamily="34" charset="0"/>
              </a:rPr>
              <a:t>hạnh</a:t>
            </a:r>
            <a:r>
              <a:rPr lang="en-US" sz="1200" b="1" dirty="0" smtClean="0">
                <a:solidFill>
                  <a:srgbClr val="002060"/>
                </a:solidFill>
                <a:latin typeface="HP001 4 hàng" panose="020B0603050302020204" pitchFamily="34" charset="0"/>
              </a:rPr>
              <a:t> </a:t>
            </a:r>
            <a:r>
              <a:rPr lang="en-US" sz="1200" b="1" dirty="0" err="1" smtClean="0">
                <a:solidFill>
                  <a:srgbClr val="002060"/>
                </a:solidFill>
                <a:latin typeface="HP001 4 hàng" panose="020B0603050302020204" pitchFamily="34" charset="0"/>
              </a:rPr>
              <a:t>phúc</a:t>
            </a:r>
            <a:r>
              <a:rPr lang="en-US" sz="1200" b="1" dirty="0" smtClean="0">
                <a:solidFill>
                  <a:srgbClr val="002060"/>
                </a:solidFill>
                <a:latin typeface="HP001 4 hàng" panose="020B0603050302020204" pitchFamily="34" charset="0"/>
              </a:rPr>
              <a:t> </a:t>
            </a:r>
            <a:r>
              <a:rPr lang="en-US" sz="1200" b="1" dirty="0" err="1" smtClean="0">
                <a:solidFill>
                  <a:srgbClr val="002060"/>
                </a:solidFill>
                <a:latin typeface="HP001 4 hàng" panose="020B0603050302020204" pitchFamily="34" charset="0"/>
              </a:rPr>
              <a:t>vì</a:t>
            </a:r>
            <a:r>
              <a:rPr lang="en-US" sz="1200" b="1" dirty="0" smtClean="0">
                <a:solidFill>
                  <a:srgbClr val="002060"/>
                </a:solidFill>
                <a:latin typeface="HP001 4 hàng" panose="020B0603050302020204" pitchFamily="34" charset="0"/>
              </a:rPr>
              <a:t> </a:t>
            </a:r>
            <a:r>
              <a:rPr lang="en-US" sz="1200" b="1" dirty="0" err="1" smtClean="0">
                <a:solidFill>
                  <a:srgbClr val="002060"/>
                </a:solidFill>
                <a:latin typeface="HP001 4 hàng" panose="020B0603050302020204" pitchFamily="34" charset="0"/>
              </a:rPr>
              <a:t>đã</a:t>
            </a:r>
            <a:r>
              <a:rPr lang="en-US" sz="1200" b="1" dirty="0" smtClean="0">
                <a:solidFill>
                  <a:srgbClr val="002060"/>
                </a:solidFill>
                <a:latin typeface="HP001 4 hàng" panose="020B0603050302020204" pitchFamily="34" charset="0"/>
              </a:rPr>
              <a:t> </a:t>
            </a:r>
            <a:r>
              <a:rPr lang="en-US" sz="1200" b="1" dirty="0" err="1" smtClean="0">
                <a:solidFill>
                  <a:srgbClr val="002060"/>
                </a:solidFill>
                <a:latin typeface="HP001 4 hàng" panose="020B0603050302020204" pitchFamily="34" charset="0"/>
              </a:rPr>
              <a:t>làm</a:t>
            </a:r>
            <a:r>
              <a:rPr lang="en-US" sz="1200" b="1" dirty="0" smtClean="0">
                <a:solidFill>
                  <a:srgbClr val="002060"/>
                </a:solidFill>
                <a:latin typeface="HP001 4 hàng" panose="020B0603050302020204" pitchFamily="34" charset="0"/>
              </a:rPr>
              <a:t> </a:t>
            </a:r>
            <a:r>
              <a:rPr lang="en-US" sz="1200" b="1" dirty="0" err="1" smtClean="0">
                <a:solidFill>
                  <a:srgbClr val="002060"/>
                </a:solidFill>
                <a:latin typeface="HP001 4 hàng" panose="020B0603050302020204" pitchFamily="34" charset="0"/>
              </a:rPr>
              <a:t>được</a:t>
            </a:r>
            <a:r>
              <a:rPr lang="en-US" sz="1200" b="1" dirty="0" smtClean="0">
                <a:solidFill>
                  <a:srgbClr val="002060"/>
                </a:solidFill>
                <a:latin typeface="HP001 4 hàng" panose="020B0603050302020204" pitchFamily="34" charset="0"/>
              </a:rPr>
              <a:t> </a:t>
            </a:r>
            <a:r>
              <a:rPr lang="en-US" sz="1200" b="1" dirty="0" err="1" smtClean="0">
                <a:solidFill>
                  <a:srgbClr val="002060"/>
                </a:solidFill>
                <a:latin typeface="HP001 4 hàng" panose="020B0603050302020204" pitchFamily="34" charset="0"/>
              </a:rPr>
              <a:t>việc</a:t>
            </a:r>
            <a:r>
              <a:rPr lang="en-US" sz="1200" b="1" dirty="0" smtClean="0">
                <a:solidFill>
                  <a:srgbClr val="002060"/>
                </a:solidFill>
                <a:latin typeface="HP001 4 hàng" panose="020B0603050302020204" pitchFamily="34" charset="0"/>
              </a:rPr>
              <a:t> </a:t>
            </a:r>
            <a:r>
              <a:rPr lang="en-US" sz="1200" b="1" dirty="0" err="1" smtClean="0">
                <a:solidFill>
                  <a:srgbClr val="002060"/>
                </a:solidFill>
                <a:latin typeface="HP001 4 hàng" panose="020B0603050302020204" pitchFamily="34" charset="0"/>
              </a:rPr>
              <a:t>có</a:t>
            </a:r>
            <a:r>
              <a:rPr lang="en-US" sz="1200" b="1" dirty="0" smtClean="0">
                <a:solidFill>
                  <a:srgbClr val="002060"/>
                </a:solidFill>
                <a:latin typeface="HP001 4 hàng" panose="020B0603050302020204" pitchFamily="34" charset="0"/>
              </a:rPr>
              <a:t> </a:t>
            </a:r>
            <a:r>
              <a:rPr lang="en-US" sz="1200" b="1" dirty="0" err="1" smtClean="0">
                <a:solidFill>
                  <a:srgbClr val="002060"/>
                </a:solidFill>
                <a:latin typeface="HP001 4 hàng" panose="020B0603050302020204" pitchFamily="34" charset="0"/>
              </a:rPr>
              <a:t>ích</a:t>
            </a:r>
            <a:r>
              <a:rPr lang="en-US" sz="1200" b="1" dirty="0" smtClean="0">
                <a:solidFill>
                  <a:srgbClr val="002060"/>
                </a:solidFill>
                <a:latin typeface="HP001 4 hàng" panose="020B0603050302020204" pitchFamily="34" charset="0"/>
              </a:rPr>
              <a:t>.</a:t>
            </a:r>
            <a:endParaRPr lang="en-US" sz="1200" b="1" dirty="0">
              <a:solidFill>
                <a:srgbClr val="002060"/>
              </a:solidFill>
              <a:latin typeface="HP001 4 hàng" panose="020B0603050302020204" pitchFamily="34" charset="0"/>
            </a:endParaRPr>
          </a:p>
        </p:txBody>
      </p:sp>
      <p:sp>
        <p:nvSpPr>
          <p:cNvPr id="5" name="TextBox 4">
            <a:extLst>
              <a:ext uri="{FF2B5EF4-FFF2-40B4-BE49-F238E27FC236}">
                <a16:creationId xmlns:a16="http://schemas.microsoft.com/office/drawing/2014/main" id="{B211EBB7-3176-4BD3-9FBD-239E70E922FE}"/>
              </a:ext>
            </a:extLst>
          </p:cNvPr>
          <p:cNvSpPr txBox="1"/>
          <p:nvPr/>
        </p:nvSpPr>
        <p:spPr>
          <a:xfrm>
            <a:off x="4335892" y="636597"/>
            <a:ext cx="2141802" cy="307777"/>
          </a:xfrm>
          <a:prstGeom prst="rect">
            <a:avLst/>
          </a:prstGeom>
          <a:noFill/>
        </p:spPr>
        <p:txBody>
          <a:bodyPr wrap="square" rtlCol="0">
            <a:spAutoFit/>
          </a:bodyPr>
          <a:lstStyle/>
          <a:p>
            <a:r>
              <a:rPr lang="en-US" b="1" dirty="0" smtClean="0">
                <a:solidFill>
                  <a:srgbClr val="7030A0"/>
                </a:solidFill>
                <a:latin typeface="UTM Avo" panose="02040603050506020204" pitchFamily="18" charset="0"/>
              </a:rPr>
              <a:t>BÀI THAM KHẢO</a:t>
            </a:r>
            <a:endParaRPr lang="en-US" b="1" dirty="0">
              <a:solidFill>
                <a:srgbClr val="7030A0"/>
              </a:solidFill>
              <a:latin typeface="UTM Avo" panose="02040603050506020204" pitchFamily="18" charset="0"/>
            </a:endParaRPr>
          </a:p>
        </p:txBody>
      </p:sp>
      <p:sp>
        <p:nvSpPr>
          <p:cNvPr id="6" name="TextBox 5">
            <a:extLst>
              <a:ext uri="{FF2B5EF4-FFF2-40B4-BE49-F238E27FC236}">
                <a16:creationId xmlns:a16="http://schemas.microsoft.com/office/drawing/2014/main" id="{B211EBB7-3176-4BD3-9FBD-239E70E922FE}"/>
              </a:ext>
            </a:extLst>
          </p:cNvPr>
          <p:cNvSpPr txBox="1"/>
          <p:nvPr/>
        </p:nvSpPr>
        <p:spPr>
          <a:xfrm>
            <a:off x="4697274" y="889669"/>
            <a:ext cx="2141802" cy="307777"/>
          </a:xfrm>
          <a:prstGeom prst="rect">
            <a:avLst/>
          </a:prstGeom>
          <a:noFill/>
        </p:spPr>
        <p:txBody>
          <a:bodyPr wrap="square" rtlCol="0">
            <a:spAutoFit/>
          </a:bodyPr>
          <a:lstStyle/>
          <a:p>
            <a:r>
              <a:rPr lang="en-US" b="1" dirty="0" err="1" smtClean="0">
                <a:solidFill>
                  <a:srgbClr val="002060"/>
                </a:solidFill>
                <a:latin typeface="HP001 4 hàng" panose="020B0603050302020204" pitchFamily="34" charset="0"/>
              </a:rPr>
              <a:t>Bài</a:t>
            </a:r>
            <a:r>
              <a:rPr lang="en-US" b="1" dirty="0" smtClean="0">
                <a:solidFill>
                  <a:srgbClr val="002060"/>
                </a:solidFill>
                <a:latin typeface="HP001 4 hàng" panose="020B0603050302020204" pitchFamily="34" charset="0"/>
              </a:rPr>
              <a:t> </a:t>
            </a:r>
            <a:r>
              <a:rPr lang="en-US" b="1" dirty="0" err="1" smtClean="0">
                <a:solidFill>
                  <a:srgbClr val="002060"/>
                </a:solidFill>
                <a:latin typeface="HP001 4 hàng" panose="020B0603050302020204" pitchFamily="34" charset="0"/>
              </a:rPr>
              <a:t>làm</a:t>
            </a:r>
            <a:endParaRPr lang="en-US" b="1" dirty="0">
              <a:solidFill>
                <a:srgbClr val="002060"/>
              </a:solidFill>
              <a:latin typeface="HP001 4 hàng" panose="020B0603050302020204" pitchFamily="34" charset="0"/>
            </a:endParaRPr>
          </a:p>
        </p:txBody>
      </p:sp>
      <p:sp>
        <p:nvSpPr>
          <p:cNvPr id="7" name="Rectangle 6"/>
          <p:cNvSpPr/>
          <p:nvPr/>
        </p:nvSpPr>
        <p:spPr>
          <a:xfrm>
            <a:off x="3536893" y="2955216"/>
            <a:ext cx="2948684" cy="1754326"/>
          </a:xfrm>
          <a:prstGeom prst="rect">
            <a:avLst/>
          </a:prstGeom>
        </p:spPr>
        <p:txBody>
          <a:bodyPr wrap="square">
            <a:spAutoFit/>
          </a:bodyPr>
          <a:lstStyle/>
          <a:p>
            <a:pPr algn="just"/>
            <a:r>
              <a:rPr lang="en-US" sz="1200" b="1" dirty="0" smtClean="0">
                <a:solidFill>
                  <a:srgbClr val="002060"/>
                </a:solidFill>
                <a:latin typeface="HP001 4 hàng" panose="020B0603050302020204" pitchFamily="34" charset="0"/>
              </a:rPr>
              <a:t>    </a:t>
            </a:r>
            <a:r>
              <a:rPr lang="en-US" sz="1200" b="1" dirty="0" err="1" smtClean="0">
                <a:solidFill>
                  <a:srgbClr val="002060"/>
                </a:solidFill>
                <a:latin typeface="HP001 4 hàng" panose="020B0603050302020204" pitchFamily="34" charset="0"/>
              </a:rPr>
              <a:t>Mỗi</a:t>
            </a:r>
            <a:r>
              <a:rPr lang="en-US" sz="1200" b="1" dirty="0" smtClean="0">
                <a:solidFill>
                  <a:srgbClr val="002060"/>
                </a:solidFill>
                <a:latin typeface="HP001 4 hàng" panose="020B0603050302020204" pitchFamily="34" charset="0"/>
              </a:rPr>
              <a:t> </a:t>
            </a:r>
            <a:r>
              <a:rPr lang="en-US" sz="1200" b="1" dirty="0" err="1" smtClean="0">
                <a:solidFill>
                  <a:srgbClr val="002060"/>
                </a:solidFill>
                <a:latin typeface="HP001 4 hàng" panose="020B0603050302020204" pitchFamily="34" charset="0"/>
              </a:rPr>
              <a:t>năm</a:t>
            </a:r>
            <a:r>
              <a:rPr lang="en-US" sz="1200" b="1" dirty="0">
                <a:solidFill>
                  <a:srgbClr val="002060"/>
                </a:solidFill>
                <a:latin typeface="HP001 4 hàng" panose="020B0603050302020204" pitchFamily="34" charset="0"/>
              </a:rPr>
              <a:t> </a:t>
            </a:r>
            <a:r>
              <a:rPr lang="en-US" sz="1200" b="1" dirty="0" err="1" smtClean="0">
                <a:solidFill>
                  <a:srgbClr val="002060"/>
                </a:solidFill>
                <a:latin typeface="HP001 4 hàng" panose="020B0603050302020204" pitchFamily="34" charset="0"/>
              </a:rPr>
              <a:t>vào</a:t>
            </a:r>
            <a:r>
              <a:rPr lang="en-US" sz="1200" b="1" dirty="0" smtClean="0">
                <a:solidFill>
                  <a:srgbClr val="002060"/>
                </a:solidFill>
                <a:latin typeface="HP001 4 hàng" panose="020B0603050302020204" pitchFamily="34" charset="0"/>
              </a:rPr>
              <a:t> </a:t>
            </a:r>
            <a:r>
              <a:rPr lang="en-US" sz="1200" b="1" dirty="0" err="1" smtClean="0">
                <a:solidFill>
                  <a:srgbClr val="002060"/>
                </a:solidFill>
                <a:latin typeface="HP001 4 hàng" panose="020B0603050302020204" pitchFamily="34" charset="0"/>
              </a:rPr>
              <a:t>dịp</a:t>
            </a:r>
            <a:r>
              <a:rPr lang="en-US" sz="1200" b="1" dirty="0" smtClean="0">
                <a:solidFill>
                  <a:srgbClr val="002060"/>
                </a:solidFill>
                <a:latin typeface="HP001 4 hàng" panose="020B0603050302020204" pitchFamily="34" charset="0"/>
              </a:rPr>
              <a:t> </a:t>
            </a:r>
            <a:r>
              <a:rPr lang="en-US" sz="1200" b="1" dirty="0" err="1" smtClean="0">
                <a:solidFill>
                  <a:srgbClr val="002060"/>
                </a:solidFill>
                <a:latin typeface="HP001 4 hàng" panose="020B0603050302020204" pitchFamily="34" charset="0"/>
              </a:rPr>
              <a:t>Tết</a:t>
            </a:r>
            <a:r>
              <a:rPr lang="vi-VN" sz="1200" b="1" dirty="0" smtClean="0">
                <a:solidFill>
                  <a:srgbClr val="002060"/>
                </a:solidFill>
                <a:latin typeface="HP001 4 hàng" panose="020B0603050302020204" pitchFamily="34" charset="0"/>
              </a:rPr>
              <a:t>, </a:t>
            </a:r>
            <a:r>
              <a:rPr lang="vi-VN" sz="1200" b="1" dirty="0">
                <a:solidFill>
                  <a:srgbClr val="002060"/>
                </a:solidFill>
                <a:latin typeface="HP001 4 hàng" panose="020B0603050302020204" pitchFamily="34" charset="0"/>
              </a:rPr>
              <a:t>mọi người đều rất bận rộn. Bố mẹ lo dọn dẹp nhà cửa, mua </a:t>
            </a:r>
            <a:r>
              <a:rPr lang="vi-VN" sz="1200" b="1" dirty="0" smtClean="0">
                <a:solidFill>
                  <a:srgbClr val="002060"/>
                </a:solidFill>
                <a:latin typeface="HP001 4 hàng" panose="020B0603050302020204" pitchFamily="34" charset="0"/>
              </a:rPr>
              <a:t>sắ</a:t>
            </a:r>
            <a:r>
              <a:rPr lang="en-US" sz="1200" b="1" dirty="0" smtClean="0">
                <a:solidFill>
                  <a:srgbClr val="002060"/>
                </a:solidFill>
                <a:latin typeface="HP001 4 hàng" panose="020B0603050302020204" pitchFamily="34" charset="0"/>
              </a:rPr>
              <a:t>m</a:t>
            </a:r>
            <a:r>
              <a:rPr lang="vi-VN" sz="1200" b="1" dirty="0" smtClean="0">
                <a:solidFill>
                  <a:srgbClr val="002060"/>
                </a:solidFill>
                <a:latin typeface="HP001 4 hàng" panose="020B0603050302020204" pitchFamily="34" charset="0"/>
              </a:rPr>
              <a:t>. </a:t>
            </a:r>
            <a:r>
              <a:rPr lang="vi-VN" sz="1200" b="1" dirty="0">
                <a:solidFill>
                  <a:srgbClr val="002060"/>
                </a:solidFill>
                <a:latin typeface="HP001 4 hàng" panose="020B0603050302020204" pitchFamily="34" charset="0"/>
              </a:rPr>
              <a:t>Em cũng giúp đỡ </a:t>
            </a:r>
            <a:r>
              <a:rPr lang="en-US" sz="1200" b="1" dirty="0" err="1" smtClean="0">
                <a:solidFill>
                  <a:srgbClr val="002060"/>
                </a:solidFill>
                <a:latin typeface="HP001 4 hàng" panose="020B0603050302020204" pitchFamily="34" charset="0"/>
              </a:rPr>
              <a:t>bố</a:t>
            </a:r>
            <a:r>
              <a:rPr lang="en-US" sz="1200" b="1" dirty="0" smtClean="0">
                <a:solidFill>
                  <a:srgbClr val="002060"/>
                </a:solidFill>
                <a:latin typeface="HP001 4 hàng" panose="020B0603050302020204" pitchFamily="34" charset="0"/>
              </a:rPr>
              <a:t> </a:t>
            </a:r>
            <a:r>
              <a:rPr lang="en-US" sz="1200" b="1" dirty="0" err="1" smtClean="0">
                <a:solidFill>
                  <a:srgbClr val="002060"/>
                </a:solidFill>
                <a:latin typeface="HP001 4 hàng" panose="020B0603050302020204" pitchFamily="34" charset="0"/>
              </a:rPr>
              <a:t>mẹ</a:t>
            </a:r>
            <a:r>
              <a:rPr lang="en-US" sz="1200" b="1" dirty="0" smtClean="0">
                <a:solidFill>
                  <a:srgbClr val="002060"/>
                </a:solidFill>
                <a:latin typeface="HP001 4 hàng" panose="020B0603050302020204" pitchFamily="34" charset="0"/>
              </a:rPr>
              <a:t> </a:t>
            </a:r>
            <a:r>
              <a:rPr lang="vi-VN" sz="1200" b="1" dirty="0" smtClean="0">
                <a:solidFill>
                  <a:srgbClr val="002060"/>
                </a:solidFill>
                <a:latin typeface="HP001 4 hàng" panose="020B0603050302020204" pitchFamily="34" charset="0"/>
              </a:rPr>
              <a:t>những </a:t>
            </a:r>
            <a:r>
              <a:rPr lang="vi-VN" sz="1200" b="1" dirty="0">
                <a:solidFill>
                  <a:srgbClr val="002060"/>
                </a:solidFill>
                <a:latin typeface="HP001 4 hàng" panose="020B0603050302020204" pitchFamily="34" charset="0"/>
              </a:rPr>
              <a:t>công việc nhỏ như quét nhà, lau cửa sổ, tưới cây… Sau đó, mẹ đưa hai anh </a:t>
            </a:r>
            <a:r>
              <a:rPr lang="vi-VN" sz="1200" b="1" dirty="0" smtClean="0">
                <a:solidFill>
                  <a:srgbClr val="002060"/>
                </a:solidFill>
                <a:latin typeface="HP001 4 hàng" panose="020B0603050302020204" pitchFamily="34" charset="0"/>
              </a:rPr>
              <a:t>em </a:t>
            </a:r>
            <a:r>
              <a:rPr lang="vi-VN" sz="1200" b="1" dirty="0">
                <a:solidFill>
                  <a:srgbClr val="002060"/>
                </a:solidFill>
                <a:latin typeface="HP001 4 hàng" panose="020B0603050302020204" pitchFamily="34" charset="0"/>
              </a:rPr>
              <a:t>đi mua áo mới. Chiều ba mươi Tết, cả gia </a:t>
            </a:r>
            <a:r>
              <a:rPr lang="vi-VN" sz="1200" b="1" dirty="0" smtClean="0">
                <a:solidFill>
                  <a:srgbClr val="002060"/>
                </a:solidFill>
                <a:latin typeface="HP001 4 hàng" panose="020B0603050302020204" pitchFamily="34" charset="0"/>
              </a:rPr>
              <a:t>đình</a:t>
            </a:r>
            <a:r>
              <a:rPr lang="en-US" sz="1200" b="1" dirty="0" smtClean="0">
                <a:solidFill>
                  <a:srgbClr val="002060"/>
                </a:solidFill>
                <a:latin typeface="HP001 4 hàng" panose="020B0603050302020204" pitchFamily="34" charset="0"/>
              </a:rPr>
              <a:t> </a:t>
            </a:r>
            <a:r>
              <a:rPr lang="vi-VN" sz="1200" b="1" dirty="0" smtClean="0">
                <a:solidFill>
                  <a:srgbClr val="002060"/>
                </a:solidFill>
                <a:latin typeface="HP001 4 hàng" panose="020B0603050302020204" pitchFamily="34" charset="0"/>
              </a:rPr>
              <a:t>quây </a:t>
            </a:r>
            <a:r>
              <a:rPr lang="vi-VN" sz="1200" b="1" dirty="0">
                <a:solidFill>
                  <a:srgbClr val="002060"/>
                </a:solidFill>
                <a:latin typeface="HP001 4 hàng" panose="020B0603050302020204" pitchFamily="34" charset="0"/>
              </a:rPr>
              <a:t>quần bên mâm </a:t>
            </a:r>
            <a:r>
              <a:rPr lang="vi-VN" sz="1200" b="1" dirty="0" smtClean="0">
                <a:solidFill>
                  <a:srgbClr val="002060"/>
                </a:solidFill>
                <a:latin typeface="HP001 4 hàng" panose="020B0603050302020204" pitchFamily="34" charset="0"/>
              </a:rPr>
              <a:t>cơm</a:t>
            </a:r>
            <a:r>
              <a:rPr lang="en-US" sz="1200" b="1" dirty="0" smtClean="0">
                <a:solidFill>
                  <a:srgbClr val="002060"/>
                </a:solidFill>
                <a:latin typeface="HP001 4 hàng" panose="020B0603050302020204" pitchFamily="34" charset="0"/>
              </a:rPr>
              <a:t> </a:t>
            </a:r>
            <a:r>
              <a:rPr lang="en-US" sz="1200" b="1" dirty="0" err="1" smtClean="0">
                <a:solidFill>
                  <a:srgbClr val="002060"/>
                </a:solidFill>
                <a:latin typeface="HP001 4 hàng" panose="020B0603050302020204" pitchFamily="34" charset="0"/>
              </a:rPr>
              <a:t>gia</a:t>
            </a:r>
            <a:r>
              <a:rPr lang="en-US" sz="1200" b="1" dirty="0" smtClean="0">
                <a:solidFill>
                  <a:srgbClr val="002060"/>
                </a:solidFill>
                <a:latin typeface="HP001 4 hàng" panose="020B0603050302020204" pitchFamily="34" charset="0"/>
              </a:rPr>
              <a:t> </a:t>
            </a:r>
            <a:r>
              <a:rPr lang="en-US" sz="1200" b="1" dirty="0" err="1" smtClean="0">
                <a:solidFill>
                  <a:srgbClr val="002060"/>
                </a:solidFill>
                <a:latin typeface="HP001 4 hàng" panose="020B0603050302020204" pitchFamily="34" charset="0"/>
              </a:rPr>
              <a:t>đình</a:t>
            </a:r>
            <a:r>
              <a:rPr lang="en-US" sz="1200" b="1" dirty="0" smtClean="0">
                <a:solidFill>
                  <a:srgbClr val="002060"/>
                </a:solidFill>
                <a:latin typeface="HP001 4 hàng" panose="020B0603050302020204" pitchFamily="34" charset="0"/>
              </a:rPr>
              <a:t> </a:t>
            </a:r>
            <a:r>
              <a:rPr lang="en-US" sz="1200" b="1" dirty="0" err="1" smtClean="0">
                <a:solidFill>
                  <a:srgbClr val="002060"/>
                </a:solidFill>
                <a:latin typeface="HP001 4 hàng" panose="020B0603050302020204" pitchFamily="34" charset="0"/>
              </a:rPr>
              <a:t>thật</a:t>
            </a:r>
            <a:r>
              <a:rPr lang="vi-VN" sz="1200" b="1" dirty="0" smtClean="0">
                <a:solidFill>
                  <a:srgbClr val="002060"/>
                </a:solidFill>
                <a:latin typeface="HP001 4 hàng" panose="020B0603050302020204" pitchFamily="34" charset="0"/>
              </a:rPr>
              <a:t> </a:t>
            </a:r>
            <a:r>
              <a:rPr lang="vi-VN" sz="1200" b="1" dirty="0">
                <a:solidFill>
                  <a:srgbClr val="002060"/>
                </a:solidFill>
                <a:latin typeface="HP001 4 hàng" panose="020B0603050302020204" pitchFamily="34" charset="0"/>
              </a:rPr>
              <a:t>ấm cúng. Em cảm thấy rất hạnh phúc.</a:t>
            </a:r>
            <a:endParaRPr lang="en-US" sz="1200" b="1" dirty="0">
              <a:solidFill>
                <a:srgbClr val="002060"/>
              </a:solidFill>
              <a:latin typeface="HP001 4 hàng" panose="020B0603050302020204" pitchFamily="34" charset="0"/>
            </a:endParaRPr>
          </a:p>
        </p:txBody>
      </p:sp>
      <p:sp>
        <p:nvSpPr>
          <p:cNvPr id="8" name="TextBox 7">
            <a:extLst>
              <a:ext uri="{FF2B5EF4-FFF2-40B4-BE49-F238E27FC236}">
                <a16:creationId xmlns:a16="http://schemas.microsoft.com/office/drawing/2014/main" id="{B211EBB7-3176-4BD3-9FBD-239E70E922FE}"/>
              </a:ext>
            </a:extLst>
          </p:cNvPr>
          <p:cNvSpPr txBox="1"/>
          <p:nvPr/>
        </p:nvSpPr>
        <p:spPr>
          <a:xfrm>
            <a:off x="4640124" y="2735382"/>
            <a:ext cx="2141802" cy="307777"/>
          </a:xfrm>
          <a:prstGeom prst="rect">
            <a:avLst/>
          </a:prstGeom>
          <a:noFill/>
        </p:spPr>
        <p:txBody>
          <a:bodyPr wrap="square" rtlCol="0">
            <a:spAutoFit/>
          </a:bodyPr>
          <a:lstStyle/>
          <a:p>
            <a:r>
              <a:rPr lang="en-US" b="1" dirty="0" err="1" smtClean="0">
                <a:solidFill>
                  <a:srgbClr val="002060"/>
                </a:solidFill>
                <a:latin typeface="HP001 4 hàng" panose="020B0603050302020204" pitchFamily="34" charset="0"/>
              </a:rPr>
              <a:t>Bài</a:t>
            </a:r>
            <a:r>
              <a:rPr lang="en-US" b="1" dirty="0" smtClean="0">
                <a:solidFill>
                  <a:srgbClr val="002060"/>
                </a:solidFill>
                <a:latin typeface="HP001 4 hàng" panose="020B0603050302020204" pitchFamily="34" charset="0"/>
              </a:rPr>
              <a:t> </a:t>
            </a:r>
            <a:r>
              <a:rPr lang="en-US" b="1" dirty="0" err="1" smtClean="0">
                <a:solidFill>
                  <a:srgbClr val="002060"/>
                </a:solidFill>
                <a:latin typeface="HP001 4 hàng" panose="020B0603050302020204" pitchFamily="34" charset="0"/>
              </a:rPr>
              <a:t>làm</a:t>
            </a:r>
            <a:endParaRPr lang="en-US" b="1" dirty="0">
              <a:solidFill>
                <a:srgbClr val="002060"/>
              </a:solidFill>
              <a:latin typeface="HP001 4 hàng" panose="020B0603050302020204" pitchFamily="34" charset="0"/>
            </a:endParaRPr>
          </a:p>
        </p:txBody>
      </p:sp>
      <p:sp>
        <p:nvSpPr>
          <p:cNvPr id="9" name="10-Point Star 8"/>
          <p:cNvSpPr/>
          <p:nvPr/>
        </p:nvSpPr>
        <p:spPr>
          <a:xfrm>
            <a:off x="3619444" y="872721"/>
            <a:ext cx="236936" cy="244004"/>
          </a:xfrm>
          <a:prstGeom prst="star10">
            <a:avLst/>
          </a:prstGeom>
          <a:solidFill>
            <a:srgbClr val="FB4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FF"/>
                </a:solidFill>
              </a:rPr>
              <a:t>1</a:t>
            </a:r>
            <a:endParaRPr lang="en-US" sz="1600" b="1" dirty="0">
              <a:solidFill>
                <a:srgbClr val="FFFFFF"/>
              </a:solidFill>
            </a:endParaRPr>
          </a:p>
        </p:txBody>
      </p:sp>
      <p:sp>
        <p:nvSpPr>
          <p:cNvPr id="10" name="10-Point Star 9"/>
          <p:cNvSpPr/>
          <p:nvPr/>
        </p:nvSpPr>
        <p:spPr>
          <a:xfrm>
            <a:off x="3549593" y="2687491"/>
            <a:ext cx="306787" cy="254533"/>
          </a:xfrm>
          <a:prstGeom prst="star10">
            <a:avLst/>
          </a:prstGeom>
          <a:solidFill>
            <a:srgbClr val="FB4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rPr>
              <a:t>2</a:t>
            </a:r>
            <a:endParaRPr lang="en-US" sz="1600" b="1" dirty="0">
              <a:solidFill>
                <a:srgbClr val="FFFFFF"/>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125" y="2964607"/>
            <a:ext cx="2851738" cy="1744935"/>
          </a:xfrm>
          <a:prstGeom prst="rect">
            <a:avLst/>
          </a:prstGeom>
        </p:spPr>
      </p:pic>
    </p:spTree>
    <p:extLst>
      <p:ext uri="{BB962C8B-B14F-4D97-AF65-F5344CB8AC3E}">
        <p14:creationId xmlns:p14="http://schemas.microsoft.com/office/powerpoint/2010/main" val="3213737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873" y="612229"/>
            <a:ext cx="6858000" cy="4139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endParaRPr kumimoji="0" lang="en-US" sz="1013" b="0" i="0" u="none" strike="noStrike" kern="1200" cap="none" spc="0" normalizeH="0" baseline="0" noProof="0">
              <a:ln>
                <a:noFill/>
              </a:ln>
              <a:solidFill>
                <a:prstClr val="white"/>
              </a:solidFill>
              <a:effectLst/>
              <a:uLnTx/>
              <a:uFillTx/>
              <a:latin typeface="Arial"/>
              <a:ea typeface="+mn-ea"/>
              <a:cs typeface="+mn-cs"/>
              <a:sym typeface="Arial"/>
            </a:endParaRPr>
          </a:p>
        </p:txBody>
      </p:sp>
      <p:sp>
        <p:nvSpPr>
          <p:cNvPr id="13" name="TextBox 12">
            <a:extLst>
              <a:ext uri="{FF2B5EF4-FFF2-40B4-BE49-F238E27FC236}">
                <a16:creationId xmlns:a16="http://schemas.microsoft.com/office/drawing/2014/main" id="{4FEA66F5-FD50-4DD8-AB4A-C54262D6B7D9}"/>
              </a:ext>
            </a:extLst>
          </p:cNvPr>
          <p:cNvSpPr txBox="1"/>
          <p:nvPr/>
        </p:nvSpPr>
        <p:spPr>
          <a:xfrm>
            <a:off x="1564664" y="1907108"/>
            <a:ext cx="1500545" cy="373757"/>
          </a:xfrm>
          <a:prstGeom prst="rect">
            <a:avLst/>
          </a:prstGeom>
          <a:noFill/>
        </p:spPr>
        <p:txBody>
          <a:bodyPr wrap="square">
            <a:spAutoFit/>
          </a:bodyPr>
          <a:lstStyle/>
          <a:p>
            <a:pPr marL="0" marR="0" lvl="0" indent="0" algn="l" defTabSz="514350" rtl="0" eaLnBrk="1" fontAlgn="base" latinLnBrk="0" hangingPunct="1">
              <a:lnSpc>
                <a:spcPct val="125000"/>
              </a:lnSpc>
              <a:spcBef>
                <a:spcPct val="0"/>
              </a:spcBef>
              <a:spcAft>
                <a:spcPct val="0"/>
              </a:spcAft>
              <a:buClrTx/>
              <a:buSzTx/>
              <a:buFont typeface="Arial"/>
              <a:buNone/>
              <a:tabLst/>
              <a:defRPr/>
            </a:pPr>
            <a:r>
              <a:rPr kumimoji="0" lang="en-US" sz="1463" b="1" i="0" u="none" strike="noStrike" kern="1200" cap="none" spc="0" normalizeH="0" baseline="0" noProof="0" dirty="0">
                <a:ln>
                  <a:noFill/>
                </a:ln>
                <a:solidFill>
                  <a:srgbClr val="000000">
                    <a:lumMod val="95000"/>
                    <a:lumOff val="5000"/>
                  </a:srgbClr>
                </a:solidFill>
                <a:effectLst/>
                <a:uLnTx/>
                <a:uFillTx/>
                <a:latin typeface="HP001 4H" panose="020B0603050302020204" pitchFamily="34" charset="0"/>
                <a:ea typeface="+mn-ea"/>
                <a:cs typeface="Times New Roman" pitchFamily="18" charset="0"/>
                <a:sym typeface="Arial"/>
              </a:rPr>
              <a:t> </a:t>
            </a:r>
            <a:endParaRPr kumimoji="0" lang="en-US" sz="1463" b="1" i="0" u="none" strike="noStrike" kern="1200" cap="none" spc="0" normalizeH="0" baseline="0" noProof="0" dirty="0">
              <a:ln>
                <a:noFill/>
              </a:ln>
              <a:solidFill>
                <a:srgbClr val="000000">
                  <a:lumMod val="95000"/>
                  <a:lumOff val="5000"/>
                </a:srgbClr>
              </a:solidFill>
              <a:effectLst/>
              <a:uLnTx/>
              <a:uFillTx/>
              <a:latin typeface="HP001 4 hàng" panose="020B0603050302020204" pitchFamily="34" charset="-93"/>
              <a:ea typeface="+mn-ea"/>
              <a:cs typeface="Times New Roman" pitchFamily="18" charset="0"/>
              <a:sym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794" y="682344"/>
            <a:ext cx="5713156" cy="3999063"/>
          </a:xfrm>
          <a:prstGeom prst="rect">
            <a:avLst/>
          </a:prstGeom>
        </p:spPr>
      </p:pic>
      <p:sp>
        <p:nvSpPr>
          <p:cNvPr id="14" name="Rounded Rectangle 13"/>
          <p:cNvSpPr/>
          <p:nvPr/>
        </p:nvSpPr>
        <p:spPr>
          <a:xfrm>
            <a:off x="158456" y="1394248"/>
            <a:ext cx="674522" cy="79512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endParaRPr kumimoji="0" lang="en-US" sz="1013" b="0" i="0" u="none" strike="noStrike" kern="1200" cap="none" spc="0" normalizeH="0" baseline="0" noProof="0">
              <a:ln>
                <a:noFill/>
              </a:ln>
              <a:solidFill>
                <a:prstClr val="white"/>
              </a:solidFill>
              <a:effectLst/>
              <a:uLnTx/>
              <a:uFillTx/>
              <a:latin typeface="Arial"/>
              <a:ea typeface="+mn-ea"/>
              <a:cs typeface="+mn-cs"/>
              <a:sym typeface="Arial"/>
            </a:endParaRPr>
          </a:p>
        </p:txBody>
      </p:sp>
      <p:sp>
        <p:nvSpPr>
          <p:cNvPr id="15" name="TextBox 14"/>
          <p:cNvSpPr txBox="1"/>
          <p:nvPr/>
        </p:nvSpPr>
        <p:spPr>
          <a:xfrm>
            <a:off x="36183" y="1457248"/>
            <a:ext cx="800603" cy="819455"/>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r>
              <a:rPr kumimoji="0" lang="en-US" sz="1575" b="1" i="0" u="none" strike="noStrike" kern="1200" cap="none" spc="0" normalizeH="0" baseline="0" noProof="0" dirty="0" err="1">
                <a:ln>
                  <a:noFill/>
                </a:ln>
                <a:solidFill>
                  <a:srgbClr val="FF0000"/>
                </a:solidFill>
                <a:effectLst/>
                <a:uLnTx/>
                <a:uFillTx/>
                <a:latin typeface="HP001 4 hàng" pitchFamily="34" charset="-93"/>
                <a:ea typeface="+mn-ea"/>
                <a:cs typeface="Times New Roman" panose="02020603050405020304" pitchFamily="18" charset="0"/>
                <a:sym typeface="Arial"/>
              </a:rPr>
              <a:t>Vở</a:t>
            </a:r>
            <a:endParaRPr kumimoji="0" lang="en-US" sz="1575" b="1" i="0" u="none" strike="noStrike" kern="1200" cap="none" spc="0" normalizeH="0" baseline="0" noProof="0" dirty="0">
              <a:ln>
                <a:noFill/>
              </a:ln>
              <a:solidFill>
                <a:srgbClr val="FF0000"/>
              </a:solidFill>
              <a:effectLst/>
              <a:uLnTx/>
              <a:uFillTx/>
              <a:latin typeface="HP001 4 hàng" pitchFamily="34" charset="-93"/>
              <a:ea typeface="+mn-ea"/>
              <a:cs typeface="Times New Roman" panose="02020603050405020304" pitchFamily="18" charset="0"/>
              <a:sym typeface="Arial"/>
            </a:endParaRPr>
          </a:p>
          <a:p>
            <a:pPr marL="0" marR="0" lvl="0" indent="0" algn="ctr" defTabSz="514350" rtl="0" eaLnBrk="1" fontAlgn="auto" latinLnBrk="0" hangingPunct="1">
              <a:lnSpc>
                <a:spcPct val="100000"/>
              </a:lnSpc>
              <a:spcBef>
                <a:spcPts val="0"/>
              </a:spcBef>
              <a:spcAft>
                <a:spcPts val="0"/>
              </a:spcAft>
              <a:buClrTx/>
              <a:buSzTx/>
              <a:buFont typeface="Arial"/>
              <a:buNone/>
              <a:tabLst/>
              <a:defRPr/>
            </a:pPr>
            <a:r>
              <a:rPr kumimoji="0" lang="en-US" sz="1575" b="1" i="0" u="none" strike="noStrike" kern="1200" cap="none" spc="0" normalizeH="0" baseline="0" noProof="0" dirty="0" err="1">
                <a:ln>
                  <a:noFill/>
                </a:ln>
                <a:solidFill>
                  <a:srgbClr val="FF0000"/>
                </a:solidFill>
                <a:effectLst/>
                <a:uLnTx/>
                <a:uFillTx/>
                <a:latin typeface="HP001 4 hàng" pitchFamily="34" charset="-93"/>
                <a:ea typeface="+mn-ea"/>
                <a:cs typeface="Times New Roman" panose="02020603050405020304" pitchFamily="18" charset="0"/>
                <a:sym typeface="Arial"/>
              </a:rPr>
              <a:t>Tiếng</a:t>
            </a:r>
            <a:r>
              <a:rPr kumimoji="0" lang="en-US" sz="1575" b="1" i="0" u="none" strike="noStrike" kern="1200" cap="none" spc="0" normalizeH="0" baseline="0" noProof="0" dirty="0">
                <a:ln>
                  <a:noFill/>
                </a:ln>
                <a:solidFill>
                  <a:srgbClr val="FF0000"/>
                </a:solidFill>
                <a:effectLst/>
                <a:uLnTx/>
                <a:uFillTx/>
                <a:latin typeface="HP001 4 hàng" pitchFamily="34" charset="-93"/>
                <a:ea typeface="+mn-ea"/>
                <a:cs typeface="Times New Roman" panose="02020603050405020304" pitchFamily="18" charset="0"/>
                <a:sym typeface="Arial"/>
              </a:rPr>
              <a:t> </a:t>
            </a:r>
            <a:r>
              <a:rPr kumimoji="0" lang="en-US" sz="1575" b="1" i="0" u="none" strike="noStrike" kern="1200" cap="none" spc="0" normalizeH="0" baseline="0" noProof="0" dirty="0" err="1">
                <a:ln>
                  <a:noFill/>
                </a:ln>
                <a:solidFill>
                  <a:srgbClr val="FF0000"/>
                </a:solidFill>
                <a:effectLst/>
                <a:uLnTx/>
                <a:uFillTx/>
                <a:latin typeface="HP001 4 hàng" pitchFamily="34" charset="-93"/>
                <a:ea typeface="+mn-ea"/>
                <a:cs typeface="Times New Roman" panose="02020603050405020304" pitchFamily="18" charset="0"/>
                <a:sym typeface="Arial"/>
              </a:rPr>
              <a:t>Việt</a:t>
            </a:r>
            <a:endParaRPr kumimoji="0" lang="en-US" sz="1575" b="1" i="0" u="none" strike="noStrike" kern="1200" cap="none" spc="0" normalizeH="0" baseline="0" noProof="0" dirty="0">
              <a:ln>
                <a:noFill/>
              </a:ln>
              <a:solidFill>
                <a:srgbClr val="FF0000"/>
              </a:solidFill>
              <a:effectLst/>
              <a:uLnTx/>
              <a:uFillTx/>
              <a:latin typeface="HP001 4 hàng" pitchFamily="34" charset="-93"/>
              <a:ea typeface="+mn-ea"/>
              <a:cs typeface="Times New Roman" panose="02020603050405020304" pitchFamily="18" charset="0"/>
              <a:sym typeface="Arial"/>
            </a:endParaRPr>
          </a:p>
        </p:txBody>
      </p:sp>
      <p:pic>
        <p:nvPicPr>
          <p:cNvPr id="16" name="图片 40964" descr="1-4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07" y="607407"/>
            <a:ext cx="74652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1118366" y="830620"/>
            <a:ext cx="5089164" cy="438582"/>
          </a:xfrm>
          <a:prstGeom prst="rect">
            <a:avLst/>
          </a:prstGeom>
          <a:noFill/>
        </p:spPr>
        <p:txBody>
          <a:bodyPr wrap="square">
            <a:spAutoFit/>
          </a:bodyPr>
          <a:lstStyle/>
          <a:p>
            <a:pPr marL="0" marR="0" lvl="0" indent="0" algn="l" defTabSz="514350" rtl="0" eaLnBrk="1" fontAlgn="base" latinLnBrk="0" hangingPunct="1">
              <a:lnSpc>
                <a:spcPct val="125000"/>
              </a:lnSpc>
              <a:spcBef>
                <a:spcPct val="0"/>
              </a:spcBef>
              <a:spcAft>
                <a:spcPct val="0"/>
              </a:spcAft>
              <a:buClrTx/>
              <a:buSzTx/>
              <a:buFont typeface="Arial"/>
              <a:buNone/>
              <a:tabLst/>
              <a:defRPr/>
            </a:pPr>
            <a:r>
              <a:rPr kumimoji="0" lang="en-US" sz="1800" b="1" i="0" u="none" strike="noStrike" kern="1200" cap="none" spc="0" normalizeH="0" baseline="0" noProof="0" dirty="0">
                <a:ln>
                  <a:noFill/>
                </a:ln>
                <a:solidFill>
                  <a:srgbClr val="7030A0"/>
                </a:solidFill>
                <a:effectLst/>
                <a:uLnTx/>
                <a:uFillTx/>
                <a:latin typeface="HP001 4H" panose="020B0603050302020204" pitchFamily="34" charset="0"/>
                <a:ea typeface="+mn-ea"/>
                <a:cs typeface="Times New Roman" pitchFamily="18" charset="0"/>
                <a:sym typeface="Arial"/>
              </a:rPr>
              <a:t>    </a:t>
            </a:r>
            <a:r>
              <a:rPr kumimoji="0" lang="en-US" sz="1800" b="1" i="0" u="none" strike="noStrike" kern="1200" cap="none" spc="0" normalizeH="0" baseline="0" noProof="0" dirty="0" err="1" smtClean="0">
                <a:ln>
                  <a:noFill/>
                </a:ln>
                <a:solidFill>
                  <a:srgbClr val="7030A0"/>
                </a:solidFill>
                <a:effectLst/>
                <a:uLnTx/>
                <a:uFillTx/>
                <a:latin typeface="HP001 4 hàng" panose="020B0603050302020204" pitchFamily="34" charset="-93"/>
                <a:ea typeface="+mn-ea"/>
                <a:cs typeface="Times New Roman" pitchFamily="18" charset="0"/>
                <a:sym typeface="Arial"/>
              </a:rPr>
              <a:t>Thứ</a:t>
            </a:r>
            <a:r>
              <a:rPr kumimoji="0" lang="en-US" sz="18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sym typeface="Arial"/>
              </a:rPr>
              <a:t> </a:t>
            </a:r>
            <a:r>
              <a:rPr kumimoji="0" lang="en-US" sz="1800" b="1" i="0" u="none" strike="noStrike" kern="1200" cap="none" spc="0" normalizeH="0" baseline="0" noProof="0" dirty="0" err="1" smtClean="0">
                <a:ln>
                  <a:noFill/>
                </a:ln>
                <a:solidFill>
                  <a:srgbClr val="7030A0"/>
                </a:solidFill>
                <a:effectLst/>
                <a:uLnTx/>
                <a:uFillTx/>
                <a:latin typeface="HP001 4 hàng" panose="020B0603050302020204" pitchFamily="34" charset="-93"/>
                <a:ea typeface="+mn-ea"/>
                <a:cs typeface="Times New Roman" pitchFamily="18" charset="0"/>
                <a:sym typeface="Arial"/>
              </a:rPr>
              <a:t>sáu</a:t>
            </a:r>
            <a:r>
              <a:rPr kumimoji="0" lang="en-US" sz="1800" b="1" i="0" u="none" strike="noStrike" kern="1200" cap="none" spc="0" normalizeH="0" baseline="0" noProof="0" dirty="0" smtClean="0">
                <a:ln>
                  <a:noFill/>
                </a:ln>
                <a:solidFill>
                  <a:srgbClr val="7030A0"/>
                </a:solidFill>
                <a:effectLst/>
                <a:uLnTx/>
                <a:uFillTx/>
                <a:latin typeface="HP001 4 hàng" panose="020B0603050302020204" pitchFamily="34" charset="-93"/>
                <a:ea typeface="+mn-ea"/>
                <a:cs typeface="Times New Roman" pitchFamily="18" charset="0"/>
                <a:sym typeface="Arial"/>
              </a:rPr>
              <a:t> </a:t>
            </a:r>
            <a:r>
              <a:rPr kumimoji="0" lang="en-US" sz="1800" b="1" i="0" u="none" strike="noStrike" kern="1200" cap="none" spc="0" normalizeH="0" baseline="0" noProof="0" dirty="0" err="1">
                <a:ln>
                  <a:noFill/>
                </a:ln>
                <a:solidFill>
                  <a:srgbClr val="7030A0"/>
                </a:solidFill>
                <a:effectLst/>
                <a:uLnTx/>
                <a:uFillTx/>
                <a:latin typeface="HP001 4 hàng" panose="020B0603050302020204" pitchFamily="34" charset="-93"/>
                <a:ea typeface="+mn-ea"/>
                <a:cs typeface="Times New Roman" pitchFamily="18" charset="0"/>
                <a:sym typeface="Arial"/>
              </a:rPr>
              <a:t>ngày</a:t>
            </a:r>
            <a:r>
              <a:rPr kumimoji="0" lang="en-US" sz="18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sym typeface="Arial"/>
              </a:rPr>
              <a:t> </a:t>
            </a:r>
            <a:r>
              <a:rPr kumimoji="0" lang="en-US" sz="1800" b="1" i="0" u="none" strike="noStrike" kern="1200" cap="none" spc="0" normalizeH="0" baseline="0" noProof="0" dirty="0" smtClean="0">
                <a:ln>
                  <a:noFill/>
                </a:ln>
                <a:solidFill>
                  <a:srgbClr val="7030A0"/>
                </a:solidFill>
                <a:effectLst/>
                <a:uLnTx/>
                <a:uFillTx/>
                <a:latin typeface="HP001 4 hàng" panose="020B0603050302020204" pitchFamily="34" charset="-93"/>
                <a:ea typeface="+mn-ea"/>
                <a:cs typeface="Times New Roman" pitchFamily="18" charset="0"/>
                <a:sym typeface="Arial"/>
              </a:rPr>
              <a:t>24 </a:t>
            </a:r>
            <a:r>
              <a:rPr kumimoji="0" lang="en-US" sz="1800" b="1" i="0" u="none" strike="noStrike" kern="1200" cap="none" spc="0" normalizeH="0" baseline="0" noProof="0" dirty="0" err="1">
                <a:ln>
                  <a:noFill/>
                </a:ln>
                <a:solidFill>
                  <a:srgbClr val="7030A0"/>
                </a:solidFill>
                <a:effectLst/>
                <a:uLnTx/>
                <a:uFillTx/>
                <a:latin typeface="HP001 4 hàng" panose="020B0603050302020204" pitchFamily="34" charset="-93"/>
                <a:ea typeface="+mn-ea"/>
                <a:cs typeface="Times New Roman" pitchFamily="18" charset="0"/>
                <a:sym typeface="Arial"/>
              </a:rPr>
              <a:t>tháng</a:t>
            </a:r>
            <a:r>
              <a:rPr kumimoji="0" lang="en-US" sz="18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sym typeface="Arial"/>
              </a:rPr>
              <a:t> 12 </a:t>
            </a:r>
            <a:r>
              <a:rPr kumimoji="0" lang="en-US" sz="1800" b="1" i="0" u="none" strike="noStrike" kern="1200" cap="none" spc="0" normalizeH="0" baseline="0" noProof="0" dirty="0" err="1">
                <a:ln>
                  <a:noFill/>
                </a:ln>
                <a:solidFill>
                  <a:srgbClr val="7030A0"/>
                </a:solidFill>
                <a:effectLst/>
                <a:uLnTx/>
                <a:uFillTx/>
                <a:latin typeface="HP001 4 hàng" panose="020B0603050302020204" pitchFamily="34" charset="-93"/>
                <a:ea typeface="+mn-ea"/>
                <a:cs typeface="Times New Roman" pitchFamily="18" charset="0"/>
                <a:sym typeface="Arial"/>
              </a:rPr>
              <a:t>năm</a:t>
            </a:r>
            <a:r>
              <a:rPr kumimoji="0" lang="en-US" sz="18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sym typeface="Arial"/>
              </a:rPr>
              <a:t> 2021</a:t>
            </a:r>
          </a:p>
        </p:txBody>
      </p:sp>
      <p:sp>
        <p:nvSpPr>
          <p:cNvPr id="20" name="TextBox 19"/>
          <p:cNvSpPr txBox="1"/>
          <p:nvPr/>
        </p:nvSpPr>
        <p:spPr>
          <a:xfrm>
            <a:off x="2539363" y="1188116"/>
            <a:ext cx="2052096" cy="438582"/>
          </a:xfrm>
          <a:prstGeom prst="rect">
            <a:avLst/>
          </a:prstGeom>
          <a:noFill/>
        </p:spPr>
        <p:txBody>
          <a:bodyPr wrap="square">
            <a:spAutoFit/>
          </a:bodyPr>
          <a:lstStyle/>
          <a:p>
            <a:pPr marL="0" marR="0" lvl="0" indent="0" algn="l" defTabSz="514350" rtl="0" eaLnBrk="1" fontAlgn="base" latinLnBrk="0" hangingPunct="1">
              <a:lnSpc>
                <a:spcPct val="125000"/>
              </a:lnSpc>
              <a:spcBef>
                <a:spcPct val="0"/>
              </a:spcBef>
              <a:spcAft>
                <a:spcPct val="0"/>
              </a:spcAft>
              <a:buClrTx/>
              <a:buSzTx/>
              <a:buFont typeface="Arial"/>
              <a:buNone/>
              <a:tabLst/>
              <a:defRPr/>
            </a:pPr>
            <a:r>
              <a:rPr kumimoji="0" lang="en-US" sz="1800" b="1" i="0" u="none" strike="noStrike" kern="1200" cap="none" spc="0" normalizeH="0" baseline="0" noProof="0" dirty="0">
                <a:ln>
                  <a:noFill/>
                </a:ln>
                <a:solidFill>
                  <a:srgbClr val="7030A0"/>
                </a:solidFill>
                <a:effectLst/>
                <a:uLnTx/>
                <a:uFillTx/>
                <a:latin typeface="HP001 4H" panose="020B0603050302020204" pitchFamily="34" charset="0"/>
                <a:ea typeface="+mn-ea"/>
                <a:cs typeface="Times New Roman" pitchFamily="18" charset="0"/>
                <a:sym typeface="Arial"/>
              </a:rPr>
              <a:t> </a:t>
            </a:r>
            <a:r>
              <a:rPr kumimoji="0" lang="en-US" sz="1800" b="1" i="0" u="none" strike="noStrike" kern="1200" cap="none" spc="0" normalizeH="0" baseline="0" noProof="0" dirty="0" err="1">
                <a:ln>
                  <a:noFill/>
                </a:ln>
                <a:solidFill>
                  <a:srgbClr val="7030A0"/>
                </a:solidFill>
                <a:effectLst/>
                <a:uLnTx/>
                <a:uFillTx/>
                <a:latin typeface="HP001 4 hàng" panose="020B0603050302020204" pitchFamily="34" charset="-93"/>
                <a:ea typeface="+mn-ea"/>
                <a:cs typeface="Times New Roman" pitchFamily="18" charset="0"/>
                <a:sym typeface="Arial"/>
              </a:rPr>
              <a:t>Luyện</a:t>
            </a:r>
            <a:r>
              <a:rPr kumimoji="0" lang="en-US" sz="18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sym typeface="Arial"/>
              </a:rPr>
              <a:t> </a:t>
            </a:r>
            <a:r>
              <a:rPr kumimoji="0" lang="en-US" sz="1800" b="1" i="0" u="none" strike="noStrike" kern="1200" cap="none" spc="0" normalizeH="0" baseline="0" noProof="0" dirty="0" err="1" smtClean="0">
                <a:ln>
                  <a:noFill/>
                </a:ln>
                <a:solidFill>
                  <a:srgbClr val="7030A0"/>
                </a:solidFill>
                <a:effectLst/>
                <a:uLnTx/>
                <a:uFillTx/>
                <a:latin typeface="HP001 4 hàng" panose="020B0603050302020204" pitchFamily="34" charset="-93"/>
                <a:ea typeface="+mn-ea"/>
                <a:cs typeface="Times New Roman" pitchFamily="18" charset="0"/>
                <a:sym typeface="Arial"/>
              </a:rPr>
              <a:t>viết</a:t>
            </a:r>
            <a:r>
              <a:rPr kumimoji="0" lang="en-US" sz="1800" b="1" i="0" u="none" strike="noStrike" kern="1200" cap="none" spc="0" normalizeH="0" baseline="0" noProof="0" dirty="0" smtClean="0">
                <a:ln>
                  <a:noFill/>
                </a:ln>
                <a:solidFill>
                  <a:srgbClr val="7030A0"/>
                </a:solidFill>
                <a:effectLst/>
                <a:uLnTx/>
                <a:uFillTx/>
                <a:latin typeface="HP001 4 hàng" panose="020B0603050302020204" pitchFamily="34" charset="-93"/>
                <a:ea typeface="+mn-ea"/>
                <a:cs typeface="Times New Roman" pitchFamily="18" charset="0"/>
                <a:sym typeface="Arial"/>
              </a:rPr>
              <a:t> </a:t>
            </a:r>
            <a:r>
              <a:rPr kumimoji="0" lang="en-US" sz="1800" b="1" i="0" u="none" strike="noStrike" kern="1200" cap="none" spc="0" normalizeH="0" baseline="0" noProof="0" dirty="0" err="1" smtClean="0">
                <a:ln>
                  <a:noFill/>
                </a:ln>
                <a:solidFill>
                  <a:srgbClr val="7030A0"/>
                </a:solidFill>
                <a:effectLst/>
                <a:uLnTx/>
                <a:uFillTx/>
                <a:latin typeface="HP001 4 hàng" panose="020B0603050302020204" pitchFamily="34" charset="-93"/>
                <a:ea typeface="+mn-ea"/>
                <a:cs typeface="Times New Roman" pitchFamily="18" charset="0"/>
                <a:sym typeface="Arial"/>
              </a:rPr>
              <a:t>đoạn</a:t>
            </a:r>
            <a:endParaRPr kumimoji="0" lang="en-US" sz="1800" b="1" i="0" u="none" strike="noStrike" kern="1200" cap="none" spc="0" normalizeH="0" baseline="0" noProof="0" dirty="0">
              <a:ln>
                <a:noFill/>
              </a:ln>
              <a:solidFill>
                <a:srgbClr val="7030A0"/>
              </a:solidFill>
              <a:effectLst/>
              <a:uLnTx/>
              <a:uFillTx/>
              <a:latin typeface="HP001 4 hàng" panose="020B0603050302020204" pitchFamily="34" charset="-93"/>
              <a:ea typeface="+mn-ea"/>
              <a:cs typeface="Times New Roman" pitchFamily="18" charset="0"/>
              <a:sym typeface="Arial"/>
            </a:endParaRPr>
          </a:p>
        </p:txBody>
      </p:sp>
      <p:sp>
        <p:nvSpPr>
          <p:cNvPr id="17" name="TextBox 22"/>
          <p:cNvSpPr txBox="1"/>
          <p:nvPr/>
        </p:nvSpPr>
        <p:spPr>
          <a:xfrm>
            <a:off x="1487998" y="1532672"/>
            <a:ext cx="5611089" cy="43858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14350" rtl="0" eaLnBrk="1" fontAlgn="base" latinLnBrk="0" hangingPunct="1">
              <a:lnSpc>
                <a:spcPct val="125000"/>
              </a:lnSpc>
              <a:spcBef>
                <a:spcPct val="0"/>
              </a:spcBef>
              <a:spcAft>
                <a:spcPct val="0"/>
              </a:spcAft>
              <a:buClrTx/>
              <a:buSzTx/>
              <a:buFont typeface="Arial"/>
              <a:buNone/>
              <a:tabLst/>
              <a:defRPr/>
            </a:pPr>
            <a:r>
              <a:rPr kumimoji="0" lang="en-US" sz="1800" b="1" i="0" u="none" strike="noStrike" kern="1200" cap="none" spc="0" normalizeH="0" baseline="0" noProof="0" dirty="0" err="1" smtClean="0">
                <a:ln>
                  <a:noFill/>
                </a:ln>
                <a:solidFill>
                  <a:srgbClr val="7030A0"/>
                </a:solidFill>
                <a:effectLst/>
                <a:uLnTx/>
                <a:uFillTx/>
                <a:latin typeface="HP001 4 hàng" pitchFamily="34" charset="-93"/>
                <a:ea typeface="+mn-ea"/>
                <a:cs typeface="Times New Roman" pitchFamily="18" charset="0"/>
                <a:sym typeface="Arial"/>
              </a:rPr>
              <a:t>Viết</a:t>
            </a:r>
            <a:r>
              <a:rPr kumimoji="0" lang="en-US" sz="1800" b="1" i="0" u="none" strike="noStrike" kern="1200" cap="none" spc="0" normalizeH="0" baseline="0" noProof="0" dirty="0" smtClean="0">
                <a:ln>
                  <a:noFill/>
                </a:ln>
                <a:solidFill>
                  <a:srgbClr val="7030A0"/>
                </a:solidFill>
                <a:effectLst/>
                <a:uLnTx/>
                <a:uFillTx/>
                <a:latin typeface="HP001 4 hàng" pitchFamily="34" charset="-93"/>
                <a:ea typeface="+mn-ea"/>
                <a:cs typeface="Times New Roman" pitchFamily="18" charset="0"/>
                <a:sym typeface="Arial"/>
              </a:rPr>
              <a:t> </a:t>
            </a:r>
            <a:r>
              <a:rPr kumimoji="0" lang="en-US" sz="1800" b="1" i="0" u="none" strike="noStrike" kern="1200" cap="none" spc="0" normalizeH="0" baseline="0" noProof="0" dirty="0" err="1" smtClean="0">
                <a:ln>
                  <a:noFill/>
                </a:ln>
                <a:solidFill>
                  <a:srgbClr val="7030A0"/>
                </a:solidFill>
                <a:effectLst/>
                <a:uLnTx/>
                <a:uFillTx/>
                <a:latin typeface="HP001 4 hàng" pitchFamily="34" charset="-93"/>
                <a:ea typeface="+mn-ea"/>
                <a:cs typeface="Times New Roman" pitchFamily="18" charset="0"/>
                <a:sym typeface="Arial"/>
              </a:rPr>
              <a:t>đoạn</a:t>
            </a:r>
            <a:r>
              <a:rPr kumimoji="0" lang="en-US" sz="1800" b="1" i="0" u="none" strike="noStrike" kern="1200" cap="none" spc="0" normalizeH="0" baseline="0" noProof="0" dirty="0" smtClean="0">
                <a:ln>
                  <a:noFill/>
                </a:ln>
                <a:solidFill>
                  <a:srgbClr val="7030A0"/>
                </a:solidFill>
                <a:effectLst/>
                <a:uLnTx/>
                <a:uFillTx/>
                <a:latin typeface="HP001 4 hàng" pitchFamily="34" charset="-93"/>
                <a:ea typeface="+mn-ea"/>
                <a:cs typeface="Times New Roman" pitchFamily="18" charset="0"/>
                <a:sym typeface="Arial"/>
              </a:rPr>
              <a:t> </a:t>
            </a:r>
            <a:r>
              <a:rPr kumimoji="0" lang="en-US" sz="1800" b="1" i="0" u="none" strike="noStrike" kern="1200" cap="none" spc="0" normalizeH="0" baseline="0" noProof="0" dirty="0" err="1" smtClean="0">
                <a:ln>
                  <a:noFill/>
                </a:ln>
                <a:solidFill>
                  <a:srgbClr val="7030A0"/>
                </a:solidFill>
                <a:effectLst/>
                <a:uLnTx/>
                <a:uFillTx/>
                <a:latin typeface="HP001 4 hàng" pitchFamily="34" charset="-93"/>
                <a:ea typeface="+mn-ea"/>
                <a:cs typeface="Times New Roman" pitchFamily="18" charset="0"/>
                <a:sym typeface="Arial"/>
              </a:rPr>
              <a:t>văn</a:t>
            </a:r>
            <a:r>
              <a:rPr kumimoji="0" lang="en-US" sz="1800" b="1" i="0" u="none" strike="noStrike" kern="1200" cap="none" spc="0" normalizeH="0" baseline="0" noProof="0" dirty="0" smtClean="0">
                <a:ln>
                  <a:noFill/>
                </a:ln>
                <a:solidFill>
                  <a:srgbClr val="7030A0"/>
                </a:solidFill>
                <a:effectLst/>
                <a:uLnTx/>
                <a:uFillTx/>
                <a:latin typeface="HP001 4 hàng" pitchFamily="34" charset="-93"/>
                <a:ea typeface="+mn-ea"/>
                <a:cs typeface="Times New Roman" pitchFamily="18" charset="0"/>
                <a:sym typeface="Arial"/>
              </a:rPr>
              <a:t> </a:t>
            </a:r>
            <a:r>
              <a:rPr kumimoji="0" lang="en-US" sz="1800" b="1" i="0" u="none" strike="noStrike" kern="1200" cap="none" spc="0" normalizeH="0" baseline="0" noProof="0" dirty="0" err="1" smtClean="0">
                <a:ln>
                  <a:noFill/>
                </a:ln>
                <a:solidFill>
                  <a:srgbClr val="7030A0"/>
                </a:solidFill>
                <a:effectLst/>
                <a:uLnTx/>
                <a:uFillTx/>
                <a:latin typeface="HP001 4 hàng" pitchFamily="34" charset="-93"/>
                <a:ea typeface="+mn-ea"/>
                <a:cs typeface="Times New Roman" pitchFamily="18" charset="0"/>
                <a:sym typeface="Arial"/>
              </a:rPr>
              <a:t>kể</a:t>
            </a:r>
            <a:r>
              <a:rPr kumimoji="0" lang="en-US" sz="1800" b="1" i="0" u="none" strike="noStrike" kern="1200" cap="none" spc="0" normalizeH="0" baseline="0" noProof="0" dirty="0" smtClean="0">
                <a:ln>
                  <a:noFill/>
                </a:ln>
                <a:solidFill>
                  <a:srgbClr val="7030A0"/>
                </a:solidFill>
                <a:effectLst/>
                <a:uLnTx/>
                <a:uFillTx/>
                <a:latin typeface="HP001 4 hàng" pitchFamily="34" charset="-93"/>
                <a:ea typeface="+mn-ea"/>
                <a:cs typeface="Times New Roman" pitchFamily="18" charset="0"/>
                <a:sym typeface="Arial"/>
              </a:rPr>
              <a:t> </a:t>
            </a:r>
            <a:r>
              <a:rPr kumimoji="0" lang="en-US" sz="1800" b="1" i="0" u="none" strike="noStrike" kern="1200" cap="none" spc="0" normalizeH="0" baseline="0" noProof="0" dirty="0" err="1" smtClean="0">
                <a:ln>
                  <a:noFill/>
                </a:ln>
                <a:solidFill>
                  <a:srgbClr val="7030A0"/>
                </a:solidFill>
                <a:effectLst/>
                <a:uLnTx/>
                <a:uFillTx/>
                <a:latin typeface="HP001 4 hàng" pitchFamily="34" charset="-93"/>
                <a:ea typeface="+mn-ea"/>
                <a:cs typeface="Times New Roman" pitchFamily="18" charset="0"/>
                <a:sym typeface="Arial"/>
              </a:rPr>
              <a:t>việc</a:t>
            </a:r>
            <a:r>
              <a:rPr kumimoji="0" lang="en-US" sz="1800" b="1" i="0" u="none" strike="noStrike" kern="1200" cap="none" spc="0" normalizeH="0" baseline="0" noProof="0" dirty="0" smtClean="0">
                <a:ln>
                  <a:noFill/>
                </a:ln>
                <a:solidFill>
                  <a:srgbClr val="7030A0"/>
                </a:solidFill>
                <a:effectLst/>
                <a:uLnTx/>
                <a:uFillTx/>
                <a:latin typeface="HP001 4 hàng" pitchFamily="34" charset="-93"/>
                <a:ea typeface="+mn-ea"/>
                <a:cs typeface="Times New Roman" pitchFamily="18" charset="0"/>
                <a:sym typeface="Arial"/>
              </a:rPr>
              <a:t> </a:t>
            </a:r>
            <a:r>
              <a:rPr kumimoji="0" lang="en-US" sz="1800" b="1" i="0" u="none" strike="noStrike" kern="1200" cap="none" spc="0" normalizeH="0" baseline="0" noProof="0" dirty="0" err="1" smtClean="0">
                <a:ln>
                  <a:noFill/>
                </a:ln>
                <a:solidFill>
                  <a:srgbClr val="7030A0"/>
                </a:solidFill>
                <a:effectLst/>
                <a:uLnTx/>
                <a:uFillTx/>
                <a:latin typeface="HP001 4 hàng" pitchFamily="34" charset="-93"/>
                <a:ea typeface="+mn-ea"/>
                <a:cs typeface="Times New Roman" pitchFamily="18" charset="0"/>
                <a:sym typeface="Arial"/>
              </a:rPr>
              <a:t>làm</a:t>
            </a:r>
            <a:r>
              <a:rPr kumimoji="0" lang="en-US" sz="1800" b="1" i="0" u="none" strike="noStrike" kern="1200" cap="none" spc="0" normalizeH="0" baseline="0" noProof="0" dirty="0" smtClean="0">
                <a:ln>
                  <a:noFill/>
                </a:ln>
                <a:solidFill>
                  <a:srgbClr val="7030A0"/>
                </a:solidFill>
                <a:effectLst/>
                <a:uLnTx/>
                <a:uFillTx/>
                <a:latin typeface="HP001 4 hàng" pitchFamily="34" charset="-93"/>
                <a:ea typeface="+mn-ea"/>
                <a:cs typeface="Times New Roman" pitchFamily="18" charset="0"/>
                <a:sym typeface="Arial"/>
              </a:rPr>
              <a:t> </a:t>
            </a:r>
            <a:r>
              <a:rPr kumimoji="0" lang="en-US" sz="1800" b="1" i="0" u="none" strike="noStrike" kern="1200" cap="none" spc="0" normalizeH="0" baseline="0" noProof="0" dirty="0" err="1" smtClean="0">
                <a:ln>
                  <a:noFill/>
                </a:ln>
                <a:solidFill>
                  <a:srgbClr val="7030A0"/>
                </a:solidFill>
                <a:effectLst/>
                <a:uLnTx/>
                <a:uFillTx/>
                <a:latin typeface="HP001 4 hàng" pitchFamily="34" charset="-93"/>
                <a:ea typeface="+mn-ea"/>
                <a:cs typeface="Times New Roman" pitchFamily="18" charset="0"/>
                <a:sym typeface="Arial"/>
              </a:rPr>
              <a:t>cùng</a:t>
            </a:r>
            <a:r>
              <a:rPr kumimoji="0" lang="en-US" sz="1800" b="1" i="0" u="none" strike="noStrike" kern="1200" cap="none" spc="0" normalizeH="0" baseline="0" noProof="0" dirty="0" smtClean="0">
                <a:ln>
                  <a:noFill/>
                </a:ln>
                <a:solidFill>
                  <a:srgbClr val="7030A0"/>
                </a:solidFill>
                <a:effectLst/>
                <a:uLnTx/>
                <a:uFillTx/>
                <a:latin typeface="HP001 4 hàng" pitchFamily="34" charset="-93"/>
                <a:ea typeface="+mn-ea"/>
                <a:cs typeface="Times New Roman" pitchFamily="18" charset="0"/>
                <a:sym typeface="Arial"/>
              </a:rPr>
              <a:t> </a:t>
            </a:r>
            <a:r>
              <a:rPr kumimoji="0" lang="en-US" sz="1800" b="1" i="0" u="none" strike="noStrike" kern="1200" cap="none" spc="0" normalizeH="0" baseline="0" noProof="0" dirty="0" err="1" smtClean="0">
                <a:ln>
                  <a:noFill/>
                </a:ln>
                <a:solidFill>
                  <a:srgbClr val="7030A0"/>
                </a:solidFill>
                <a:effectLst/>
                <a:uLnTx/>
                <a:uFillTx/>
                <a:latin typeface="HP001 4 hàng" pitchFamily="34" charset="-93"/>
                <a:ea typeface="+mn-ea"/>
                <a:cs typeface="Times New Roman" pitchFamily="18" charset="0"/>
                <a:sym typeface="Arial"/>
              </a:rPr>
              <a:t>người</a:t>
            </a:r>
            <a:r>
              <a:rPr kumimoji="0" lang="en-US" sz="1800" b="1" i="0" u="none" strike="noStrike" kern="1200" cap="none" spc="0" normalizeH="0" baseline="0" noProof="0" dirty="0" smtClean="0">
                <a:ln>
                  <a:noFill/>
                </a:ln>
                <a:solidFill>
                  <a:srgbClr val="7030A0"/>
                </a:solidFill>
                <a:effectLst/>
                <a:uLnTx/>
                <a:uFillTx/>
                <a:latin typeface="HP001 4 hàng" pitchFamily="34" charset="-93"/>
                <a:ea typeface="+mn-ea"/>
                <a:cs typeface="Times New Roman" pitchFamily="18" charset="0"/>
                <a:sym typeface="Arial"/>
              </a:rPr>
              <a:t> </a:t>
            </a:r>
            <a:r>
              <a:rPr kumimoji="0" lang="en-US" sz="1800" b="1" i="0" u="none" strike="noStrike" kern="1200" cap="none" spc="0" normalizeH="0" baseline="0" noProof="0" dirty="0" err="1" smtClean="0">
                <a:ln>
                  <a:noFill/>
                </a:ln>
                <a:solidFill>
                  <a:srgbClr val="7030A0"/>
                </a:solidFill>
                <a:effectLst/>
                <a:uLnTx/>
                <a:uFillTx/>
                <a:latin typeface="HP001 4 hàng" pitchFamily="34" charset="-93"/>
                <a:ea typeface="+mn-ea"/>
                <a:cs typeface="Times New Roman" pitchFamily="18" charset="0"/>
                <a:sym typeface="Arial"/>
              </a:rPr>
              <a:t>thân</a:t>
            </a:r>
            <a:r>
              <a:rPr kumimoji="0" lang="en-US" sz="1800" b="1" i="0" u="none" strike="noStrike" kern="1200" cap="none" spc="0" normalizeH="0" baseline="0" noProof="0" dirty="0" smtClean="0">
                <a:ln>
                  <a:noFill/>
                </a:ln>
                <a:solidFill>
                  <a:srgbClr val="7030A0"/>
                </a:solidFill>
                <a:effectLst/>
                <a:uLnTx/>
                <a:uFillTx/>
                <a:latin typeface="HP001 4 hàng" pitchFamily="34" charset="-93"/>
                <a:ea typeface="+mn-ea"/>
                <a:cs typeface="Times New Roman" pitchFamily="18" charset="0"/>
                <a:sym typeface="Arial"/>
              </a:rPr>
              <a:t>.</a:t>
            </a:r>
            <a:endParaRPr kumimoji="0" lang="en-US" sz="1800" b="1" i="0" u="none" strike="noStrike" kern="1200" cap="none" spc="0" normalizeH="0" baseline="0" noProof="0" dirty="0">
              <a:ln>
                <a:noFill/>
              </a:ln>
              <a:solidFill>
                <a:srgbClr val="7030A0"/>
              </a:solidFill>
              <a:effectLst/>
              <a:uLnTx/>
              <a:uFillTx/>
              <a:latin typeface="HP001 4 hàng" pitchFamily="34" charset="-93"/>
              <a:ea typeface="+mn-ea"/>
              <a:cs typeface="Times New Roman" pitchFamily="18" charset="0"/>
              <a:sym typeface="Arial"/>
            </a:endParaRPr>
          </a:p>
        </p:txBody>
      </p:sp>
      <p:sp>
        <p:nvSpPr>
          <p:cNvPr id="21" name="TextBox 20"/>
          <p:cNvSpPr txBox="1"/>
          <p:nvPr/>
        </p:nvSpPr>
        <p:spPr>
          <a:xfrm>
            <a:off x="1118989" y="1882988"/>
            <a:ext cx="1332749" cy="438582"/>
          </a:xfrm>
          <a:prstGeom prst="rect">
            <a:avLst/>
          </a:prstGeom>
          <a:noFill/>
        </p:spPr>
        <p:txBody>
          <a:bodyPr wrap="square">
            <a:spAutoFit/>
          </a:bodyPr>
          <a:lstStyle/>
          <a:p>
            <a:pPr marL="0" marR="0" lvl="0" indent="0" algn="l" defTabSz="514350" rtl="0" eaLnBrk="1" fontAlgn="base" latinLnBrk="0" hangingPunct="1">
              <a:lnSpc>
                <a:spcPct val="125000"/>
              </a:lnSpc>
              <a:spcBef>
                <a:spcPct val="0"/>
              </a:spcBef>
              <a:spcAft>
                <a:spcPct val="0"/>
              </a:spcAft>
              <a:buClrTx/>
              <a:buSzTx/>
              <a:buFont typeface="Arial"/>
              <a:buNone/>
              <a:tabLst/>
              <a:defRPr/>
            </a:pPr>
            <a:r>
              <a:rPr kumimoji="0" lang="en-US" sz="1800" b="1" i="0" u="none" strike="noStrike" kern="1200" cap="none" spc="0" normalizeH="0" baseline="0" noProof="0" dirty="0" err="1">
                <a:ln>
                  <a:noFill/>
                </a:ln>
                <a:solidFill>
                  <a:srgbClr val="7030A0"/>
                </a:solidFill>
                <a:effectLst/>
                <a:uLnTx/>
                <a:uFillTx/>
                <a:latin typeface="HP001 4 hàng" pitchFamily="34" charset="-93"/>
                <a:ea typeface="+mn-ea"/>
                <a:cs typeface="Times New Roman" pitchFamily="18" charset="0"/>
                <a:sym typeface="Arial"/>
              </a:rPr>
              <a:t>Bài</a:t>
            </a:r>
            <a:r>
              <a:rPr kumimoji="0" lang="en-US" sz="1800" b="1" i="0" u="none" strike="noStrike" kern="1200" cap="none" spc="0" normalizeH="0" baseline="0" noProof="0" dirty="0">
                <a:ln>
                  <a:noFill/>
                </a:ln>
                <a:solidFill>
                  <a:srgbClr val="7030A0"/>
                </a:solidFill>
                <a:effectLst/>
                <a:uLnTx/>
                <a:uFillTx/>
                <a:latin typeface="HP001 4 hàng" pitchFamily="34" charset="-93"/>
                <a:ea typeface="+mn-ea"/>
                <a:cs typeface="Times New Roman" pitchFamily="18" charset="0"/>
                <a:sym typeface="Arial"/>
              </a:rPr>
              <a:t> </a:t>
            </a:r>
            <a:r>
              <a:rPr kumimoji="0" lang="en-US" sz="1800" b="1" i="0" u="none" strike="noStrike" kern="0" cap="none" spc="0" normalizeH="0" baseline="0" noProof="0" dirty="0">
                <a:ln>
                  <a:noFill/>
                </a:ln>
                <a:solidFill>
                  <a:srgbClr val="7030A0"/>
                </a:solidFill>
                <a:effectLst/>
                <a:uLnTx/>
                <a:uFillTx/>
                <a:latin typeface="HP001 4 hàng" pitchFamily="34" charset="-93"/>
                <a:ea typeface="+mn-ea"/>
                <a:cs typeface="Times New Roman" pitchFamily="18" charset="0"/>
                <a:sym typeface="Arial"/>
              </a:rPr>
              <a:t>2</a:t>
            </a:r>
            <a:r>
              <a:rPr kumimoji="0" lang="en-US" sz="1800" b="1" i="0" u="none" strike="noStrike" kern="1200" cap="none" spc="0" normalizeH="0" baseline="0" noProof="0" dirty="0" smtClean="0">
                <a:ln>
                  <a:noFill/>
                </a:ln>
                <a:solidFill>
                  <a:srgbClr val="7030A0"/>
                </a:solidFill>
                <a:effectLst/>
                <a:uLnTx/>
                <a:uFillTx/>
                <a:latin typeface="HP001 4 hàng" pitchFamily="34" charset="-93"/>
                <a:ea typeface="+mn-ea"/>
                <a:cs typeface="Times New Roman" pitchFamily="18" charset="0"/>
                <a:sym typeface="Arial"/>
              </a:rPr>
              <a:t>: </a:t>
            </a:r>
            <a:endParaRPr kumimoji="0" lang="en-US" sz="1800" b="1" i="0" u="none" strike="noStrike" kern="1200" cap="none" spc="0" normalizeH="0" baseline="0" noProof="0" dirty="0">
              <a:ln>
                <a:noFill/>
              </a:ln>
              <a:solidFill>
                <a:srgbClr val="7030A0"/>
              </a:solidFill>
              <a:effectLst/>
              <a:uLnTx/>
              <a:uFillTx/>
              <a:latin typeface="HP001 4 hàng" pitchFamily="34" charset="-93"/>
              <a:ea typeface="+mn-ea"/>
              <a:cs typeface="Times New Roman" pitchFamily="18" charset="0"/>
              <a:sym typeface="Arial"/>
            </a:endParaRPr>
          </a:p>
        </p:txBody>
      </p:sp>
      <p:sp>
        <p:nvSpPr>
          <p:cNvPr id="18" name="TextBox 17"/>
          <p:cNvSpPr txBox="1"/>
          <p:nvPr/>
        </p:nvSpPr>
        <p:spPr>
          <a:xfrm>
            <a:off x="2998071" y="2221395"/>
            <a:ext cx="1332749" cy="438582"/>
          </a:xfrm>
          <a:prstGeom prst="rect">
            <a:avLst/>
          </a:prstGeom>
          <a:noFill/>
        </p:spPr>
        <p:txBody>
          <a:bodyPr wrap="square">
            <a:spAutoFit/>
          </a:bodyPr>
          <a:lstStyle/>
          <a:p>
            <a:pPr marL="0" marR="0" lvl="0" indent="0" algn="l" defTabSz="514350" rtl="0" eaLnBrk="1" fontAlgn="base" latinLnBrk="0" hangingPunct="1">
              <a:lnSpc>
                <a:spcPct val="125000"/>
              </a:lnSpc>
              <a:spcBef>
                <a:spcPct val="0"/>
              </a:spcBef>
              <a:spcAft>
                <a:spcPct val="0"/>
              </a:spcAft>
              <a:buClrTx/>
              <a:buSzTx/>
              <a:buFont typeface="Arial"/>
              <a:buNone/>
              <a:tabLst/>
              <a:defRPr/>
            </a:pPr>
            <a:r>
              <a:rPr kumimoji="0" lang="en-US" sz="1800" b="1" i="0" u="none" strike="noStrike" kern="1200" cap="none" spc="0" normalizeH="0" baseline="0" noProof="0" dirty="0" err="1">
                <a:ln>
                  <a:noFill/>
                </a:ln>
                <a:solidFill>
                  <a:srgbClr val="7030A0"/>
                </a:solidFill>
                <a:effectLst/>
                <a:uLnTx/>
                <a:uFillTx/>
                <a:latin typeface="HP001 4 hàng" pitchFamily="34" charset="-93"/>
                <a:ea typeface="+mn-ea"/>
                <a:cs typeface="Times New Roman" pitchFamily="18" charset="0"/>
                <a:sym typeface="Arial"/>
              </a:rPr>
              <a:t>Bài</a:t>
            </a:r>
            <a:r>
              <a:rPr kumimoji="0" lang="en-US" sz="1800" b="1" i="0" u="none" strike="noStrike" kern="1200" cap="none" spc="0" normalizeH="0" baseline="0" noProof="0" dirty="0">
                <a:ln>
                  <a:noFill/>
                </a:ln>
                <a:solidFill>
                  <a:srgbClr val="7030A0"/>
                </a:solidFill>
                <a:effectLst/>
                <a:uLnTx/>
                <a:uFillTx/>
                <a:latin typeface="HP001 4 hàng" pitchFamily="34" charset="-93"/>
                <a:ea typeface="+mn-ea"/>
                <a:cs typeface="Times New Roman" pitchFamily="18" charset="0"/>
                <a:sym typeface="Arial"/>
              </a:rPr>
              <a:t> </a:t>
            </a:r>
            <a:r>
              <a:rPr lang="en-US" sz="1800" b="1" dirty="0" err="1" smtClean="0">
                <a:solidFill>
                  <a:srgbClr val="7030A0"/>
                </a:solidFill>
                <a:latin typeface="HP001 4 hàng" pitchFamily="34" charset="-93"/>
                <a:ea typeface="+mn-ea"/>
                <a:cs typeface="Times New Roman" pitchFamily="18" charset="0"/>
              </a:rPr>
              <a:t>làm</a:t>
            </a:r>
            <a:r>
              <a:rPr kumimoji="0" lang="en-US" sz="1800" b="1" i="0" u="none" strike="noStrike" kern="1200" cap="none" spc="0" normalizeH="0" baseline="0" noProof="0" dirty="0" smtClean="0">
                <a:ln>
                  <a:noFill/>
                </a:ln>
                <a:solidFill>
                  <a:srgbClr val="7030A0"/>
                </a:solidFill>
                <a:effectLst/>
                <a:uLnTx/>
                <a:uFillTx/>
                <a:latin typeface="HP001 4 hàng" pitchFamily="34" charset="-93"/>
                <a:ea typeface="+mn-ea"/>
                <a:cs typeface="Times New Roman" pitchFamily="18" charset="0"/>
                <a:sym typeface="Arial"/>
              </a:rPr>
              <a:t> </a:t>
            </a:r>
            <a:endParaRPr kumimoji="0" lang="en-US" sz="1800" b="1" i="0" u="none" strike="noStrike" kern="1200" cap="none" spc="0" normalizeH="0" baseline="0" noProof="0" dirty="0">
              <a:ln>
                <a:noFill/>
              </a:ln>
              <a:solidFill>
                <a:srgbClr val="7030A0"/>
              </a:solidFill>
              <a:effectLst/>
              <a:uLnTx/>
              <a:uFillTx/>
              <a:latin typeface="HP001 4 hàng" pitchFamily="34" charset="-93"/>
              <a:ea typeface="+mn-ea"/>
              <a:cs typeface="Times New Roman" pitchFamily="18" charset="0"/>
              <a:sym typeface="Arial"/>
            </a:endParaRPr>
          </a:p>
        </p:txBody>
      </p:sp>
    </p:spTree>
    <p:extLst>
      <p:ext uri="{BB962C8B-B14F-4D97-AF65-F5344CB8AC3E}">
        <p14:creationId xmlns:p14="http://schemas.microsoft.com/office/powerpoint/2010/main" val="12759704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30.Thuongong[2021060210175347].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4107</TotalTime>
  <Words>389</Words>
  <Application>Microsoft Office PowerPoint</Application>
  <PresentationFormat>Custom</PresentationFormat>
  <Paragraphs>42</Paragraphs>
  <Slides>9</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9</vt:i4>
      </vt:variant>
    </vt:vector>
  </HeadingPairs>
  <TitlesOfParts>
    <vt:vector size="21" baseType="lpstr">
      <vt:lpstr>Arial</vt:lpstr>
      <vt:lpstr>Times New Roman</vt:lpstr>
      <vt:lpstr>UTM Avo</vt:lpstr>
      <vt:lpstr>Kalam</vt:lpstr>
      <vt:lpstr>HP001 4H</vt:lpstr>
      <vt:lpstr>UTM Cookies</vt:lpstr>
      <vt:lpstr>Wingdings</vt:lpstr>
      <vt:lpstr>Calibri</vt:lpstr>
      <vt:lpstr>Montserrat</vt:lpstr>
      <vt:lpstr>HP001 4 hàng</vt:lpstr>
      <vt:lpstr>Doodle Sketchbook by Slidesgo</vt:lpstr>
      <vt:lpstr>1_Doodle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cp:lastModifiedBy>
  <cp:revision>187</cp:revision>
  <dcterms:modified xsi:type="dcterms:W3CDTF">2021-12-24T00:39:28Z</dcterms:modified>
</cp:coreProperties>
</file>