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 id="2147483841" r:id="rId2"/>
    <p:sldMasterId id="2147483898" r:id="rId3"/>
    <p:sldMasterId id="2147483920" r:id="rId4"/>
  </p:sldMasterIdLst>
  <p:notesMasterIdLst>
    <p:notesMasterId r:id="rId14"/>
  </p:notesMasterIdLst>
  <p:sldIdLst>
    <p:sldId id="332" r:id="rId5"/>
    <p:sldId id="346" r:id="rId6"/>
    <p:sldId id="343" r:id="rId7"/>
    <p:sldId id="344" r:id="rId8"/>
    <p:sldId id="349" r:id="rId9"/>
    <p:sldId id="350" r:id="rId10"/>
    <p:sldId id="351" r:id="rId11"/>
    <p:sldId id="347" r:id="rId12"/>
    <p:sldId id="34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extLst>
      <p:ext uri="{19B8F6BF-5375-455C-9EA6-DF929625EA0E}">
        <p15:presenceInfo xmlns:p15="http://schemas.microsoft.com/office/powerpoint/2012/main"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76" d="100"/>
          <a:sy n="76" d="100"/>
        </p:scale>
        <p:origin x="3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0F4FF6-0C19-4085-A24B-D7CC56FA1061}" type="datetimeFigureOut">
              <a:rPr lang="en-US" smtClean="0"/>
              <a:t>12/3/2021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CFED00-B1CD-41CE-8CCC-0E16A0702E6A}" type="slidenum">
              <a:rPr lang="en-US" smtClean="0"/>
              <a:t>‹#›</a:t>
            </a:fld>
            <a:endParaRPr lang="en-US"/>
          </a:p>
        </p:txBody>
      </p:sp>
    </p:spTree>
    <p:extLst>
      <p:ext uri="{BB962C8B-B14F-4D97-AF65-F5344CB8AC3E}">
        <p14:creationId xmlns:p14="http://schemas.microsoft.com/office/powerpoint/2010/main" val="1080938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8CFED00-B1CD-41CE-8CCC-0E16A0702E6A}" type="slidenum">
              <a:rPr lang="en-US" smtClean="0"/>
              <a:t>9</a:t>
            </a:fld>
            <a:endParaRPr lang="en-US"/>
          </a:p>
        </p:txBody>
      </p:sp>
    </p:spTree>
    <p:extLst>
      <p:ext uri="{BB962C8B-B14F-4D97-AF65-F5344CB8AC3E}">
        <p14:creationId xmlns:p14="http://schemas.microsoft.com/office/powerpoint/2010/main" val="352777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15228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73808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cSld name="1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83593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cSld name="1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614787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cSld name="1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327037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cSld name="1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4789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cSld name="10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51014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cSld name="9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986766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cSld name="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64578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cSld name="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82327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cSld name="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374592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8535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40519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89216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83334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94259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594030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3C39D9B-1707-4BC2-A8DF-A9A95A2D1DDF}" type="datetimeFigureOut">
              <a:rPr lang="en-US" smtClean="0"/>
              <a:t>12/3/2021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a:prstGeom prst="rect">
            <a:avLst/>
          </a:prstGeom>
        </p:spPr>
        <p:txBody>
          <a:bodyPr/>
          <a:lstStyle/>
          <a:p>
            <a:endParaRPr lang="en-US"/>
          </a:p>
        </p:txBody>
      </p:sp>
    </p:spTree>
    <p:extLst>
      <p:ext uri="{BB962C8B-B14F-4D97-AF65-F5344CB8AC3E}">
        <p14:creationId xmlns:p14="http://schemas.microsoft.com/office/powerpoint/2010/main" val="791912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0"/>
        <p:cNvGrpSpPr/>
        <p:nvPr/>
      </p:nvGrpSpPr>
      <p:grpSpPr>
        <a:xfrm>
          <a:off x="0" y="0"/>
          <a:ext cx="0" cy="0"/>
          <a:chOff x="0" y="0"/>
          <a:chExt cx="0" cy="0"/>
        </a:xfrm>
      </p:grpSpPr>
      <p:sp>
        <p:nvSpPr>
          <p:cNvPr id="91" name="Google Shape;91;p15"/>
          <p:cNvSpPr txBox="1">
            <a:spLocks noGrp="1"/>
          </p:cNvSpPr>
          <p:nvPr>
            <p:ph type="subTitle" idx="1"/>
          </p:nvPr>
        </p:nvSpPr>
        <p:spPr>
          <a:xfrm rot="-201010">
            <a:off x="4567510" y="2130260"/>
            <a:ext cx="3798892" cy="761349"/>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2" name="Google Shape;92;p15"/>
          <p:cNvSpPr txBox="1">
            <a:spLocks noGrp="1"/>
          </p:cNvSpPr>
          <p:nvPr>
            <p:ph type="subTitle" idx="2"/>
          </p:nvPr>
        </p:nvSpPr>
        <p:spPr>
          <a:xfrm>
            <a:off x="4568263" y="3631225"/>
            <a:ext cx="3798000" cy="7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3" name="Google Shape;93;p15"/>
          <p:cNvSpPr txBox="1">
            <a:spLocks noGrp="1"/>
          </p:cNvSpPr>
          <p:nvPr>
            <p:ph type="ctrTitle"/>
          </p:nvPr>
        </p:nvSpPr>
        <p:spPr>
          <a:xfrm rot="-185413">
            <a:off x="4551046" y="1879377"/>
            <a:ext cx="1929205" cy="443849"/>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667" b="0">
                <a:latin typeface="Nunito SemiBold"/>
                <a:ea typeface="Nunito SemiBold"/>
                <a:cs typeface="Nunito SemiBold"/>
                <a:sym typeface="Nunito SemiBold"/>
              </a:defRPr>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4" name="Google Shape;94;p15"/>
          <p:cNvSpPr txBox="1">
            <a:spLocks noGrp="1"/>
          </p:cNvSpPr>
          <p:nvPr>
            <p:ph type="ctrTitle" idx="3"/>
          </p:nvPr>
        </p:nvSpPr>
        <p:spPr>
          <a:xfrm>
            <a:off x="4567667" y="3343015"/>
            <a:ext cx="1929200" cy="4440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667" b="0">
                <a:latin typeface="Nunito SemiBold"/>
                <a:ea typeface="Nunito SemiBold"/>
                <a:cs typeface="Nunito SemiBold"/>
                <a:sym typeface="Nunito SemiBold"/>
              </a:defRPr>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5" name="Google Shape;95;p15"/>
          <p:cNvSpPr txBox="1">
            <a:spLocks noGrp="1"/>
          </p:cNvSpPr>
          <p:nvPr>
            <p:ph type="subTitle" idx="4"/>
          </p:nvPr>
        </p:nvSpPr>
        <p:spPr>
          <a:xfrm rot="-273526">
            <a:off x="4488490" y="5036135"/>
            <a:ext cx="3799621" cy="761324"/>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6" name="Google Shape;96;p15"/>
          <p:cNvSpPr txBox="1">
            <a:spLocks noGrp="1"/>
          </p:cNvSpPr>
          <p:nvPr>
            <p:ph type="ctrTitle" idx="5"/>
          </p:nvPr>
        </p:nvSpPr>
        <p:spPr>
          <a:xfrm rot="-251841">
            <a:off x="4455622" y="4825113"/>
            <a:ext cx="1929175" cy="443984"/>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667" b="0">
                <a:latin typeface="Nunito SemiBold"/>
                <a:ea typeface="Nunito SemiBold"/>
                <a:cs typeface="Nunito SemiBold"/>
                <a:sym typeface="Nunito SemiBold"/>
              </a:defRPr>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7" name="Google Shape;97;p15"/>
          <p:cNvSpPr txBox="1">
            <a:spLocks noGrp="1"/>
          </p:cNvSpPr>
          <p:nvPr>
            <p:ph type="title" idx="6"/>
          </p:nvPr>
        </p:nvSpPr>
        <p:spPr>
          <a:xfrm>
            <a:off x="936400" y="806967"/>
            <a:ext cx="103444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87299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98"/>
        <p:cNvGrpSpPr/>
        <p:nvPr/>
      </p:nvGrpSpPr>
      <p:grpSpPr>
        <a:xfrm>
          <a:off x="0" y="0"/>
          <a:ext cx="0" cy="0"/>
          <a:chOff x="0" y="0"/>
          <a:chExt cx="0" cy="0"/>
        </a:xfrm>
      </p:grpSpPr>
      <p:sp>
        <p:nvSpPr>
          <p:cNvPr id="99" name="Google Shape;99;p16"/>
          <p:cNvSpPr txBox="1">
            <a:spLocks noGrp="1"/>
          </p:cNvSpPr>
          <p:nvPr>
            <p:ph type="ctrTitle"/>
          </p:nvPr>
        </p:nvSpPr>
        <p:spPr>
          <a:xfrm>
            <a:off x="2807849" y="2436767"/>
            <a:ext cx="24292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667"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9pPr>
          </a:lstStyle>
          <a:p>
            <a:endParaRPr/>
          </a:p>
        </p:txBody>
      </p:sp>
      <p:sp>
        <p:nvSpPr>
          <p:cNvPr id="100" name="Google Shape;100;p16"/>
          <p:cNvSpPr txBox="1">
            <a:spLocks noGrp="1"/>
          </p:cNvSpPr>
          <p:nvPr>
            <p:ph type="subTitle" idx="1"/>
          </p:nvPr>
        </p:nvSpPr>
        <p:spPr>
          <a:xfrm>
            <a:off x="2539049" y="2855184"/>
            <a:ext cx="29668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867"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01" name="Google Shape;101;p16"/>
          <p:cNvSpPr txBox="1">
            <a:spLocks noGrp="1"/>
          </p:cNvSpPr>
          <p:nvPr>
            <p:ph type="ctrTitle" idx="2"/>
          </p:nvPr>
        </p:nvSpPr>
        <p:spPr>
          <a:xfrm>
            <a:off x="6853351" y="2436767"/>
            <a:ext cx="24292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667"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9pPr>
          </a:lstStyle>
          <a:p>
            <a:endParaRPr/>
          </a:p>
        </p:txBody>
      </p:sp>
      <p:sp>
        <p:nvSpPr>
          <p:cNvPr id="102" name="Google Shape;102;p16"/>
          <p:cNvSpPr txBox="1">
            <a:spLocks noGrp="1"/>
          </p:cNvSpPr>
          <p:nvPr>
            <p:ph type="subTitle" idx="3"/>
          </p:nvPr>
        </p:nvSpPr>
        <p:spPr>
          <a:xfrm>
            <a:off x="6584551" y="2855184"/>
            <a:ext cx="29668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867"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03" name="Google Shape;103;p16"/>
          <p:cNvSpPr txBox="1">
            <a:spLocks noGrp="1"/>
          </p:cNvSpPr>
          <p:nvPr>
            <p:ph type="ctrTitle" idx="4"/>
          </p:nvPr>
        </p:nvSpPr>
        <p:spPr>
          <a:xfrm>
            <a:off x="2807849" y="4504851"/>
            <a:ext cx="24292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667"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9pPr>
          </a:lstStyle>
          <a:p>
            <a:endParaRPr/>
          </a:p>
        </p:txBody>
      </p:sp>
      <p:sp>
        <p:nvSpPr>
          <p:cNvPr id="104" name="Google Shape;104;p16"/>
          <p:cNvSpPr txBox="1">
            <a:spLocks noGrp="1"/>
          </p:cNvSpPr>
          <p:nvPr>
            <p:ph type="subTitle" idx="5"/>
          </p:nvPr>
        </p:nvSpPr>
        <p:spPr>
          <a:xfrm>
            <a:off x="2539049" y="4931304"/>
            <a:ext cx="29668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867"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05" name="Google Shape;105;p16"/>
          <p:cNvSpPr txBox="1">
            <a:spLocks noGrp="1"/>
          </p:cNvSpPr>
          <p:nvPr>
            <p:ph type="ctrTitle" idx="6"/>
          </p:nvPr>
        </p:nvSpPr>
        <p:spPr>
          <a:xfrm>
            <a:off x="6853351" y="4504851"/>
            <a:ext cx="24292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667"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9pPr>
          </a:lstStyle>
          <a:p>
            <a:endParaRPr/>
          </a:p>
        </p:txBody>
      </p:sp>
      <p:sp>
        <p:nvSpPr>
          <p:cNvPr id="106" name="Google Shape;106;p16"/>
          <p:cNvSpPr txBox="1">
            <a:spLocks noGrp="1"/>
          </p:cNvSpPr>
          <p:nvPr>
            <p:ph type="subTitle" idx="7"/>
          </p:nvPr>
        </p:nvSpPr>
        <p:spPr>
          <a:xfrm>
            <a:off x="6584551" y="4931304"/>
            <a:ext cx="29668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867"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07" name="Google Shape;107;p16"/>
          <p:cNvSpPr txBox="1">
            <a:spLocks noGrp="1"/>
          </p:cNvSpPr>
          <p:nvPr>
            <p:ph type="title" idx="8"/>
          </p:nvPr>
        </p:nvSpPr>
        <p:spPr>
          <a:xfrm>
            <a:off x="936400" y="806967"/>
            <a:ext cx="103444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
        <p:nvSpPr>
          <p:cNvPr id="108" name="Google Shape;108;p16"/>
          <p:cNvSpPr txBox="1">
            <a:spLocks noGrp="1"/>
          </p:cNvSpPr>
          <p:nvPr>
            <p:ph type="title" idx="9" hasCustomPrompt="1"/>
          </p:nvPr>
        </p:nvSpPr>
        <p:spPr>
          <a:xfrm>
            <a:off x="3441449" y="1903567"/>
            <a:ext cx="11620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109" name="Google Shape;109;p16"/>
          <p:cNvSpPr txBox="1">
            <a:spLocks noGrp="1"/>
          </p:cNvSpPr>
          <p:nvPr>
            <p:ph type="title" idx="13" hasCustomPrompt="1"/>
          </p:nvPr>
        </p:nvSpPr>
        <p:spPr>
          <a:xfrm>
            <a:off x="3441449" y="3968767"/>
            <a:ext cx="11620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110" name="Google Shape;110;p16"/>
          <p:cNvSpPr txBox="1">
            <a:spLocks noGrp="1"/>
          </p:cNvSpPr>
          <p:nvPr>
            <p:ph type="title" idx="14" hasCustomPrompt="1"/>
          </p:nvPr>
        </p:nvSpPr>
        <p:spPr>
          <a:xfrm>
            <a:off x="7486951" y="1903567"/>
            <a:ext cx="11620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111" name="Google Shape;111;p16"/>
          <p:cNvSpPr txBox="1">
            <a:spLocks noGrp="1"/>
          </p:cNvSpPr>
          <p:nvPr>
            <p:ph type="title" idx="15" hasCustomPrompt="1"/>
          </p:nvPr>
        </p:nvSpPr>
        <p:spPr>
          <a:xfrm>
            <a:off x="7486951" y="3968767"/>
            <a:ext cx="11620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Tree>
    <p:extLst>
      <p:ext uri="{BB962C8B-B14F-4D97-AF65-F5344CB8AC3E}">
        <p14:creationId xmlns:p14="http://schemas.microsoft.com/office/powerpoint/2010/main" val="298078995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6086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194078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2183186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3776323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479183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4059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862302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215162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522001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15421445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3756118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46710609"/>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43509427"/>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18553057"/>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15016316"/>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8997936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81751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26606847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39814277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19500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983328-5D9C-4CDA-A4B0-8F0932BA2C1A}"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208753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983328-5D9C-4CDA-A4B0-8F0932BA2C1A}"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665688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1049487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983328-5D9C-4CDA-A4B0-8F0932BA2C1A}"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5646245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983328-5D9C-4CDA-A4B0-8F0932BA2C1A}" type="datetimeFigureOut">
              <a:rPr lang="en-US" smtClean="0"/>
              <a:t>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196860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983328-5D9C-4CDA-A4B0-8F0932BA2C1A}" type="datetimeFigureOut">
              <a:rPr lang="en-US" smtClean="0"/>
              <a:t>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665525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546926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66828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6535008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8855453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4102486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476770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6955965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84586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2524770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983328-5D9C-4CDA-A4B0-8F0932BA2C1A}"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6529484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983328-5D9C-4CDA-A4B0-8F0932BA2C1A}"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2804310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024175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19973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3301158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52806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182631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0678831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9678558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2150063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312702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694789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420645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4818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92913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819508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5814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583201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70638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014600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41007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335292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150314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5261353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985597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2273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9107771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83432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730910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783876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896092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879619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80008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79654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862253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7056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739016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725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742270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034456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470942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07445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567610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504362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426802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911293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61563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465440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719802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278705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308832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4711231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cSld name="20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0445563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cSld name="19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580062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cSld name="1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431410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cSld name="1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60574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cSld name="1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0236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cSld name="1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73360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9" Type="http://schemas.openxmlformats.org/officeDocument/2006/relationships/slideLayout" Target="../slideLayouts/slideLayout90.xml"/><Relationship Id="rId21" Type="http://schemas.openxmlformats.org/officeDocument/2006/relationships/slideLayout" Target="../slideLayouts/slideLayout72.xml"/><Relationship Id="rId34" Type="http://schemas.openxmlformats.org/officeDocument/2006/relationships/slideLayout" Target="../slideLayouts/slideLayout85.xml"/><Relationship Id="rId42" Type="http://schemas.openxmlformats.org/officeDocument/2006/relationships/slideLayout" Target="../slideLayouts/slideLayout93.xml"/><Relationship Id="rId47" Type="http://schemas.openxmlformats.org/officeDocument/2006/relationships/slideLayout" Target="../slideLayouts/slideLayout98.xml"/><Relationship Id="rId50" Type="http://schemas.openxmlformats.org/officeDocument/2006/relationships/slideLayout" Target="../slideLayouts/slideLayout101.xml"/><Relationship Id="rId55" Type="http://schemas.openxmlformats.org/officeDocument/2006/relationships/slideLayout" Target="../slideLayouts/slideLayout106.xml"/><Relationship Id="rId63" Type="http://schemas.openxmlformats.org/officeDocument/2006/relationships/theme" Target="../theme/theme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9" Type="http://schemas.openxmlformats.org/officeDocument/2006/relationships/slideLayout" Target="../slideLayouts/slideLayout80.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slideLayout" Target="../slideLayouts/slideLayout83.xml"/><Relationship Id="rId37" Type="http://schemas.openxmlformats.org/officeDocument/2006/relationships/slideLayout" Target="../slideLayouts/slideLayout88.xml"/><Relationship Id="rId40" Type="http://schemas.openxmlformats.org/officeDocument/2006/relationships/slideLayout" Target="../slideLayouts/slideLayout91.xml"/><Relationship Id="rId45" Type="http://schemas.openxmlformats.org/officeDocument/2006/relationships/slideLayout" Target="../slideLayouts/slideLayout96.xml"/><Relationship Id="rId53" Type="http://schemas.openxmlformats.org/officeDocument/2006/relationships/slideLayout" Target="../slideLayouts/slideLayout104.xml"/><Relationship Id="rId58" Type="http://schemas.openxmlformats.org/officeDocument/2006/relationships/slideLayout" Target="../slideLayouts/slideLayout109.xml"/><Relationship Id="rId5" Type="http://schemas.openxmlformats.org/officeDocument/2006/relationships/slideLayout" Target="../slideLayouts/slideLayout56.xml"/><Relationship Id="rId61" Type="http://schemas.openxmlformats.org/officeDocument/2006/relationships/slideLayout" Target="../slideLayouts/slideLayout112.xml"/><Relationship Id="rId19" Type="http://schemas.openxmlformats.org/officeDocument/2006/relationships/slideLayout" Target="../slideLayouts/slideLayout7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 Id="rId35" Type="http://schemas.openxmlformats.org/officeDocument/2006/relationships/slideLayout" Target="../slideLayouts/slideLayout86.xml"/><Relationship Id="rId43" Type="http://schemas.openxmlformats.org/officeDocument/2006/relationships/slideLayout" Target="../slideLayouts/slideLayout94.xml"/><Relationship Id="rId48" Type="http://schemas.openxmlformats.org/officeDocument/2006/relationships/slideLayout" Target="../slideLayouts/slideLayout99.xml"/><Relationship Id="rId56" Type="http://schemas.openxmlformats.org/officeDocument/2006/relationships/slideLayout" Target="../slideLayouts/slideLayout107.xml"/><Relationship Id="rId8" Type="http://schemas.openxmlformats.org/officeDocument/2006/relationships/slideLayout" Target="../slideLayouts/slideLayout59.xml"/><Relationship Id="rId51" Type="http://schemas.openxmlformats.org/officeDocument/2006/relationships/slideLayout" Target="../slideLayouts/slideLayout102.xml"/><Relationship Id="rId3" Type="http://schemas.openxmlformats.org/officeDocument/2006/relationships/slideLayout" Target="../slideLayouts/slideLayout54.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slideLayout" Target="../slideLayouts/slideLayout84.xml"/><Relationship Id="rId38" Type="http://schemas.openxmlformats.org/officeDocument/2006/relationships/slideLayout" Target="../slideLayouts/slideLayout89.xml"/><Relationship Id="rId46" Type="http://schemas.openxmlformats.org/officeDocument/2006/relationships/slideLayout" Target="../slideLayouts/slideLayout97.xml"/><Relationship Id="rId59" Type="http://schemas.openxmlformats.org/officeDocument/2006/relationships/slideLayout" Target="../slideLayouts/slideLayout110.xml"/><Relationship Id="rId20" Type="http://schemas.openxmlformats.org/officeDocument/2006/relationships/slideLayout" Target="../slideLayouts/slideLayout71.xml"/><Relationship Id="rId41" Type="http://schemas.openxmlformats.org/officeDocument/2006/relationships/slideLayout" Target="../slideLayouts/slideLayout92.xml"/><Relationship Id="rId54" Type="http://schemas.openxmlformats.org/officeDocument/2006/relationships/slideLayout" Target="../slideLayouts/slideLayout105.xml"/><Relationship Id="rId62" Type="http://schemas.openxmlformats.org/officeDocument/2006/relationships/slideLayout" Target="../slideLayouts/slideLayout11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36" Type="http://schemas.openxmlformats.org/officeDocument/2006/relationships/slideLayout" Target="../slideLayouts/slideLayout87.xml"/><Relationship Id="rId49" Type="http://schemas.openxmlformats.org/officeDocument/2006/relationships/slideLayout" Target="../slideLayouts/slideLayout100.xml"/><Relationship Id="rId57" Type="http://schemas.openxmlformats.org/officeDocument/2006/relationships/slideLayout" Target="../slideLayouts/slideLayout108.xml"/><Relationship Id="rId10" Type="http://schemas.openxmlformats.org/officeDocument/2006/relationships/slideLayout" Target="../slideLayouts/slideLayout61.xml"/><Relationship Id="rId31" Type="http://schemas.openxmlformats.org/officeDocument/2006/relationships/slideLayout" Target="../slideLayouts/slideLayout82.xml"/><Relationship Id="rId44" Type="http://schemas.openxmlformats.org/officeDocument/2006/relationships/slideLayout" Target="../slideLayouts/slideLayout95.xml"/><Relationship Id="rId52" Type="http://schemas.openxmlformats.org/officeDocument/2006/relationships/slideLayout" Target="../slideLayouts/slideLayout103.xml"/><Relationship Id="rId60" Type="http://schemas.openxmlformats.org/officeDocument/2006/relationships/slideLayout" Target="../slideLayouts/slideLayout11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1591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688" r:id="rId12"/>
    <p:sldLayoutId id="2147483767" r:id="rId13"/>
    <p:sldLayoutId id="2147483793" r:id="rId14"/>
    <p:sldLayoutId id="2147483794" r:id="rId15"/>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12/3/2021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95556992"/>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919" r:id="rId17"/>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12/3/2021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63613550"/>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7" r:id="rId17"/>
    <p:sldLayoutId id="2147483673" r:id="rId18"/>
    <p:sldLayoutId id="2147483918" r:id="rId19"/>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2256075"/>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 id="2147483937" r:id="rId17"/>
    <p:sldLayoutId id="2147483938" r:id="rId18"/>
    <p:sldLayoutId id="2147483939" r:id="rId19"/>
    <p:sldLayoutId id="2147483940" r:id="rId20"/>
    <p:sldLayoutId id="2147483941" r:id="rId21"/>
    <p:sldLayoutId id="2147483942" r:id="rId22"/>
    <p:sldLayoutId id="2147483943" r:id="rId23"/>
    <p:sldLayoutId id="2147483944" r:id="rId24"/>
    <p:sldLayoutId id="2147483945" r:id="rId25"/>
    <p:sldLayoutId id="2147483946" r:id="rId26"/>
    <p:sldLayoutId id="2147483947" r:id="rId27"/>
    <p:sldLayoutId id="2147483948" r:id="rId28"/>
    <p:sldLayoutId id="2147483949" r:id="rId29"/>
    <p:sldLayoutId id="2147483950" r:id="rId30"/>
    <p:sldLayoutId id="2147483951" r:id="rId31"/>
    <p:sldLayoutId id="2147483952" r:id="rId32"/>
    <p:sldLayoutId id="2147483953" r:id="rId33"/>
    <p:sldLayoutId id="2147483954" r:id="rId34"/>
    <p:sldLayoutId id="2147483955" r:id="rId35"/>
    <p:sldLayoutId id="2147483956" r:id="rId36"/>
    <p:sldLayoutId id="2147483957" r:id="rId37"/>
    <p:sldLayoutId id="2147483958" r:id="rId38"/>
    <p:sldLayoutId id="2147483959" r:id="rId39"/>
    <p:sldLayoutId id="2147483960" r:id="rId40"/>
    <p:sldLayoutId id="2147483961" r:id="rId41"/>
    <p:sldLayoutId id="2147483962" r:id="rId42"/>
    <p:sldLayoutId id="2147483963" r:id="rId43"/>
    <p:sldLayoutId id="2147483964" r:id="rId44"/>
    <p:sldLayoutId id="2147483965" r:id="rId45"/>
    <p:sldLayoutId id="2147483966" r:id="rId46"/>
    <p:sldLayoutId id="2147483967" r:id="rId47"/>
    <p:sldLayoutId id="2147483968" r:id="rId48"/>
    <p:sldLayoutId id="2147483969" r:id="rId49"/>
    <p:sldLayoutId id="2147483970" r:id="rId50"/>
    <p:sldLayoutId id="2147483971" r:id="rId51"/>
    <p:sldLayoutId id="2147483972" r:id="rId52"/>
    <p:sldLayoutId id="2147483973" r:id="rId53"/>
    <p:sldLayoutId id="2147483974" r:id="rId54"/>
    <p:sldLayoutId id="2147483975" r:id="rId55"/>
    <p:sldLayoutId id="2147483976" r:id="rId56"/>
    <p:sldLayoutId id="2147483977" r:id="rId57"/>
    <p:sldLayoutId id="2147483978" r:id="rId58"/>
    <p:sldLayoutId id="2147483979" r:id="rId59"/>
    <p:sldLayoutId id="2147483980" r:id="rId60"/>
    <p:sldLayoutId id="2147483981" r:id="rId61"/>
    <p:sldLayoutId id="2147483982" r:id="rId6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8.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6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680" y="1614964"/>
            <a:ext cx="5563553" cy="3628073"/>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230784" y="3137687"/>
            <a:ext cx="2728825"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Luyện</a:t>
            </a: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viết</a:t>
            </a: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đoạn</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32309530"/>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1DC0628-0B70-486E-B68D-FADCE7A5FF6D}"/>
              </a:ext>
            </a:extLst>
          </p:cNvPr>
          <p:cNvPicPr/>
          <p:nvPr/>
        </p:nvPicPr>
        <p:blipFill rotWithShape="1">
          <a:blip r:embed="rId2" cstate="print">
            <a:extLst>
              <a:ext uri="{28A0092B-C50C-407E-A947-70E740481C1C}">
                <a14:useLocalDpi xmlns:a14="http://schemas.microsoft.com/office/drawing/2010/main" val="0"/>
              </a:ext>
            </a:extLst>
          </a:blip>
          <a:srcRect t="4593" r="18858"/>
          <a:stretch/>
        </p:blipFill>
        <p:spPr bwMode="auto">
          <a:xfrm>
            <a:off x="2138557" y="378693"/>
            <a:ext cx="7691863" cy="57977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4">
            <a:extLst>
              <a:ext uri="{FF2B5EF4-FFF2-40B4-BE49-F238E27FC236}">
                <a16:creationId xmlns:a16="http://schemas.microsoft.com/office/drawing/2014/main" id="{241988E3-3097-4213-9FF9-5791A0A88502}"/>
              </a:ext>
            </a:extLst>
          </p:cNvPr>
          <p:cNvSpPr txBox="1"/>
          <p:nvPr/>
        </p:nvSpPr>
        <p:spPr>
          <a:xfrm>
            <a:off x="809636" y="625581"/>
            <a:ext cx="9086791" cy="502766"/>
          </a:xfrm>
          <a:prstGeom prst="rect">
            <a:avLst/>
          </a:prstGeom>
          <a:noFill/>
        </p:spPr>
        <p:txBody>
          <a:bodyPr wrap="square" rtlCol="0">
            <a:spAutoFit/>
          </a:bodyPr>
          <a:lstStyle/>
          <a:p>
            <a:pPr marL="1097280" marR="0" lvl="0" indent="0" algn="l" defTabSz="685783" rtl="0" eaLnBrk="1" fontAlgn="auto" latinLnBrk="0" hangingPunct="1">
              <a:lnSpc>
                <a:spcPct val="100000"/>
              </a:lnSpc>
              <a:spcBef>
                <a:spcPts val="800"/>
              </a:spcBef>
              <a:spcAft>
                <a:spcPts val="0"/>
              </a:spcAft>
              <a:buClrTx/>
              <a:buSzTx/>
              <a:buFontTx/>
              <a:buNone/>
              <a:tabLst/>
              <a:defRPr/>
            </a:pPr>
            <a:r>
              <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Thứ</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a:t>
            </a:r>
            <a:r>
              <a:rPr lang="fr-FR" sz="2667" b="1" dirty="0" err="1" smtClean="0">
                <a:solidFill>
                  <a:srgbClr val="7030A0"/>
                </a:solidFill>
                <a:latin typeface="HP001 4 hàng" panose="020B0603050302020204" pitchFamily="34" charset="0"/>
                <a:cs typeface="Arial"/>
                <a:sym typeface="Arial"/>
              </a:rPr>
              <a:t>sáu</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ngày</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a:t>
            </a:r>
            <a:r>
              <a:rPr lang="fr-FR" sz="2667" b="1" noProof="0" dirty="0">
                <a:solidFill>
                  <a:srgbClr val="7030A0"/>
                </a:solidFill>
                <a:latin typeface="HP001 4 hàng" panose="020B0603050302020204" pitchFamily="34" charset="0"/>
                <a:cs typeface="Arial"/>
                <a:sym typeface="Arial"/>
              </a:rPr>
              <a:t>3</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tháng</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12</a:t>
            </a:r>
            <a:r>
              <a:rPr kumimoji="0" lang="fr-FR" sz="2667" b="1" i="0" u="none" strike="noStrike" kern="1200" cap="none" spc="0" normalizeH="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năm</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2021</a:t>
            </a:r>
            <a:endPar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endParaRPr>
          </a:p>
        </p:txBody>
      </p:sp>
      <p:sp>
        <p:nvSpPr>
          <p:cNvPr id="16" name="TextBox 15">
            <a:extLst>
              <a:ext uri="{FF2B5EF4-FFF2-40B4-BE49-F238E27FC236}">
                <a16:creationId xmlns:a16="http://schemas.microsoft.com/office/drawing/2014/main" id="{241988E3-3097-4213-9FF9-5791A0A88502}"/>
              </a:ext>
            </a:extLst>
          </p:cNvPr>
          <p:cNvSpPr txBox="1"/>
          <p:nvPr/>
        </p:nvSpPr>
        <p:spPr>
          <a:xfrm>
            <a:off x="2632042" y="1138402"/>
            <a:ext cx="9086791" cy="502766"/>
          </a:xfrm>
          <a:prstGeom prst="rect">
            <a:avLst/>
          </a:prstGeom>
          <a:noFill/>
        </p:spPr>
        <p:txBody>
          <a:bodyPr wrap="square" rtlCol="0">
            <a:spAutoFit/>
          </a:bodyPr>
          <a:lstStyle/>
          <a:p>
            <a:pPr marL="1097280" marR="0" lvl="0" indent="0" algn="l" defTabSz="685783" rtl="0" eaLnBrk="1" fontAlgn="auto" latinLnBrk="0" hangingPunct="1">
              <a:lnSpc>
                <a:spcPct val="100000"/>
              </a:lnSpc>
              <a:spcBef>
                <a:spcPts val="800"/>
              </a:spcBef>
              <a:spcAft>
                <a:spcPts val="0"/>
              </a:spcAft>
              <a:buClrTx/>
              <a:buSzTx/>
              <a:buFontTx/>
              <a:buNone/>
              <a:tabLst/>
              <a:defRPr/>
            </a:pPr>
            <a:r>
              <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Luyện</a:t>
            </a:r>
            <a:r>
              <a:rPr kumimoji="0" lang="fr-FR" sz="2667" b="1" i="0" u="none" strike="noStrike" kern="1200" cap="none" spc="0" normalizeH="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noProof="0" dirty="0" err="1" smtClean="0">
                <a:ln>
                  <a:noFill/>
                </a:ln>
                <a:solidFill>
                  <a:srgbClr val="7030A0"/>
                </a:solidFill>
                <a:effectLst/>
                <a:uLnTx/>
                <a:uFillTx/>
                <a:latin typeface="HP001 4 hàng" panose="020B0603050302020204" pitchFamily="34" charset="0"/>
                <a:ea typeface="+mn-ea"/>
                <a:cs typeface="Arial"/>
                <a:sym typeface="Arial"/>
              </a:rPr>
              <a:t>viết</a:t>
            </a:r>
            <a:r>
              <a:rPr kumimoji="0" lang="fr-FR" sz="2667" b="1" i="0" u="none" strike="noStrike" kern="1200" cap="none" spc="0" normalizeH="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noProof="0" dirty="0" err="1" smtClean="0">
                <a:ln>
                  <a:noFill/>
                </a:ln>
                <a:solidFill>
                  <a:srgbClr val="7030A0"/>
                </a:solidFill>
                <a:effectLst/>
                <a:uLnTx/>
                <a:uFillTx/>
                <a:latin typeface="HP001 4 hàng" panose="020B0603050302020204" pitchFamily="34" charset="0"/>
                <a:ea typeface="+mn-ea"/>
                <a:cs typeface="Arial"/>
                <a:sym typeface="Arial"/>
              </a:rPr>
              <a:t>đoạn</a:t>
            </a:r>
            <a:endPar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endParaRPr>
          </a:p>
        </p:txBody>
      </p:sp>
      <p:sp>
        <p:nvSpPr>
          <p:cNvPr id="20" name="Rounded Rectangle 19"/>
          <p:cNvSpPr/>
          <p:nvPr/>
        </p:nvSpPr>
        <p:spPr>
          <a:xfrm>
            <a:off x="641340" y="1677335"/>
            <a:ext cx="1199150" cy="1898639"/>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sym typeface="Arial"/>
            </a:endParaRPr>
          </a:p>
        </p:txBody>
      </p:sp>
      <p:sp>
        <p:nvSpPr>
          <p:cNvPr id="21" name="TextBox 20"/>
          <p:cNvSpPr txBox="1"/>
          <p:nvPr/>
        </p:nvSpPr>
        <p:spPr>
          <a:xfrm>
            <a:off x="519917" y="2023961"/>
            <a:ext cx="129351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HP001 4H" panose="020B0603050302020204" pitchFamily="34" charset="0"/>
                <a:ea typeface="+mn-ea"/>
                <a:cs typeface="Times New Roman" panose="02020603050405020304" pitchFamily="18" charset="0"/>
                <a:sym typeface="Arial"/>
              </a:rPr>
              <a:t>Vở</a:t>
            </a:r>
            <a:endParaRPr kumimoji="0" lang="en-US" sz="3200" b="1" i="0" u="none" strike="noStrike" kern="1200" cap="none" spc="0" normalizeH="0" baseline="0" noProof="0" dirty="0">
              <a:ln>
                <a:noFill/>
              </a:ln>
              <a:solidFill>
                <a:srgbClr val="FF0000"/>
              </a:solidFill>
              <a:effectLst/>
              <a:uLnTx/>
              <a:uFillTx/>
              <a:latin typeface="HP001 4H" panose="020B0603050302020204" pitchFamily="34" charset="0"/>
              <a:ea typeface="+mn-ea"/>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HP001 4H" panose="020B0603050302020204" pitchFamily="34" charset="0"/>
                <a:ea typeface="+mn-ea"/>
                <a:cs typeface="Times New Roman" panose="02020603050405020304" pitchFamily="18" charset="0"/>
                <a:sym typeface="Arial"/>
              </a:rPr>
              <a:t>Tiếng</a:t>
            </a:r>
            <a:r>
              <a:rPr kumimoji="0" lang="en-US" sz="3200" b="1" i="0" u="none" strike="noStrike" kern="1200" cap="none" spc="0" normalizeH="0" noProof="0" dirty="0" smtClean="0">
                <a:ln>
                  <a:noFill/>
                </a:ln>
                <a:solidFill>
                  <a:srgbClr val="FF0000"/>
                </a:solidFill>
                <a:effectLst/>
                <a:uLnTx/>
                <a:uFillTx/>
                <a:latin typeface="HP001 4H" panose="020B0603050302020204" pitchFamily="34" charset="0"/>
                <a:ea typeface="+mn-ea"/>
                <a:cs typeface="Times New Roman" panose="02020603050405020304" pitchFamily="18" charset="0"/>
                <a:sym typeface="Arial"/>
              </a:rPr>
              <a:t> </a:t>
            </a:r>
            <a:r>
              <a:rPr kumimoji="0" lang="en-US" sz="3200" b="1" i="0" u="none" strike="noStrike" kern="1200" cap="none" spc="0" normalizeH="0" noProof="0" dirty="0" err="1" smtClean="0">
                <a:ln>
                  <a:noFill/>
                </a:ln>
                <a:solidFill>
                  <a:srgbClr val="FF0000"/>
                </a:solidFill>
                <a:effectLst/>
                <a:uLnTx/>
                <a:uFillTx/>
                <a:latin typeface="HP001 4H" panose="020B0603050302020204" pitchFamily="34" charset="0"/>
                <a:ea typeface="+mn-ea"/>
                <a:cs typeface="Times New Roman" panose="02020603050405020304" pitchFamily="18" charset="0"/>
                <a:sym typeface="Arial"/>
              </a:rPr>
              <a:t>Việt</a:t>
            </a:r>
            <a:endParaRPr kumimoji="0" lang="en-US" sz="3200" b="1" i="0" u="none" strike="noStrike" kern="1200" cap="none" spc="0" normalizeH="0" baseline="0" noProof="0" dirty="0">
              <a:ln>
                <a:noFill/>
              </a:ln>
              <a:solidFill>
                <a:srgbClr val="FF0000"/>
              </a:solidFill>
              <a:effectLst/>
              <a:uLnTx/>
              <a:uFillTx/>
              <a:latin typeface="HP001 4H" panose="020B0603050302020204" pitchFamily="34" charset="0"/>
              <a:ea typeface="+mn-ea"/>
              <a:cs typeface="Times New Roman" panose="02020603050405020304" pitchFamily="18" charset="0"/>
              <a:sym typeface="Arial"/>
            </a:endParaRPr>
          </a:p>
        </p:txBody>
      </p:sp>
      <p:pic>
        <p:nvPicPr>
          <p:cNvPr id="22" name="图片 40964" descr="1-40"/>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60524" y="-10638"/>
            <a:ext cx="13271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3832743" y="1618251"/>
            <a:ext cx="8549986" cy="523220"/>
          </a:xfrm>
          <a:prstGeom prst="rect">
            <a:avLst/>
          </a:prstGeom>
          <a:noFill/>
        </p:spPr>
        <p:txBody>
          <a:bodyPr wrap="square" rtlCol="0">
            <a:spAutoFit/>
          </a:bodyPr>
          <a:lstStyle/>
          <a:p>
            <a:pPr lvl="0">
              <a:defRPr/>
            </a:pPr>
            <a:r>
              <a:rPr kumimoji="0" lang="en-US" sz="2800" b="1" i="0" u="none" strike="noStrike" kern="1200" cap="none" spc="0" normalizeH="0" baseline="0" noProof="0" dirty="0" err="1">
                <a:ln>
                  <a:noFill/>
                </a:ln>
                <a:solidFill>
                  <a:srgbClr val="800080"/>
                </a:solidFill>
                <a:effectLst/>
                <a:uLnTx/>
                <a:uFillTx/>
                <a:latin typeface="HP001 4 hàng" panose="020B0603050302020204" pitchFamily="34" charset="0"/>
                <a:ea typeface="HP001" panose="020B0603050302020204" pitchFamily="34" charset="0"/>
              </a:rPr>
              <a:t>Viết</a:t>
            </a:r>
            <a:r>
              <a:rPr kumimoji="0" lang="en-US" sz="2800" b="1" i="0" u="none" strike="noStrike" kern="1200" cap="none" spc="0" normalizeH="0" noProof="0" dirty="0">
                <a:ln>
                  <a:noFill/>
                </a:ln>
                <a:solidFill>
                  <a:srgbClr val="800080"/>
                </a:solidFill>
                <a:effectLst/>
                <a:uLnTx/>
                <a:uFillTx/>
                <a:latin typeface="HP001 4 hàng" panose="020B0603050302020204" pitchFamily="34" charset="0"/>
                <a:ea typeface="HP001" panose="020B0603050302020204" pitchFamily="34" charset="0"/>
              </a:rPr>
              <a:t> </a:t>
            </a:r>
            <a:r>
              <a:rPr kumimoji="0" lang="en-US" sz="2800" b="1" i="0" u="none" strike="noStrike" kern="1200" cap="none" spc="0" normalizeH="0" noProof="0" dirty="0" err="1">
                <a:ln>
                  <a:noFill/>
                </a:ln>
                <a:solidFill>
                  <a:srgbClr val="800080"/>
                </a:solidFill>
                <a:effectLst/>
                <a:uLnTx/>
                <a:uFillTx/>
                <a:latin typeface="HP001 4 hàng" panose="020B0603050302020204" pitchFamily="34" charset="0"/>
                <a:ea typeface="HP001" panose="020B0603050302020204" pitchFamily="34" charset="0"/>
              </a:rPr>
              <a:t>đoạn</a:t>
            </a:r>
            <a:r>
              <a:rPr kumimoji="0" lang="en-US" sz="2800" b="1" i="0" u="none" strike="noStrike" kern="1200" cap="none" spc="0" normalizeH="0" noProof="0" dirty="0">
                <a:ln>
                  <a:noFill/>
                </a:ln>
                <a:solidFill>
                  <a:srgbClr val="800080"/>
                </a:solidFill>
                <a:effectLst/>
                <a:uLnTx/>
                <a:uFillTx/>
                <a:latin typeface="HP001 4 hàng" panose="020B0603050302020204" pitchFamily="34" charset="0"/>
                <a:ea typeface="HP001" panose="020B0603050302020204" pitchFamily="34" charset="0"/>
              </a:rPr>
              <a:t> </a:t>
            </a:r>
            <a:r>
              <a:rPr kumimoji="0" lang="en-US" sz="2800" b="1" i="0" u="none" strike="noStrike" kern="1200" cap="none" spc="0" normalizeH="0" noProof="0" dirty="0" err="1" smtClean="0">
                <a:ln>
                  <a:noFill/>
                </a:ln>
                <a:solidFill>
                  <a:srgbClr val="800080"/>
                </a:solidFill>
                <a:effectLst/>
                <a:uLnTx/>
                <a:uFillTx/>
                <a:latin typeface="HP001 4 hàng" panose="020B0603050302020204" pitchFamily="34" charset="0"/>
                <a:ea typeface="HP001" panose="020B0603050302020204" pitchFamily="34" charset="0"/>
              </a:rPr>
              <a:t>văn</a:t>
            </a:r>
            <a:r>
              <a:rPr kumimoji="0" lang="en-US" sz="2800" b="1" i="0" u="none" strike="noStrike" kern="1200" cap="none" spc="0" normalizeH="0" noProof="0" dirty="0" smtClean="0">
                <a:ln>
                  <a:noFill/>
                </a:ln>
                <a:solidFill>
                  <a:srgbClr val="800080"/>
                </a:solidFill>
                <a:effectLst/>
                <a:uLnTx/>
                <a:uFillTx/>
                <a:latin typeface="HP001 4 hàng" panose="020B0603050302020204" pitchFamily="34" charset="0"/>
                <a:ea typeface="HP001" panose="020B0603050302020204" pitchFamily="34" charset="0"/>
              </a:rPr>
              <a:t> </a:t>
            </a:r>
            <a:r>
              <a:rPr lang="en-US" sz="2800" b="1" dirty="0" err="1" smtClean="0">
                <a:solidFill>
                  <a:srgbClr val="800080"/>
                </a:solidFill>
                <a:latin typeface="HP001 4 hàng" panose="020B0603050302020204" pitchFamily="34" charset="0"/>
                <a:ea typeface="HP001" panose="020B0603050302020204" pitchFamily="34" charset="0"/>
              </a:rPr>
              <a:t>tả</a:t>
            </a:r>
            <a:r>
              <a:rPr lang="en-US" sz="2800" b="1" dirty="0" smtClean="0">
                <a:solidFill>
                  <a:srgbClr val="800080"/>
                </a:solidFill>
                <a:latin typeface="HP001 4 hàng" panose="020B0603050302020204" pitchFamily="34" charset="0"/>
                <a:ea typeface="HP001" panose="020B0603050302020204" pitchFamily="34" charset="0"/>
              </a:rPr>
              <a:t> </a:t>
            </a:r>
            <a:r>
              <a:rPr kumimoji="0" lang="en-US" sz="2800" b="1" i="0" u="none" strike="noStrike" kern="1200" cap="none" spc="0" normalizeH="0" noProof="0" dirty="0" err="1" smtClean="0">
                <a:ln>
                  <a:noFill/>
                </a:ln>
                <a:solidFill>
                  <a:srgbClr val="800080"/>
                </a:solidFill>
                <a:effectLst/>
                <a:uLnTx/>
                <a:uFillTx/>
                <a:latin typeface="HP001 4 hàng" panose="020B0603050302020204" pitchFamily="34" charset="0"/>
                <a:ea typeface="HP001" panose="020B0603050302020204" pitchFamily="34" charset="0"/>
              </a:rPr>
              <a:t>đồ</a:t>
            </a:r>
            <a:r>
              <a:rPr kumimoji="0" lang="en-US" sz="2800" b="1" i="0" u="none" strike="noStrike" kern="1200" cap="none" spc="0" normalizeH="0" noProof="0" dirty="0" smtClean="0">
                <a:ln>
                  <a:noFill/>
                </a:ln>
                <a:solidFill>
                  <a:srgbClr val="800080"/>
                </a:solidFill>
                <a:effectLst/>
                <a:uLnTx/>
                <a:uFillTx/>
                <a:latin typeface="HP001 4 hàng" panose="020B0603050302020204" pitchFamily="34" charset="0"/>
                <a:ea typeface="HP001" panose="020B0603050302020204" pitchFamily="34" charset="0"/>
              </a:rPr>
              <a:t> </a:t>
            </a:r>
            <a:r>
              <a:rPr kumimoji="0" lang="en-US" sz="2800" b="1" i="0" u="none" strike="noStrike" kern="1200" cap="none" spc="0" normalizeH="0" noProof="0" dirty="0" err="1" smtClean="0">
                <a:ln>
                  <a:noFill/>
                </a:ln>
                <a:solidFill>
                  <a:srgbClr val="800080"/>
                </a:solidFill>
                <a:effectLst/>
                <a:uLnTx/>
                <a:uFillTx/>
                <a:latin typeface="HP001 4 hàng" panose="020B0603050302020204" pitchFamily="34" charset="0"/>
                <a:ea typeface="HP001" panose="020B0603050302020204" pitchFamily="34" charset="0"/>
              </a:rPr>
              <a:t>chơi</a:t>
            </a:r>
            <a:endParaRPr kumimoji="0" lang="en-US" sz="2800" b="1" i="0" u="none" strike="noStrike" kern="1200" cap="none" spc="0" normalizeH="0" baseline="0" noProof="0" dirty="0">
              <a:ln>
                <a:noFill/>
              </a:ln>
              <a:solidFill>
                <a:srgbClr val="800080"/>
              </a:solidFill>
              <a:effectLst/>
              <a:uLnTx/>
              <a:uFillTx/>
              <a:latin typeface="HP001 4 hàng" panose="020B0603050302020204" pitchFamily="34" charset="0"/>
              <a:ea typeface="HP001" panose="020B0603050302020204" pitchFamily="34" charset="0"/>
            </a:endParaRPr>
          </a:p>
        </p:txBody>
      </p:sp>
    </p:spTree>
    <p:extLst>
      <p:ext uri="{BB962C8B-B14F-4D97-AF65-F5344CB8AC3E}">
        <p14:creationId xmlns:p14="http://schemas.microsoft.com/office/powerpoint/2010/main" val="4219280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75DE17-A914-443D-86F5-DDAAAFA85F39}"/>
              </a:ext>
            </a:extLst>
          </p:cNvPr>
          <p:cNvSpPr txBox="1"/>
          <p:nvPr/>
        </p:nvSpPr>
        <p:spPr>
          <a:xfrm>
            <a:off x="1319001" y="1246069"/>
            <a:ext cx="8509879" cy="1200329"/>
          </a:xfrm>
          <a:prstGeom prst="rect">
            <a:avLst/>
          </a:prstGeom>
          <a:noFill/>
        </p:spPr>
        <p:txBody>
          <a:bodyPr wrap="square" rtlCol="0">
            <a:spAutoFit/>
          </a:bodyPr>
          <a:lstStyle/>
          <a:p>
            <a:pPr algn="ctr"/>
            <a:r>
              <a:rPr lang="vi-VN" sz="36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1. Kể tên những đồ chơi của em. Em thích đồ chơi nào nhất? Vì sao?</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14246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0D5FA5-A0C9-4CCE-ACA2-E2F5E02C7A87}"/>
              </a:ext>
            </a:extLst>
          </p:cNvPr>
          <p:cNvSpPr txBox="1"/>
          <p:nvPr/>
        </p:nvSpPr>
        <p:spPr>
          <a:xfrm>
            <a:off x="640214" y="16637"/>
            <a:ext cx="8775865" cy="584775"/>
          </a:xfrm>
          <a:prstGeom prst="rect">
            <a:avLst/>
          </a:prstGeom>
          <a:noFill/>
        </p:spPr>
        <p:txBody>
          <a:bodyPr wrap="square" rtlCol="0">
            <a:spAutoFit/>
          </a:bodyPr>
          <a:lstStyle/>
          <a:p>
            <a:pPr algn="just"/>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2. Viết 3 - 4 câu tả một đồ chơi của em</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B620FDAA-EC91-4D30-94BC-C15B19C9CD1B}"/>
              </a:ext>
            </a:extLst>
          </p:cNvPr>
          <p:cNvPicPr>
            <a:picLocks noChangeAspect="1"/>
          </p:cNvPicPr>
          <p:nvPr/>
        </p:nvPicPr>
        <p:blipFill>
          <a:blip r:embed="rId2"/>
          <a:stretch>
            <a:fillRect/>
          </a:stretch>
        </p:blipFill>
        <p:spPr>
          <a:xfrm>
            <a:off x="788289" y="1597265"/>
            <a:ext cx="10142412" cy="4199527"/>
          </a:xfrm>
          <a:prstGeom prst="rect">
            <a:avLst/>
          </a:prstGeom>
        </p:spPr>
      </p:pic>
    </p:spTree>
    <p:extLst>
      <p:ext uri="{BB962C8B-B14F-4D97-AF65-F5344CB8AC3E}">
        <p14:creationId xmlns:p14="http://schemas.microsoft.com/office/powerpoint/2010/main" val="289492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8C3F9B75-4619-4613-B94A-52B066843649}"/>
              </a:ext>
            </a:extLst>
          </p:cNvPr>
          <p:cNvCxnSpPr>
            <a:cxnSpLocks/>
          </p:cNvCxnSpPr>
          <p:nvPr/>
        </p:nvCxnSpPr>
        <p:spPr>
          <a:xfrm>
            <a:off x="7102025" y="1245308"/>
            <a:ext cx="0" cy="45881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AAFD51-D451-4187-8E11-05F3F6891C82}"/>
              </a:ext>
            </a:extLst>
          </p:cNvPr>
          <p:cNvCxnSpPr>
            <a:cxnSpLocks/>
          </p:cNvCxnSpPr>
          <p:nvPr/>
        </p:nvCxnSpPr>
        <p:spPr>
          <a:xfrm>
            <a:off x="1230272" y="768871"/>
            <a:ext cx="22068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D9D3B12-1500-4A3C-B801-6D911FF863BB}"/>
              </a:ext>
            </a:extLst>
          </p:cNvPr>
          <p:cNvCxnSpPr>
            <a:cxnSpLocks/>
          </p:cNvCxnSpPr>
          <p:nvPr/>
        </p:nvCxnSpPr>
        <p:spPr>
          <a:xfrm>
            <a:off x="3936714" y="768871"/>
            <a:ext cx="2100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F047D518-AB28-4C08-A8CB-AE9CD16EE595}"/>
              </a:ext>
            </a:extLst>
          </p:cNvPr>
          <p:cNvGrpSpPr/>
          <p:nvPr/>
        </p:nvGrpSpPr>
        <p:grpSpPr>
          <a:xfrm>
            <a:off x="518802" y="274719"/>
            <a:ext cx="11358162" cy="584775"/>
            <a:chOff x="238537" y="214390"/>
            <a:chExt cx="10683075" cy="584775"/>
          </a:xfrm>
        </p:grpSpPr>
        <p:sp>
          <p:nvSpPr>
            <p:cNvPr id="18" name="TextBox 17">
              <a:extLst>
                <a:ext uri="{FF2B5EF4-FFF2-40B4-BE49-F238E27FC236}">
                  <a16:creationId xmlns:a16="http://schemas.microsoft.com/office/drawing/2014/main" id="{06205D27-617A-4373-9B23-1763FDE1FEE7}"/>
                </a:ext>
              </a:extLst>
            </p:cNvPr>
            <p:cNvSpPr txBox="1"/>
            <p:nvPr/>
          </p:nvSpPr>
          <p:spPr>
            <a:xfrm>
              <a:off x="627922" y="214390"/>
              <a:ext cx="1029369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8200"/>
                  </a:solidFill>
                  <a:effectLst/>
                  <a:uLnTx/>
                  <a:uFillTx/>
                  <a:latin typeface="Times New Roman" pitchFamily="18" charset="0"/>
                  <a:ea typeface="+mn-ea"/>
                  <a:cs typeface="Times New Roman" pitchFamily="18" charset="0"/>
                </a:rPr>
                <a:t>Viết</a:t>
              </a:r>
              <a:r>
                <a:rPr kumimoji="0" lang="en-US" sz="32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rPr>
                <a:t> 3 – 4 </a:t>
              </a:r>
              <a:r>
                <a:rPr kumimoji="0" lang="en-US" sz="3200" b="1" i="0" u="none" strike="noStrike" kern="1200" cap="none" spc="0" normalizeH="0" baseline="0" noProof="0" dirty="0" err="1">
                  <a:ln>
                    <a:noFill/>
                  </a:ln>
                  <a:solidFill>
                    <a:srgbClr val="008200"/>
                  </a:solidFill>
                  <a:effectLst/>
                  <a:uLnTx/>
                  <a:uFillTx/>
                  <a:latin typeface="Times New Roman" pitchFamily="18" charset="0"/>
                  <a:ea typeface="+mn-ea"/>
                  <a:cs typeface="Times New Roman" pitchFamily="18" charset="0"/>
                </a:rPr>
                <a:t>câu</a:t>
              </a:r>
              <a:r>
                <a:rPr kumimoji="0" lang="en-US" sz="32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tả</a:t>
              </a:r>
              <a:r>
                <a:rPr kumimoji="0" lang="en-US" sz="3200" b="1" i="0" u="none" strike="noStrike" kern="1200" cap="none" spc="0" normalizeH="0" noProof="0" dirty="0" smtClean="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một</a:t>
              </a:r>
              <a:r>
                <a:rPr kumimoji="0" lang="en-US" sz="32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8200"/>
                  </a:solidFill>
                  <a:effectLst/>
                  <a:uLnTx/>
                  <a:uFillTx/>
                  <a:latin typeface="Times New Roman" pitchFamily="18" charset="0"/>
                  <a:ea typeface="+mn-ea"/>
                  <a:cs typeface="Times New Roman" pitchFamily="18" charset="0"/>
                </a:rPr>
                <a:t>đồ</a:t>
              </a:r>
              <a:r>
                <a:rPr kumimoji="0" lang="en-US" sz="32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8200"/>
                  </a:solidFill>
                  <a:effectLst/>
                  <a:uLnTx/>
                  <a:uFillTx/>
                  <a:latin typeface="Times New Roman" pitchFamily="18" charset="0"/>
                  <a:ea typeface="+mn-ea"/>
                  <a:cs typeface="Times New Roman" pitchFamily="18" charset="0"/>
                </a:rPr>
                <a:t>chơi</a:t>
              </a:r>
              <a:r>
                <a:rPr kumimoji="0" lang="en-US" sz="32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của</a:t>
              </a:r>
              <a:r>
                <a:rPr kumimoji="0" lang="en-US" sz="3200" b="1" i="0" u="none" strike="noStrike" kern="1200" cap="none" spc="0" normalizeH="0" noProof="0" dirty="0" smtClean="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noProof="0" dirty="0" err="1" smtClean="0">
                  <a:ln>
                    <a:noFill/>
                  </a:ln>
                  <a:solidFill>
                    <a:srgbClr val="008200"/>
                  </a:solidFill>
                  <a:effectLst/>
                  <a:uLnTx/>
                  <a:uFillTx/>
                  <a:latin typeface="Times New Roman" pitchFamily="18" charset="0"/>
                  <a:ea typeface="+mn-ea"/>
                  <a:cs typeface="Times New Roman" pitchFamily="18" charset="0"/>
                </a:rPr>
                <a:t>em</a:t>
              </a:r>
              <a:r>
                <a:rPr kumimoji="0" lang="en-US" sz="32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a:t>
              </a:r>
              <a:endParaRPr kumimoji="0" lang="vi-VN" sz="32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endParaRPr>
            </a:p>
          </p:txBody>
        </p:sp>
        <p:sp>
          <p:nvSpPr>
            <p:cNvPr id="19" name="Oval 18">
              <a:extLst>
                <a:ext uri="{FF2B5EF4-FFF2-40B4-BE49-F238E27FC236}">
                  <a16:creationId xmlns:a16="http://schemas.microsoft.com/office/drawing/2014/main" id="{9607701C-AB34-48A5-9314-2E4AE01BAADE}"/>
                </a:ext>
              </a:extLst>
            </p:cNvPr>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2</a:t>
              </a:r>
            </a:p>
          </p:txBody>
        </p:sp>
      </p:grpSp>
      <p:pic>
        <p:nvPicPr>
          <p:cNvPr id="24" name="Picture 23">
            <a:extLst>
              <a:ext uri="{FF2B5EF4-FFF2-40B4-BE49-F238E27FC236}">
                <a16:creationId xmlns:a16="http://schemas.microsoft.com/office/drawing/2014/main" id="{088CA48D-A3F9-4BC7-AE5B-193991C69021}"/>
              </a:ext>
            </a:extLst>
          </p:cNvPr>
          <p:cNvPicPr>
            <a:picLocks noChangeAspect="1"/>
          </p:cNvPicPr>
          <p:nvPr/>
        </p:nvPicPr>
        <p:blipFill rotWithShape="1">
          <a:blip r:embed="rId3"/>
          <a:srcRect l="40866" t="43889" r="31250" b="30740"/>
          <a:stretch/>
        </p:blipFill>
        <p:spPr>
          <a:xfrm>
            <a:off x="7143017" y="1141299"/>
            <a:ext cx="5196803" cy="4595217"/>
          </a:xfrm>
          <a:prstGeom prst="rect">
            <a:avLst/>
          </a:prstGeom>
        </p:spPr>
      </p:pic>
      <p:sp>
        <p:nvSpPr>
          <p:cNvPr id="5" name="Rectangle: Rounded Corners 4">
            <a:extLst>
              <a:ext uri="{FF2B5EF4-FFF2-40B4-BE49-F238E27FC236}">
                <a16:creationId xmlns:a16="http://schemas.microsoft.com/office/drawing/2014/main" id="{928F9429-C479-4B55-A29D-159E5D64FDE1}"/>
              </a:ext>
            </a:extLst>
          </p:cNvPr>
          <p:cNvSpPr/>
          <p:nvPr/>
        </p:nvSpPr>
        <p:spPr>
          <a:xfrm>
            <a:off x="7165428" y="3271344"/>
            <a:ext cx="4963076" cy="2465173"/>
          </a:xfrm>
          <a:prstGeom prst="round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B620FDAA-EC91-4D30-94BC-C15B19C9CD1B}"/>
              </a:ext>
            </a:extLst>
          </p:cNvPr>
          <p:cNvPicPr>
            <a:picLocks noChangeAspect="1"/>
          </p:cNvPicPr>
          <p:nvPr/>
        </p:nvPicPr>
        <p:blipFill>
          <a:blip r:embed="rId4"/>
          <a:stretch>
            <a:fillRect/>
          </a:stretch>
        </p:blipFill>
        <p:spPr>
          <a:xfrm>
            <a:off x="452729" y="1606855"/>
            <a:ext cx="6101467" cy="3865006"/>
          </a:xfrm>
          <a:prstGeom prst="rect">
            <a:avLst/>
          </a:prstGeom>
        </p:spPr>
      </p:pic>
    </p:spTree>
    <p:extLst>
      <p:ext uri="{BB962C8B-B14F-4D97-AF65-F5344CB8AC3E}">
        <p14:creationId xmlns:p14="http://schemas.microsoft.com/office/powerpoint/2010/main" val="19413707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8C3F9B75-4619-4613-B94A-52B066843649}"/>
              </a:ext>
            </a:extLst>
          </p:cNvPr>
          <p:cNvCxnSpPr>
            <a:cxnSpLocks/>
          </p:cNvCxnSpPr>
          <p:nvPr/>
        </p:nvCxnSpPr>
        <p:spPr>
          <a:xfrm>
            <a:off x="7102025" y="1245308"/>
            <a:ext cx="0" cy="45881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AAFD51-D451-4187-8E11-05F3F6891C82}"/>
              </a:ext>
            </a:extLst>
          </p:cNvPr>
          <p:cNvCxnSpPr>
            <a:cxnSpLocks/>
          </p:cNvCxnSpPr>
          <p:nvPr/>
        </p:nvCxnSpPr>
        <p:spPr>
          <a:xfrm>
            <a:off x="1230272" y="768871"/>
            <a:ext cx="22068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D9D3B12-1500-4A3C-B801-6D911FF863BB}"/>
              </a:ext>
            </a:extLst>
          </p:cNvPr>
          <p:cNvCxnSpPr>
            <a:cxnSpLocks/>
          </p:cNvCxnSpPr>
          <p:nvPr/>
        </p:nvCxnSpPr>
        <p:spPr>
          <a:xfrm>
            <a:off x="3936714" y="768871"/>
            <a:ext cx="2100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F047D518-AB28-4C08-A8CB-AE9CD16EE595}"/>
              </a:ext>
            </a:extLst>
          </p:cNvPr>
          <p:cNvGrpSpPr/>
          <p:nvPr/>
        </p:nvGrpSpPr>
        <p:grpSpPr>
          <a:xfrm>
            <a:off x="518802" y="274719"/>
            <a:ext cx="11358162" cy="584775"/>
            <a:chOff x="238537" y="214390"/>
            <a:chExt cx="10683075" cy="584775"/>
          </a:xfrm>
        </p:grpSpPr>
        <p:sp>
          <p:nvSpPr>
            <p:cNvPr id="18" name="TextBox 17">
              <a:extLst>
                <a:ext uri="{FF2B5EF4-FFF2-40B4-BE49-F238E27FC236}">
                  <a16:creationId xmlns:a16="http://schemas.microsoft.com/office/drawing/2014/main" id="{06205D27-617A-4373-9B23-1763FDE1FEE7}"/>
                </a:ext>
              </a:extLst>
            </p:cNvPr>
            <p:cNvSpPr txBox="1"/>
            <p:nvPr/>
          </p:nvSpPr>
          <p:spPr>
            <a:xfrm>
              <a:off x="627922" y="214390"/>
              <a:ext cx="1029369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8200"/>
                  </a:solidFill>
                  <a:effectLst/>
                  <a:uLnTx/>
                  <a:uFillTx/>
                  <a:latin typeface="Times New Roman" pitchFamily="18" charset="0"/>
                  <a:ea typeface="+mn-ea"/>
                  <a:cs typeface="Times New Roman" pitchFamily="18" charset="0"/>
                </a:rPr>
                <a:t>Viết</a:t>
              </a:r>
              <a:r>
                <a:rPr kumimoji="0" lang="en-US" sz="32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rPr>
                <a:t> 3 – 4 </a:t>
              </a:r>
              <a:r>
                <a:rPr kumimoji="0" lang="en-US" sz="3200" b="1" i="0" u="none" strike="noStrike" kern="1200" cap="none" spc="0" normalizeH="0" baseline="0" noProof="0" dirty="0" err="1">
                  <a:ln>
                    <a:noFill/>
                  </a:ln>
                  <a:solidFill>
                    <a:srgbClr val="008200"/>
                  </a:solidFill>
                  <a:effectLst/>
                  <a:uLnTx/>
                  <a:uFillTx/>
                  <a:latin typeface="Times New Roman" pitchFamily="18" charset="0"/>
                  <a:ea typeface="+mn-ea"/>
                  <a:cs typeface="Times New Roman" pitchFamily="18" charset="0"/>
                </a:rPr>
                <a:t>câu</a:t>
              </a:r>
              <a:r>
                <a:rPr kumimoji="0" lang="en-US" sz="32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tả</a:t>
              </a:r>
              <a:r>
                <a:rPr kumimoji="0" lang="en-US" sz="32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một</a:t>
              </a:r>
              <a:r>
                <a:rPr kumimoji="0" lang="en-US" sz="32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8200"/>
                  </a:solidFill>
                  <a:effectLst/>
                  <a:uLnTx/>
                  <a:uFillTx/>
                  <a:latin typeface="Times New Roman" pitchFamily="18" charset="0"/>
                  <a:ea typeface="+mn-ea"/>
                  <a:cs typeface="Times New Roman" pitchFamily="18" charset="0"/>
                </a:rPr>
                <a:t>đồ</a:t>
              </a:r>
              <a:r>
                <a:rPr kumimoji="0" lang="en-US" sz="32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8200"/>
                  </a:solidFill>
                  <a:effectLst/>
                  <a:uLnTx/>
                  <a:uFillTx/>
                  <a:latin typeface="Times New Roman" pitchFamily="18" charset="0"/>
                  <a:ea typeface="+mn-ea"/>
                  <a:cs typeface="Times New Roman" pitchFamily="18" charset="0"/>
                </a:rPr>
                <a:t>chơi</a:t>
              </a:r>
              <a:r>
                <a:rPr kumimoji="0" lang="en-US" sz="32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của</a:t>
              </a:r>
              <a:r>
                <a:rPr kumimoji="0" lang="en-US" sz="32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em</a:t>
              </a:r>
              <a:r>
                <a:rPr kumimoji="0" lang="en-US" sz="32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a:t>
              </a:r>
              <a:endParaRPr kumimoji="0" lang="vi-VN" sz="32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endParaRPr>
            </a:p>
          </p:txBody>
        </p:sp>
        <p:sp>
          <p:nvSpPr>
            <p:cNvPr id="19" name="Oval 18">
              <a:extLst>
                <a:ext uri="{FF2B5EF4-FFF2-40B4-BE49-F238E27FC236}">
                  <a16:creationId xmlns:a16="http://schemas.microsoft.com/office/drawing/2014/main" id="{9607701C-AB34-48A5-9314-2E4AE01BAADE}"/>
                </a:ext>
              </a:extLst>
            </p:cNvPr>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2</a:t>
              </a:r>
            </a:p>
          </p:txBody>
        </p:sp>
      </p:grpSp>
      <p:pic>
        <p:nvPicPr>
          <p:cNvPr id="24" name="Picture 23">
            <a:extLst>
              <a:ext uri="{FF2B5EF4-FFF2-40B4-BE49-F238E27FC236}">
                <a16:creationId xmlns:a16="http://schemas.microsoft.com/office/drawing/2014/main" id="{088CA48D-A3F9-4BC7-AE5B-193991C69021}"/>
              </a:ext>
            </a:extLst>
          </p:cNvPr>
          <p:cNvPicPr>
            <a:picLocks noChangeAspect="1"/>
          </p:cNvPicPr>
          <p:nvPr/>
        </p:nvPicPr>
        <p:blipFill rotWithShape="1">
          <a:blip r:embed="rId3"/>
          <a:srcRect l="40866" t="43889" r="31250" b="30740"/>
          <a:stretch/>
        </p:blipFill>
        <p:spPr>
          <a:xfrm>
            <a:off x="7143017" y="1141299"/>
            <a:ext cx="5196803" cy="4595217"/>
          </a:xfrm>
          <a:prstGeom prst="rect">
            <a:avLst/>
          </a:prstGeom>
        </p:spPr>
      </p:pic>
      <p:sp>
        <p:nvSpPr>
          <p:cNvPr id="5" name="Rectangle: Rounded Corners 4">
            <a:extLst>
              <a:ext uri="{FF2B5EF4-FFF2-40B4-BE49-F238E27FC236}">
                <a16:creationId xmlns:a16="http://schemas.microsoft.com/office/drawing/2014/main" id="{928F9429-C479-4B55-A29D-159E5D64FDE1}"/>
              </a:ext>
            </a:extLst>
          </p:cNvPr>
          <p:cNvSpPr/>
          <p:nvPr/>
        </p:nvSpPr>
        <p:spPr>
          <a:xfrm>
            <a:off x="7165428" y="3271344"/>
            <a:ext cx="4963076" cy="2465173"/>
          </a:xfrm>
          <a:prstGeom prst="round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B620FDAA-EC91-4D30-94BC-C15B19C9CD1B}"/>
              </a:ext>
            </a:extLst>
          </p:cNvPr>
          <p:cNvPicPr>
            <a:picLocks noChangeAspect="1"/>
          </p:cNvPicPr>
          <p:nvPr/>
        </p:nvPicPr>
        <p:blipFill>
          <a:blip r:embed="rId4"/>
          <a:stretch>
            <a:fillRect/>
          </a:stretch>
        </p:blipFill>
        <p:spPr>
          <a:xfrm>
            <a:off x="452729" y="1606855"/>
            <a:ext cx="6101467" cy="3865006"/>
          </a:xfrm>
          <a:prstGeom prst="rect">
            <a:avLst/>
          </a:prstGeom>
        </p:spPr>
      </p:pic>
    </p:spTree>
    <p:extLst>
      <p:ext uri="{BB962C8B-B14F-4D97-AF65-F5344CB8AC3E}">
        <p14:creationId xmlns:p14="http://schemas.microsoft.com/office/powerpoint/2010/main" val="32701056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8C3F9B75-4619-4613-B94A-52B066843649}"/>
              </a:ext>
            </a:extLst>
          </p:cNvPr>
          <p:cNvCxnSpPr>
            <a:cxnSpLocks/>
          </p:cNvCxnSpPr>
          <p:nvPr/>
        </p:nvCxnSpPr>
        <p:spPr>
          <a:xfrm>
            <a:off x="7102025" y="1245308"/>
            <a:ext cx="0" cy="45881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AAFD51-D451-4187-8E11-05F3F6891C82}"/>
              </a:ext>
            </a:extLst>
          </p:cNvPr>
          <p:cNvCxnSpPr>
            <a:cxnSpLocks/>
          </p:cNvCxnSpPr>
          <p:nvPr/>
        </p:nvCxnSpPr>
        <p:spPr>
          <a:xfrm>
            <a:off x="1230272" y="768871"/>
            <a:ext cx="22068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D9D3B12-1500-4A3C-B801-6D911FF863BB}"/>
              </a:ext>
            </a:extLst>
          </p:cNvPr>
          <p:cNvCxnSpPr>
            <a:cxnSpLocks/>
          </p:cNvCxnSpPr>
          <p:nvPr/>
        </p:nvCxnSpPr>
        <p:spPr>
          <a:xfrm>
            <a:off x="3936714" y="768871"/>
            <a:ext cx="2100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F047D518-AB28-4C08-A8CB-AE9CD16EE595}"/>
              </a:ext>
            </a:extLst>
          </p:cNvPr>
          <p:cNvGrpSpPr/>
          <p:nvPr/>
        </p:nvGrpSpPr>
        <p:grpSpPr>
          <a:xfrm>
            <a:off x="518802" y="274719"/>
            <a:ext cx="11358162" cy="584775"/>
            <a:chOff x="238537" y="214390"/>
            <a:chExt cx="10683075" cy="584775"/>
          </a:xfrm>
        </p:grpSpPr>
        <p:sp>
          <p:nvSpPr>
            <p:cNvPr id="18" name="TextBox 17">
              <a:extLst>
                <a:ext uri="{FF2B5EF4-FFF2-40B4-BE49-F238E27FC236}">
                  <a16:creationId xmlns:a16="http://schemas.microsoft.com/office/drawing/2014/main" id="{06205D27-617A-4373-9B23-1763FDE1FEE7}"/>
                </a:ext>
              </a:extLst>
            </p:cNvPr>
            <p:cNvSpPr txBox="1"/>
            <p:nvPr/>
          </p:nvSpPr>
          <p:spPr>
            <a:xfrm>
              <a:off x="627922" y="214390"/>
              <a:ext cx="1029369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8200"/>
                  </a:solidFill>
                  <a:effectLst/>
                  <a:uLnTx/>
                  <a:uFillTx/>
                  <a:latin typeface="Times New Roman" pitchFamily="18" charset="0"/>
                  <a:ea typeface="+mn-ea"/>
                  <a:cs typeface="Times New Roman" pitchFamily="18" charset="0"/>
                </a:rPr>
                <a:t>Viết</a:t>
              </a:r>
              <a:r>
                <a:rPr kumimoji="0" lang="en-US" sz="32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rPr>
                <a:t> 3 – 4 </a:t>
              </a:r>
              <a:r>
                <a:rPr kumimoji="0" lang="en-US" sz="3200" b="1" i="0" u="none" strike="noStrike" kern="1200" cap="none" spc="0" normalizeH="0" baseline="0" noProof="0" dirty="0" err="1">
                  <a:ln>
                    <a:noFill/>
                  </a:ln>
                  <a:solidFill>
                    <a:srgbClr val="008200"/>
                  </a:solidFill>
                  <a:effectLst/>
                  <a:uLnTx/>
                  <a:uFillTx/>
                  <a:latin typeface="Times New Roman" pitchFamily="18" charset="0"/>
                  <a:ea typeface="+mn-ea"/>
                  <a:cs typeface="Times New Roman" pitchFamily="18" charset="0"/>
                </a:rPr>
                <a:t>câu</a:t>
              </a:r>
              <a:r>
                <a:rPr kumimoji="0" lang="en-US" sz="32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tả</a:t>
              </a:r>
              <a:r>
                <a:rPr kumimoji="0" lang="en-US" sz="32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một</a:t>
              </a:r>
              <a:r>
                <a:rPr kumimoji="0" lang="en-US" sz="32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8200"/>
                  </a:solidFill>
                  <a:effectLst/>
                  <a:uLnTx/>
                  <a:uFillTx/>
                  <a:latin typeface="Times New Roman" pitchFamily="18" charset="0"/>
                  <a:ea typeface="+mn-ea"/>
                  <a:cs typeface="Times New Roman" pitchFamily="18" charset="0"/>
                </a:rPr>
                <a:t>đồ</a:t>
              </a:r>
              <a:r>
                <a:rPr kumimoji="0" lang="en-US" sz="32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8200"/>
                  </a:solidFill>
                  <a:effectLst/>
                  <a:uLnTx/>
                  <a:uFillTx/>
                  <a:latin typeface="Times New Roman" pitchFamily="18" charset="0"/>
                  <a:ea typeface="+mn-ea"/>
                  <a:cs typeface="Times New Roman" pitchFamily="18" charset="0"/>
                </a:rPr>
                <a:t>chơi</a:t>
              </a:r>
              <a:r>
                <a:rPr kumimoji="0" lang="en-US" sz="32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của</a:t>
              </a:r>
              <a:r>
                <a:rPr kumimoji="0" lang="en-US" sz="32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em</a:t>
              </a:r>
              <a:r>
                <a:rPr kumimoji="0" lang="en-US" sz="32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a:t>
              </a:r>
              <a:endParaRPr kumimoji="0" lang="vi-VN" sz="32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endParaRPr>
            </a:p>
          </p:txBody>
        </p:sp>
        <p:sp>
          <p:nvSpPr>
            <p:cNvPr id="19" name="Oval 18">
              <a:extLst>
                <a:ext uri="{FF2B5EF4-FFF2-40B4-BE49-F238E27FC236}">
                  <a16:creationId xmlns:a16="http://schemas.microsoft.com/office/drawing/2014/main" id="{9607701C-AB34-48A5-9314-2E4AE01BAADE}"/>
                </a:ext>
              </a:extLst>
            </p:cNvPr>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2</a:t>
              </a:r>
            </a:p>
          </p:txBody>
        </p:sp>
      </p:grpSp>
      <p:pic>
        <p:nvPicPr>
          <p:cNvPr id="13" name="Picture 12">
            <a:extLst>
              <a:ext uri="{FF2B5EF4-FFF2-40B4-BE49-F238E27FC236}">
                <a16:creationId xmlns:a16="http://schemas.microsoft.com/office/drawing/2014/main" id="{B620FDAA-EC91-4D30-94BC-C15B19C9CD1B}"/>
              </a:ext>
            </a:extLst>
          </p:cNvPr>
          <p:cNvPicPr>
            <a:picLocks noChangeAspect="1"/>
          </p:cNvPicPr>
          <p:nvPr/>
        </p:nvPicPr>
        <p:blipFill>
          <a:blip r:embed="rId2"/>
          <a:stretch>
            <a:fillRect/>
          </a:stretch>
        </p:blipFill>
        <p:spPr>
          <a:xfrm>
            <a:off x="1037326" y="1001325"/>
            <a:ext cx="4927269" cy="3121205"/>
          </a:xfrm>
          <a:prstGeom prst="rect">
            <a:avLst/>
          </a:prstGeom>
        </p:spPr>
      </p:pic>
      <p:sp>
        <p:nvSpPr>
          <p:cNvPr id="11" name="Rectangle 10">
            <a:extLst>
              <a:ext uri="{FF2B5EF4-FFF2-40B4-BE49-F238E27FC236}">
                <a16:creationId xmlns:a16="http://schemas.microsoft.com/office/drawing/2014/main" id="{28E84E7E-4B8D-42AC-A3B9-B64F68E24C15}"/>
              </a:ext>
            </a:extLst>
          </p:cNvPr>
          <p:cNvSpPr/>
          <p:nvPr/>
        </p:nvSpPr>
        <p:spPr>
          <a:xfrm>
            <a:off x="7108129" y="1619411"/>
            <a:ext cx="5036902" cy="26677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b="1" i="0" dirty="0" smtClean="0">
                <a:solidFill>
                  <a:srgbClr val="000000"/>
                </a:solidFill>
                <a:effectLst/>
                <a:latin typeface="HP001 4 hàng" panose="020B0603050302020204" pitchFamily="34" charset="0"/>
                <a:ea typeface="Arial-Rounded" panose="020B0500000000000000" pitchFamily="34" charset="0"/>
                <a:cs typeface="Arial-Rounded" panose="020B0500000000000000" pitchFamily="34" charset="0"/>
              </a:rPr>
              <a:t>     </a:t>
            </a:r>
            <a:r>
              <a:rPr lang="vi-VN" b="1" i="0" dirty="0" smtClean="0">
                <a:solidFill>
                  <a:srgbClr val="000000"/>
                </a:solidFill>
                <a:effectLst/>
                <a:latin typeface="HP001 4 hàng" panose="020B0603050302020204" pitchFamily="34" charset="0"/>
                <a:ea typeface="Arial-Rounded" panose="020B0500000000000000" pitchFamily="34" charset="0"/>
                <a:cs typeface="Arial-Rounded" panose="020B0500000000000000" pitchFamily="34" charset="0"/>
              </a:rPr>
              <a:t>Em </a:t>
            </a:r>
            <a:r>
              <a:rPr lang="vi-VN" b="1" i="0" dirty="0">
                <a:solidFill>
                  <a:srgbClr val="000000"/>
                </a:solidFill>
                <a:effectLst/>
                <a:latin typeface="HP001 4 hàng" panose="020B0603050302020204" pitchFamily="34" charset="0"/>
                <a:ea typeface="Arial-Rounded" panose="020B0500000000000000" pitchFamily="34" charset="0"/>
                <a:cs typeface="Arial-Rounded" panose="020B0500000000000000" pitchFamily="34" charset="0"/>
              </a:rPr>
              <a:t>rất thích đồ chơi gấu bông của em. Đó là món quà mẹ mua cho em nhân dịp sinh nhật. Chú gấu bông được làm từ lông mịn, có màu trắng tinh rất xinh xắn. Gấu bông to bằng người em, em có thể dùng ôm khi đi ngủ. Với em, gấu bông như một người bạn đồng hành và chơi đùa cùng với em. Em rất yêu quý món đồ chơi này và sẽ giữ gìn nó thật cẩn thận</a:t>
            </a:r>
            <a:r>
              <a:rPr lang="en-US" b="1" i="0" dirty="0">
                <a:solidFill>
                  <a:srgbClr val="000000"/>
                </a:solidFill>
                <a:effectLst/>
                <a:latin typeface="HP001 4 hàng" panose="020B0603050302020204" pitchFamily="34" charset="0"/>
                <a:ea typeface="Arial-Rounded" panose="020B0500000000000000" pitchFamily="34" charset="0"/>
                <a:cs typeface="Arial-Rounded" panose="020B0500000000000000" pitchFamily="34" charset="0"/>
              </a:rPr>
              <a:t>.</a:t>
            </a:r>
            <a:endParaRPr lang="en-US" b="1" dirty="0">
              <a:latin typeface="HP001 4 hàng" panose="020B0603050302020204" pitchFamily="34" charset="0"/>
              <a:ea typeface="Arial-Rounded" panose="020B0500000000000000" pitchFamily="34" charset="0"/>
              <a:cs typeface="Arial-Rounded" panose="020B0500000000000000" pitchFamily="34" charset="0"/>
            </a:endParaRPr>
          </a:p>
        </p:txBody>
      </p:sp>
      <p:sp>
        <p:nvSpPr>
          <p:cNvPr id="3" name="TextBox 2"/>
          <p:cNvSpPr txBox="1"/>
          <p:nvPr/>
        </p:nvSpPr>
        <p:spPr>
          <a:xfrm>
            <a:off x="8299731" y="699577"/>
            <a:ext cx="3892269" cy="461665"/>
          </a:xfrm>
          <a:prstGeom prst="rect">
            <a:avLst/>
          </a:prstGeom>
          <a:noFill/>
        </p:spPr>
        <p:txBody>
          <a:bodyPr wrap="square" rtlCol="0">
            <a:spAutoFit/>
          </a:bodyPr>
          <a:lstStyle/>
          <a:p>
            <a:r>
              <a:rPr lang="en-US" sz="2400" b="1" dirty="0" smtClean="0">
                <a:solidFill>
                  <a:srgbClr val="FF0000"/>
                </a:solidFill>
              </a:rPr>
              <a:t>BÀI THAM KHẢO</a:t>
            </a:r>
            <a:endParaRPr lang="en-US" sz="2400" b="1" dirty="0">
              <a:solidFill>
                <a:srgbClr val="FF0000"/>
              </a:solidFill>
            </a:endParaRPr>
          </a:p>
        </p:txBody>
      </p:sp>
      <p:sp>
        <p:nvSpPr>
          <p:cNvPr id="20" name="TextBox 19">
            <a:extLst>
              <a:ext uri="{FF2B5EF4-FFF2-40B4-BE49-F238E27FC236}">
                <a16:creationId xmlns:a16="http://schemas.microsoft.com/office/drawing/2014/main" id="{241988E3-3097-4213-9FF9-5791A0A88502}"/>
              </a:ext>
            </a:extLst>
          </p:cNvPr>
          <p:cNvSpPr txBox="1"/>
          <p:nvPr/>
        </p:nvSpPr>
        <p:spPr>
          <a:xfrm>
            <a:off x="7129315" y="1157746"/>
            <a:ext cx="9086791" cy="1015791"/>
          </a:xfrm>
          <a:prstGeom prst="rect">
            <a:avLst/>
          </a:prstGeom>
          <a:noFill/>
        </p:spPr>
        <p:txBody>
          <a:bodyPr wrap="square" rtlCol="0">
            <a:spAutoFit/>
          </a:bodyPr>
          <a:lstStyle/>
          <a:p>
            <a:pPr marL="1097280" marR="0" lvl="0" indent="0" algn="l" defTabSz="685783" rtl="0" eaLnBrk="1" fontAlgn="auto" latinLnBrk="0" hangingPunct="1">
              <a:lnSpc>
                <a:spcPct val="100000"/>
              </a:lnSpc>
              <a:spcBef>
                <a:spcPts val="800"/>
              </a:spcBef>
              <a:spcAft>
                <a:spcPts val="0"/>
              </a:spcAft>
              <a:buClrTx/>
              <a:buSzTx/>
              <a:buFontTx/>
              <a:buNone/>
              <a:tabLst/>
              <a:defRPr/>
            </a:pPr>
            <a:r>
              <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rPr>
              <a:t>     </a:t>
            </a:r>
            <a:r>
              <a:rPr lang="fr-FR" sz="2667" b="1" dirty="0" err="1" smtClean="0">
                <a:solidFill>
                  <a:srgbClr val="7030A0"/>
                </a:solidFill>
                <a:latin typeface="HP001 4 hàng" panose="020B0603050302020204" pitchFamily="34" charset="0"/>
                <a:cs typeface="Arial"/>
                <a:sym typeface="Arial"/>
              </a:rPr>
              <a:t>Bài</a:t>
            </a:r>
            <a:r>
              <a:rPr lang="fr-FR" sz="2667" b="1" dirty="0" smtClean="0">
                <a:solidFill>
                  <a:srgbClr val="7030A0"/>
                </a:solidFill>
                <a:latin typeface="HP001 4 hàng" panose="020B0603050302020204" pitchFamily="34" charset="0"/>
                <a:cs typeface="Arial"/>
                <a:sym typeface="Arial"/>
              </a:rPr>
              <a:t> </a:t>
            </a:r>
            <a:r>
              <a:rPr lang="fr-FR" sz="2667" b="1" dirty="0" err="1" smtClean="0">
                <a:solidFill>
                  <a:srgbClr val="7030A0"/>
                </a:solidFill>
                <a:latin typeface="HP001 4 hàng" panose="020B0603050302020204" pitchFamily="34" charset="0"/>
                <a:cs typeface="Arial"/>
                <a:sym typeface="Arial"/>
              </a:rPr>
              <a:t>làm</a:t>
            </a:r>
            <a:endParaRPr lang="fr-FR" sz="2667" b="1" dirty="0" smtClean="0">
              <a:solidFill>
                <a:srgbClr val="7030A0"/>
              </a:solidFill>
              <a:latin typeface="HP001 4 hàng" panose="020B0603050302020204" pitchFamily="34" charset="0"/>
              <a:cs typeface="Arial"/>
              <a:sym typeface="Arial"/>
            </a:endParaRPr>
          </a:p>
          <a:p>
            <a:pPr marL="1097280" marR="0" lvl="0" indent="0" algn="l" defTabSz="685783" rtl="0" eaLnBrk="1" fontAlgn="auto" latinLnBrk="0" hangingPunct="1">
              <a:lnSpc>
                <a:spcPct val="100000"/>
              </a:lnSpc>
              <a:spcBef>
                <a:spcPts val="800"/>
              </a:spcBef>
              <a:spcAft>
                <a:spcPts val="0"/>
              </a:spcAft>
              <a:buClrTx/>
              <a:buSzTx/>
              <a:buFontTx/>
              <a:buNone/>
              <a:tabLst/>
              <a:defRPr/>
            </a:pPr>
            <a:endPar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4581" y="4357649"/>
            <a:ext cx="4763999" cy="2370322"/>
          </a:xfrm>
          <a:prstGeom prst="rect">
            <a:avLst/>
          </a:prstGeom>
        </p:spPr>
      </p:pic>
      <p:pic>
        <p:nvPicPr>
          <p:cNvPr id="21" name="Picture 20">
            <a:extLst>
              <a:ext uri="{FF2B5EF4-FFF2-40B4-BE49-F238E27FC236}">
                <a16:creationId xmlns:a16="http://schemas.microsoft.com/office/drawing/2014/main" id="{088CA48D-A3F9-4BC7-AE5B-193991C69021}"/>
              </a:ext>
            </a:extLst>
          </p:cNvPr>
          <p:cNvPicPr>
            <a:picLocks noChangeAspect="1"/>
          </p:cNvPicPr>
          <p:nvPr/>
        </p:nvPicPr>
        <p:blipFill rotWithShape="1">
          <a:blip r:embed="rId4"/>
          <a:srcRect l="40866" t="43889" r="31250" b="30740"/>
          <a:stretch/>
        </p:blipFill>
        <p:spPr>
          <a:xfrm>
            <a:off x="423807" y="4195085"/>
            <a:ext cx="6026676" cy="2662915"/>
          </a:xfrm>
          <a:prstGeom prst="rect">
            <a:avLst/>
          </a:prstGeom>
        </p:spPr>
      </p:pic>
    </p:spTree>
    <p:extLst>
      <p:ext uri="{BB962C8B-B14F-4D97-AF65-F5344CB8AC3E}">
        <p14:creationId xmlns:p14="http://schemas.microsoft.com/office/powerpoint/2010/main" val="3045996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1DC0628-0B70-486E-B68D-FADCE7A5FF6D}"/>
              </a:ext>
            </a:extLst>
          </p:cNvPr>
          <p:cNvPicPr/>
          <p:nvPr/>
        </p:nvPicPr>
        <p:blipFill rotWithShape="1">
          <a:blip r:embed="rId2" cstate="print">
            <a:extLst>
              <a:ext uri="{28A0092B-C50C-407E-A947-70E740481C1C}">
                <a14:useLocalDpi xmlns:a14="http://schemas.microsoft.com/office/drawing/2010/main" val="0"/>
              </a:ext>
            </a:extLst>
          </a:blip>
          <a:srcRect t="4593" r="18858"/>
          <a:stretch/>
        </p:blipFill>
        <p:spPr bwMode="auto">
          <a:xfrm>
            <a:off x="2138557" y="378693"/>
            <a:ext cx="7691863" cy="57977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4">
            <a:extLst>
              <a:ext uri="{FF2B5EF4-FFF2-40B4-BE49-F238E27FC236}">
                <a16:creationId xmlns:a16="http://schemas.microsoft.com/office/drawing/2014/main" id="{241988E3-3097-4213-9FF9-5791A0A88502}"/>
              </a:ext>
            </a:extLst>
          </p:cNvPr>
          <p:cNvSpPr txBox="1"/>
          <p:nvPr/>
        </p:nvSpPr>
        <p:spPr>
          <a:xfrm>
            <a:off x="809636" y="625581"/>
            <a:ext cx="9086791" cy="502766"/>
          </a:xfrm>
          <a:prstGeom prst="rect">
            <a:avLst/>
          </a:prstGeom>
          <a:noFill/>
        </p:spPr>
        <p:txBody>
          <a:bodyPr wrap="square" rtlCol="0">
            <a:spAutoFit/>
          </a:bodyPr>
          <a:lstStyle/>
          <a:p>
            <a:pPr marL="1097280" marR="0" lvl="0" indent="0" algn="l" defTabSz="685783" rtl="0" eaLnBrk="1" fontAlgn="auto" latinLnBrk="0" hangingPunct="1">
              <a:lnSpc>
                <a:spcPct val="100000"/>
              </a:lnSpc>
              <a:spcBef>
                <a:spcPts val="800"/>
              </a:spcBef>
              <a:spcAft>
                <a:spcPts val="0"/>
              </a:spcAft>
              <a:buClrTx/>
              <a:buSzTx/>
              <a:buFontTx/>
              <a:buNone/>
              <a:tabLst/>
              <a:defRPr/>
            </a:pPr>
            <a:r>
              <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Thứ</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a:t>
            </a:r>
            <a:r>
              <a:rPr lang="fr-FR" sz="2667" b="1" dirty="0" err="1" smtClean="0">
                <a:solidFill>
                  <a:srgbClr val="7030A0"/>
                </a:solidFill>
                <a:latin typeface="HP001 4 hàng" panose="020B0603050302020204" pitchFamily="34" charset="0"/>
                <a:cs typeface="Arial"/>
                <a:sym typeface="Arial"/>
              </a:rPr>
              <a:t>sáu</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ngày</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a:t>
            </a:r>
            <a:r>
              <a:rPr lang="fr-FR" sz="2667" b="1" noProof="0" dirty="0">
                <a:solidFill>
                  <a:srgbClr val="7030A0"/>
                </a:solidFill>
                <a:latin typeface="HP001 4 hàng" panose="020B0603050302020204" pitchFamily="34" charset="0"/>
                <a:cs typeface="Arial"/>
                <a:sym typeface="Arial"/>
              </a:rPr>
              <a:t>3</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tháng</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12</a:t>
            </a:r>
            <a:r>
              <a:rPr kumimoji="0" lang="fr-FR" sz="2667" b="1" i="0" u="none" strike="noStrike" kern="1200" cap="none" spc="0" normalizeH="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năm</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2021</a:t>
            </a:r>
            <a:endPar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endParaRPr>
          </a:p>
        </p:txBody>
      </p:sp>
      <p:sp>
        <p:nvSpPr>
          <p:cNvPr id="16" name="TextBox 15">
            <a:extLst>
              <a:ext uri="{FF2B5EF4-FFF2-40B4-BE49-F238E27FC236}">
                <a16:creationId xmlns:a16="http://schemas.microsoft.com/office/drawing/2014/main" id="{241988E3-3097-4213-9FF9-5791A0A88502}"/>
              </a:ext>
            </a:extLst>
          </p:cNvPr>
          <p:cNvSpPr txBox="1"/>
          <p:nvPr/>
        </p:nvSpPr>
        <p:spPr>
          <a:xfrm>
            <a:off x="2632042" y="1138402"/>
            <a:ext cx="9086791" cy="502766"/>
          </a:xfrm>
          <a:prstGeom prst="rect">
            <a:avLst/>
          </a:prstGeom>
          <a:noFill/>
        </p:spPr>
        <p:txBody>
          <a:bodyPr wrap="square" rtlCol="0">
            <a:spAutoFit/>
          </a:bodyPr>
          <a:lstStyle/>
          <a:p>
            <a:pPr marL="1097280" marR="0" lvl="0" indent="0" algn="l" defTabSz="685783" rtl="0" eaLnBrk="1" fontAlgn="auto" latinLnBrk="0" hangingPunct="1">
              <a:lnSpc>
                <a:spcPct val="100000"/>
              </a:lnSpc>
              <a:spcBef>
                <a:spcPts val="800"/>
              </a:spcBef>
              <a:spcAft>
                <a:spcPts val="0"/>
              </a:spcAft>
              <a:buClrTx/>
              <a:buSzTx/>
              <a:buFontTx/>
              <a:buNone/>
              <a:tabLst/>
              <a:defRPr/>
            </a:pPr>
            <a:r>
              <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Luyện</a:t>
            </a:r>
            <a:r>
              <a:rPr kumimoji="0" lang="fr-FR" sz="2667" b="1" i="0" u="none" strike="noStrike" kern="1200" cap="none" spc="0" normalizeH="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noProof="0" dirty="0" err="1" smtClean="0">
                <a:ln>
                  <a:noFill/>
                </a:ln>
                <a:solidFill>
                  <a:srgbClr val="7030A0"/>
                </a:solidFill>
                <a:effectLst/>
                <a:uLnTx/>
                <a:uFillTx/>
                <a:latin typeface="HP001 4 hàng" panose="020B0603050302020204" pitchFamily="34" charset="0"/>
                <a:ea typeface="+mn-ea"/>
                <a:cs typeface="Arial"/>
                <a:sym typeface="Arial"/>
              </a:rPr>
              <a:t>viết</a:t>
            </a:r>
            <a:r>
              <a:rPr kumimoji="0" lang="fr-FR" sz="2667" b="1" i="0" u="none" strike="noStrike" kern="1200" cap="none" spc="0" normalizeH="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noProof="0" dirty="0" err="1" smtClean="0">
                <a:ln>
                  <a:noFill/>
                </a:ln>
                <a:solidFill>
                  <a:srgbClr val="7030A0"/>
                </a:solidFill>
                <a:effectLst/>
                <a:uLnTx/>
                <a:uFillTx/>
                <a:latin typeface="HP001 4 hàng" panose="020B0603050302020204" pitchFamily="34" charset="0"/>
                <a:ea typeface="+mn-ea"/>
                <a:cs typeface="Arial"/>
                <a:sym typeface="Arial"/>
              </a:rPr>
              <a:t>đoạn</a:t>
            </a:r>
            <a:endPar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endParaRPr>
          </a:p>
        </p:txBody>
      </p:sp>
      <p:sp>
        <p:nvSpPr>
          <p:cNvPr id="20" name="Rounded Rectangle 19"/>
          <p:cNvSpPr/>
          <p:nvPr/>
        </p:nvSpPr>
        <p:spPr>
          <a:xfrm>
            <a:off x="641340" y="1677335"/>
            <a:ext cx="1199150" cy="1898639"/>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sym typeface="Arial"/>
            </a:endParaRPr>
          </a:p>
        </p:txBody>
      </p:sp>
      <p:sp>
        <p:nvSpPr>
          <p:cNvPr id="21" name="TextBox 20"/>
          <p:cNvSpPr txBox="1"/>
          <p:nvPr/>
        </p:nvSpPr>
        <p:spPr>
          <a:xfrm>
            <a:off x="519917" y="2023961"/>
            <a:ext cx="129351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HP001 4H" panose="020B0603050302020204" pitchFamily="34" charset="0"/>
                <a:ea typeface="+mn-ea"/>
                <a:cs typeface="Times New Roman" panose="02020603050405020304" pitchFamily="18" charset="0"/>
                <a:sym typeface="Arial"/>
              </a:rPr>
              <a:t>Vở</a:t>
            </a:r>
            <a:endParaRPr kumimoji="0" lang="en-US" sz="3200" b="1" i="0" u="none" strike="noStrike" kern="1200" cap="none" spc="0" normalizeH="0" baseline="0" noProof="0" dirty="0">
              <a:ln>
                <a:noFill/>
              </a:ln>
              <a:solidFill>
                <a:srgbClr val="FF0000"/>
              </a:solidFill>
              <a:effectLst/>
              <a:uLnTx/>
              <a:uFillTx/>
              <a:latin typeface="HP001 4H" panose="020B0603050302020204" pitchFamily="34" charset="0"/>
              <a:ea typeface="+mn-ea"/>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HP001 4H" panose="020B0603050302020204" pitchFamily="34" charset="0"/>
                <a:ea typeface="+mn-ea"/>
                <a:cs typeface="Times New Roman" panose="02020603050405020304" pitchFamily="18" charset="0"/>
                <a:sym typeface="Arial"/>
              </a:rPr>
              <a:t>Tiếng</a:t>
            </a:r>
            <a:r>
              <a:rPr kumimoji="0" lang="en-US" sz="3200" b="1" i="0" u="none" strike="noStrike" kern="1200" cap="none" spc="0" normalizeH="0" noProof="0" dirty="0" smtClean="0">
                <a:ln>
                  <a:noFill/>
                </a:ln>
                <a:solidFill>
                  <a:srgbClr val="FF0000"/>
                </a:solidFill>
                <a:effectLst/>
                <a:uLnTx/>
                <a:uFillTx/>
                <a:latin typeface="HP001 4H" panose="020B0603050302020204" pitchFamily="34" charset="0"/>
                <a:ea typeface="+mn-ea"/>
                <a:cs typeface="Times New Roman" panose="02020603050405020304" pitchFamily="18" charset="0"/>
                <a:sym typeface="Arial"/>
              </a:rPr>
              <a:t> </a:t>
            </a:r>
            <a:r>
              <a:rPr kumimoji="0" lang="en-US" sz="3200" b="1" i="0" u="none" strike="noStrike" kern="1200" cap="none" spc="0" normalizeH="0" noProof="0" dirty="0" err="1" smtClean="0">
                <a:ln>
                  <a:noFill/>
                </a:ln>
                <a:solidFill>
                  <a:srgbClr val="FF0000"/>
                </a:solidFill>
                <a:effectLst/>
                <a:uLnTx/>
                <a:uFillTx/>
                <a:latin typeface="HP001 4H" panose="020B0603050302020204" pitchFamily="34" charset="0"/>
                <a:ea typeface="+mn-ea"/>
                <a:cs typeface="Times New Roman" panose="02020603050405020304" pitchFamily="18" charset="0"/>
                <a:sym typeface="Arial"/>
              </a:rPr>
              <a:t>Việt</a:t>
            </a:r>
            <a:endParaRPr kumimoji="0" lang="en-US" sz="3200" b="1" i="0" u="none" strike="noStrike" kern="1200" cap="none" spc="0" normalizeH="0" baseline="0" noProof="0" dirty="0">
              <a:ln>
                <a:noFill/>
              </a:ln>
              <a:solidFill>
                <a:srgbClr val="FF0000"/>
              </a:solidFill>
              <a:effectLst/>
              <a:uLnTx/>
              <a:uFillTx/>
              <a:latin typeface="HP001 4H" panose="020B0603050302020204" pitchFamily="34" charset="0"/>
              <a:ea typeface="+mn-ea"/>
              <a:cs typeface="Times New Roman" panose="02020603050405020304" pitchFamily="18" charset="0"/>
              <a:sym typeface="Arial"/>
            </a:endParaRPr>
          </a:p>
        </p:txBody>
      </p:sp>
      <p:pic>
        <p:nvPicPr>
          <p:cNvPr id="22" name="图片 40964" descr="1-40"/>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60524" y="-10638"/>
            <a:ext cx="13271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241988E3-3097-4213-9FF9-5791A0A88502}"/>
              </a:ext>
            </a:extLst>
          </p:cNvPr>
          <p:cNvSpPr txBox="1"/>
          <p:nvPr/>
        </p:nvSpPr>
        <p:spPr>
          <a:xfrm>
            <a:off x="304387" y="2138805"/>
            <a:ext cx="9086791" cy="1015791"/>
          </a:xfrm>
          <a:prstGeom prst="rect">
            <a:avLst/>
          </a:prstGeom>
          <a:noFill/>
        </p:spPr>
        <p:txBody>
          <a:bodyPr wrap="square" rtlCol="0">
            <a:spAutoFit/>
          </a:bodyPr>
          <a:lstStyle/>
          <a:p>
            <a:pPr marL="1097280" marR="0" lvl="0" indent="0" algn="l" defTabSz="685783" rtl="0" eaLnBrk="1" fontAlgn="auto" latinLnBrk="0" hangingPunct="1">
              <a:lnSpc>
                <a:spcPct val="100000"/>
              </a:lnSpc>
              <a:spcBef>
                <a:spcPts val="800"/>
              </a:spcBef>
              <a:spcAft>
                <a:spcPts val="0"/>
              </a:spcAft>
              <a:buClrTx/>
              <a:buSzTx/>
              <a:buFontTx/>
              <a:buNone/>
              <a:tabLst/>
              <a:defRPr/>
            </a:pPr>
            <a:r>
              <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rPr>
              <a:t>     </a:t>
            </a:r>
            <a:r>
              <a:rPr lang="fr-FR" sz="2667" b="1" dirty="0" err="1" smtClean="0">
                <a:solidFill>
                  <a:srgbClr val="7030A0"/>
                </a:solidFill>
                <a:latin typeface="HP001 4 hàng" panose="020B0603050302020204" pitchFamily="34" charset="0"/>
                <a:cs typeface="Arial"/>
                <a:sym typeface="Arial"/>
              </a:rPr>
              <a:t>Bài</a:t>
            </a:r>
            <a:r>
              <a:rPr lang="fr-FR" sz="2667" b="1" dirty="0" smtClean="0">
                <a:solidFill>
                  <a:srgbClr val="7030A0"/>
                </a:solidFill>
                <a:latin typeface="HP001 4 hàng" panose="020B0603050302020204" pitchFamily="34" charset="0"/>
                <a:cs typeface="Arial"/>
                <a:sym typeface="Arial"/>
              </a:rPr>
              <a:t> 2:</a:t>
            </a:r>
          </a:p>
          <a:p>
            <a:pPr marL="1097280" marR="0" lvl="0" indent="0" algn="l" defTabSz="685783" rtl="0" eaLnBrk="1" fontAlgn="auto" latinLnBrk="0" hangingPunct="1">
              <a:lnSpc>
                <a:spcPct val="100000"/>
              </a:lnSpc>
              <a:spcBef>
                <a:spcPts val="800"/>
              </a:spcBef>
              <a:spcAft>
                <a:spcPts val="0"/>
              </a:spcAft>
              <a:buClrTx/>
              <a:buSzTx/>
              <a:buFontTx/>
              <a:buNone/>
              <a:tabLst/>
              <a:defRPr/>
            </a:pPr>
            <a:endPar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endParaRPr>
          </a:p>
        </p:txBody>
      </p:sp>
      <p:sp>
        <p:nvSpPr>
          <p:cNvPr id="13" name="TextBox 12"/>
          <p:cNvSpPr txBox="1"/>
          <p:nvPr/>
        </p:nvSpPr>
        <p:spPr>
          <a:xfrm>
            <a:off x="3832743" y="1618251"/>
            <a:ext cx="8549986" cy="523220"/>
          </a:xfrm>
          <a:prstGeom prst="rect">
            <a:avLst/>
          </a:prstGeom>
          <a:noFill/>
        </p:spPr>
        <p:txBody>
          <a:bodyPr wrap="square" rtlCol="0">
            <a:spAutoFit/>
          </a:bodyPr>
          <a:lstStyle/>
          <a:p>
            <a:pPr lvl="0">
              <a:defRPr/>
            </a:pPr>
            <a:r>
              <a:rPr kumimoji="0" lang="en-US" sz="2800" b="1" i="0" u="none" strike="noStrike" kern="1200" cap="none" spc="0" normalizeH="0" baseline="0" noProof="0" dirty="0" err="1">
                <a:ln>
                  <a:noFill/>
                </a:ln>
                <a:solidFill>
                  <a:srgbClr val="800080"/>
                </a:solidFill>
                <a:effectLst/>
                <a:uLnTx/>
                <a:uFillTx/>
                <a:latin typeface="HP001 4 hàng" panose="020B0603050302020204" pitchFamily="34" charset="0"/>
                <a:ea typeface="HP001" panose="020B0603050302020204" pitchFamily="34" charset="0"/>
              </a:rPr>
              <a:t>Viết</a:t>
            </a:r>
            <a:r>
              <a:rPr kumimoji="0" lang="en-US" sz="2800" b="1" i="0" u="none" strike="noStrike" kern="1200" cap="none" spc="0" normalizeH="0" noProof="0" dirty="0">
                <a:ln>
                  <a:noFill/>
                </a:ln>
                <a:solidFill>
                  <a:srgbClr val="800080"/>
                </a:solidFill>
                <a:effectLst/>
                <a:uLnTx/>
                <a:uFillTx/>
                <a:latin typeface="HP001 4 hàng" panose="020B0603050302020204" pitchFamily="34" charset="0"/>
                <a:ea typeface="HP001" panose="020B0603050302020204" pitchFamily="34" charset="0"/>
              </a:rPr>
              <a:t> </a:t>
            </a:r>
            <a:r>
              <a:rPr kumimoji="0" lang="en-US" sz="2800" b="1" i="0" u="none" strike="noStrike" kern="1200" cap="none" spc="0" normalizeH="0" noProof="0" dirty="0" err="1">
                <a:ln>
                  <a:noFill/>
                </a:ln>
                <a:solidFill>
                  <a:srgbClr val="800080"/>
                </a:solidFill>
                <a:effectLst/>
                <a:uLnTx/>
                <a:uFillTx/>
                <a:latin typeface="HP001 4 hàng" panose="020B0603050302020204" pitchFamily="34" charset="0"/>
                <a:ea typeface="HP001" panose="020B0603050302020204" pitchFamily="34" charset="0"/>
              </a:rPr>
              <a:t>đoạn</a:t>
            </a:r>
            <a:r>
              <a:rPr kumimoji="0" lang="en-US" sz="2800" b="1" i="0" u="none" strike="noStrike" kern="1200" cap="none" spc="0" normalizeH="0" noProof="0" dirty="0">
                <a:ln>
                  <a:noFill/>
                </a:ln>
                <a:solidFill>
                  <a:srgbClr val="800080"/>
                </a:solidFill>
                <a:effectLst/>
                <a:uLnTx/>
                <a:uFillTx/>
                <a:latin typeface="HP001 4 hàng" panose="020B0603050302020204" pitchFamily="34" charset="0"/>
                <a:ea typeface="HP001" panose="020B0603050302020204" pitchFamily="34" charset="0"/>
              </a:rPr>
              <a:t> </a:t>
            </a:r>
            <a:r>
              <a:rPr kumimoji="0" lang="en-US" sz="2800" b="1" i="0" u="none" strike="noStrike" kern="1200" cap="none" spc="0" normalizeH="0" noProof="0" dirty="0" err="1" smtClean="0">
                <a:ln>
                  <a:noFill/>
                </a:ln>
                <a:solidFill>
                  <a:srgbClr val="800080"/>
                </a:solidFill>
                <a:effectLst/>
                <a:uLnTx/>
                <a:uFillTx/>
                <a:latin typeface="HP001 4 hàng" panose="020B0603050302020204" pitchFamily="34" charset="0"/>
                <a:ea typeface="HP001" panose="020B0603050302020204" pitchFamily="34" charset="0"/>
              </a:rPr>
              <a:t>văn</a:t>
            </a:r>
            <a:r>
              <a:rPr kumimoji="0" lang="en-US" sz="2800" b="1" i="0" u="none" strike="noStrike" kern="1200" cap="none" spc="0" normalizeH="0" noProof="0" dirty="0" smtClean="0">
                <a:ln>
                  <a:noFill/>
                </a:ln>
                <a:solidFill>
                  <a:srgbClr val="800080"/>
                </a:solidFill>
                <a:effectLst/>
                <a:uLnTx/>
                <a:uFillTx/>
                <a:latin typeface="HP001 4 hàng" panose="020B0603050302020204" pitchFamily="34" charset="0"/>
                <a:ea typeface="HP001" panose="020B0603050302020204" pitchFamily="34" charset="0"/>
              </a:rPr>
              <a:t> </a:t>
            </a:r>
            <a:r>
              <a:rPr lang="en-US" sz="2800" b="1" dirty="0" err="1" smtClean="0">
                <a:solidFill>
                  <a:srgbClr val="800080"/>
                </a:solidFill>
                <a:latin typeface="HP001 4 hàng" panose="020B0603050302020204" pitchFamily="34" charset="0"/>
                <a:ea typeface="HP001" panose="020B0603050302020204" pitchFamily="34" charset="0"/>
              </a:rPr>
              <a:t>tả</a:t>
            </a:r>
            <a:r>
              <a:rPr lang="en-US" sz="2800" b="1" dirty="0" smtClean="0">
                <a:solidFill>
                  <a:srgbClr val="800080"/>
                </a:solidFill>
                <a:latin typeface="HP001 4 hàng" panose="020B0603050302020204" pitchFamily="34" charset="0"/>
                <a:ea typeface="HP001" panose="020B0603050302020204" pitchFamily="34" charset="0"/>
              </a:rPr>
              <a:t> </a:t>
            </a:r>
            <a:r>
              <a:rPr kumimoji="0" lang="en-US" sz="2800" b="1" i="0" u="none" strike="noStrike" kern="1200" cap="none" spc="0" normalizeH="0" noProof="0" dirty="0" err="1" smtClean="0">
                <a:ln>
                  <a:noFill/>
                </a:ln>
                <a:solidFill>
                  <a:srgbClr val="800080"/>
                </a:solidFill>
                <a:effectLst/>
                <a:uLnTx/>
                <a:uFillTx/>
                <a:latin typeface="HP001 4 hàng" panose="020B0603050302020204" pitchFamily="34" charset="0"/>
                <a:ea typeface="HP001" panose="020B0603050302020204" pitchFamily="34" charset="0"/>
              </a:rPr>
              <a:t>đồ</a:t>
            </a:r>
            <a:r>
              <a:rPr kumimoji="0" lang="en-US" sz="2800" b="1" i="0" u="none" strike="noStrike" kern="1200" cap="none" spc="0" normalizeH="0" noProof="0" dirty="0" smtClean="0">
                <a:ln>
                  <a:noFill/>
                </a:ln>
                <a:solidFill>
                  <a:srgbClr val="800080"/>
                </a:solidFill>
                <a:effectLst/>
                <a:uLnTx/>
                <a:uFillTx/>
                <a:latin typeface="HP001 4 hàng" panose="020B0603050302020204" pitchFamily="34" charset="0"/>
                <a:ea typeface="HP001" panose="020B0603050302020204" pitchFamily="34" charset="0"/>
              </a:rPr>
              <a:t> </a:t>
            </a:r>
            <a:r>
              <a:rPr kumimoji="0" lang="en-US" sz="2800" b="1" i="0" u="none" strike="noStrike" kern="1200" cap="none" spc="0" normalizeH="0" noProof="0" dirty="0" err="1" smtClean="0">
                <a:ln>
                  <a:noFill/>
                </a:ln>
                <a:solidFill>
                  <a:srgbClr val="800080"/>
                </a:solidFill>
                <a:effectLst/>
                <a:uLnTx/>
                <a:uFillTx/>
                <a:latin typeface="HP001 4 hàng" panose="020B0603050302020204" pitchFamily="34" charset="0"/>
                <a:ea typeface="HP001" panose="020B0603050302020204" pitchFamily="34" charset="0"/>
              </a:rPr>
              <a:t>chơi</a:t>
            </a:r>
            <a:endParaRPr kumimoji="0" lang="en-US" sz="2800" b="1" i="0" u="none" strike="noStrike" kern="1200" cap="none" spc="0" normalizeH="0" baseline="0" noProof="0" dirty="0">
              <a:ln>
                <a:noFill/>
              </a:ln>
              <a:solidFill>
                <a:srgbClr val="800080"/>
              </a:solidFill>
              <a:effectLst/>
              <a:uLnTx/>
              <a:uFillTx/>
              <a:latin typeface="HP001 4 hàng" panose="020B0603050302020204" pitchFamily="34" charset="0"/>
              <a:ea typeface="HP001" panose="020B0603050302020204" pitchFamily="34" charset="0"/>
            </a:endParaRPr>
          </a:p>
        </p:txBody>
      </p:sp>
      <p:sp>
        <p:nvSpPr>
          <p:cNvPr id="18" name="TextBox 17">
            <a:extLst>
              <a:ext uri="{FF2B5EF4-FFF2-40B4-BE49-F238E27FC236}">
                <a16:creationId xmlns:a16="http://schemas.microsoft.com/office/drawing/2014/main" id="{241988E3-3097-4213-9FF9-5791A0A88502}"/>
              </a:ext>
            </a:extLst>
          </p:cNvPr>
          <p:cNvSpPr txBox="1"/>
          <p:nvPr/>
        </p:nvSpPr>
        <p:spPr>
          <a:xfrm>
            <a:off x="3247386" y="2646700"/>
            <a:ext cx="9086791" cy="1015791"/>
          </a:xfrm>
          <a:prstGeom prst="rect">
            <a:avLst/>
          </a:prstGeom>
          <a:noFill/>
        </p:spPr>
        <p:txBody>
          <a:bodyPr wrap="square" rtlCol="0">
            <a:spAutoFit/>
          </a:bodyPr>
          <a:lstStyle/>
          <a:p>
            <a:pPr marL="1097280" marR="0" lvl="0" indent="0" algn="l" defTabSz="685783" rtl="0" eaLnBrk="1" fontAlgn="auto" latinLnBrk="0" hangingPunct="1">
              <a:lnSpc>
                <a:spcPct val="100000"/>
              </a:lnSpc>
              <a:spcBef>
                <a:spcPts val="800"/>
              </a:spcBef>
              <a:spcAft>
                <a:spcPts val="0"/>
              </a:spcAft>
              <a:buClrTx/>
              <a:buSzTx/>
              <a:buFontTx/>
              <a:buNone/>
              <a:tabLst/>
              <a:defRPr/>
            </a:pPr>
            <a:r>
              <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rPr>
              <a:t>     </a:t>
            </a:r>
            <a:r>
              <a:rPr lang="fr-FR" sz="2667" b="1" dirty="0" err="1" smtClean="0">
                <a:solidFill>
                  <a:srgbClr val="7030A0"/>
                </a:solidFill>
                <a:latin typeface="HP001 4 hàng" panose="020B0603050302020204" pitchFamily="34" charset="0"/>
                <a:cs typeface="Arial"/>
                <a:sym typeface="Arial"/>
              </a:rPr>
              <a:t>Bài</a:t>
            </a:r>
            <a:r>
              <a:rPr lang="fr-FR" sz="2667" b="1" dirty="0" smtClean="0">
                <a:solidFill>
                  <a:srgbClr val="7030A0"/>
                </a:solidFill>
                <a:latin typeface="HP001 4 hàng" panose="020B0603050302020204" pitchFamily="34" charset="0"/>
                <a:cs typeface="Arial"/>
                <a:sym typeface="Arial"/>
              </a:rPr>
              <a:t> </a:t>
            </a:r>
            <a:r>
              <a:rPr lang="fr-FR" sz="2667" b="1" dirty="0" err="1" smtClean="0">
                <a:solidFill>
                  <a:srgbClr val="7030A0"/>
                </a:solidFill>
                <a:latin typeface="HP001 4 hàng" panose="020B0603050302020204" pitchFamily="34" charset="0"/>
                <a:cs typeface="Arial"/>
                <a:sym typeface="Arial"/>
              </a:rPr>
              <a:t>làm</a:t>
            </a:r>
            <a:endParaRPr lang="fr-FR" sz="2667" b="1" dirty="0" smtClean="0">
              <a:solidFill>
                <a:srgbClr val="7030A0"/>
              </a:solidFill>
              <a:latin typeface="HP001 4 hàng" panose="020B0603050302020204" pitchFamily="34" charset="0"/>
              <a:cs typeface="Arial"/>
              <a:sym typeface="Arial"/>
            </a:endParaRPr>
          </a:p>
          <a:p>
            <a:pPr marL="1097280" marR="0" lvl="0" indent="0" algn="l" defTabSz="685783" rtl="0" eaLnBrk="1" fontAlgn="auto" latinLnBrk="0" hangingPunct="1">
              <a:lnSpc>
                <a:spcPct val="100000"/>
              </a:lnSpc>
              <a:spcBef>
                <a:spcPts val="800"/>
              </a:spcBef>
              <a:spcAft>
                <a:spcPts val="0"/>
              </a:spcAft>
              <a:buClrTx/>
              <a:buSzTx/>
              <a:buFontTx/>
              <a:buNone/>
              <a:tabLst/>
              <a:defRPr/>
            </a:pPr>
            <a:endPar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endParaRPr>
          </a:p>
        </p:txBody>
      </p:sp>
    </p:spTree>
    <p:extLst>
      <p:ext uri="{BB962C8B-B14F-4D97-AF65-F5344CB8AC3E}">
        <p14:creationId xmlns:p14="http://schemas.microsoft.com/office/powerpoint/2010/main" val="1383687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6CC212-4BDA-4692-B8D7-40BD9FD66315}"/>
              </a:ext>
            </a:extLst>
          </p:cNvPr>
          <p:cNvSpPr txBox="1"/>
          <p:nvPr/>
        </p:nvSpPr>
        <p:spPr>
          <a:xfrm>
            <a:off x="748145" y="368135"/>
            <a:ext cx="9595263" cy="1077218"/>
          </a:xfrm>
          <a:prstGeom prst="rect">
            <a:avLst/>
          </a:prstGeom>
          <a:noFill/>
        </p:spPr>
        <p:txBody>
          <a:bodyPr wrap="square" rtlCol="0">
            <a:spAutoFit/>
          </a:bodyPr>
          <a:lstStyle/>
          <a:p>
            <a:pPr algn="ctr"/>
            <a:r>
              <a:rPr lang="en-US" sz="3200" dirty="0">
                <a:latin typeface="Arial-Rounded" panose="020B0500000000000000" pitchFamily="34" charset="0"/>
                <a:ea typeface="Arial-Rounded" panose="020B0500000000000000" pitchFamily="34" charset="0"/>
                <a:cs typeface="Arial-Rounded" panose="020B0500000000000000" pitchFamily="34" charset="0"/>
              </a:rPr>
              <a:t>1. </a:t>
            </a:r>
            <a:r>
              <a:rPr lang="en-US" sz="3200" dirty="0" err="1">
                <a:latin typeface="Arial-Rounded" panose="020B0500000000000000" pitchFamily="34" charset="0"/>
                <a:ea typeface="Arial-Rounded" panose="020B0500000000000000" pitchFamily="34" charset="0"/>
                <a:cs typeface="Arial-Rounded" panose="020B0500000000000000" pitchFamily="34" charset="0"/>
              </a:rPr>
              <a:t>Tìm</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bài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thơ</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hoặc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bài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đồng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dao</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về</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đồ</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chơi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trò</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chơi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3" name="Picture 2">
            <a:extLst>
              <a:ext uri="{FF2B5EF4-FFF2-40B4-BE49-F238E27FC236}">
                <a16:creationId xmlns:a16="http://schemas.microsoft.com/office/drawing/2014/main" id="{BE5D7445-5A20-4190-B54D-B2D1C6F92290}"/>
              </a:ext>
            </a:extLst>
          </p:cNvPr>
          <p:cNvPicPr>
            <a:picLocks noChangeAspect="1"/>
          </p:cNvPicPr>
          <p:nvPr/>
        </p:nvPicPr>
        <p:blipFill>
          <a:blip r:embed="rId4"/>
          <a:stretch>
            <a:fillRect/>
          </a:stretch>
        </p:blipFill>
        <p:spPr>
          <a:xfrm>
            <a:off x="1092530" y="1864427"/>
            <a:ext cx="4215740" cy="4773880"/>
          </a:xfrm>
          <a:prstGeom prst="rect">
            <a:avLst/>
          </a:prstGeom>
        </p:spPr>
      </p:pic>
      <p:pic>
        <p:nvPicPr>
          <p:cNvPr id="4" name="Picture 3">
            <a:extLst>
              <a:ext uri="{FF2B5EF4-FFF2-40B4-BE49-F238E27FC236}">
                <a16:creationId xmlns:a16="http://schemas.microsoft.com/office/drawing/2014/main" id="{A5823633-4568-467A-98C9-8FDE78625EE6}"/>
              </a:ext>
            </a:extLst>
          </p:cNvPr>
          <p:cNvPicPr>
            <a:picLocks noChangeAspect="1"/>
          </p:cNvPicPr>
          <p:nvPr/>
        </p:nvPicPr>
        <p:blipFill>
          <a:blip r:embed="rId5"/>
          <a:stretch>
            <a:fillRect/>
          </a:stretch>
        </p:blipFill>
        <p:spPr>
          <a:xfrm>
            <a:off x="5956031" y="1864427"/>
            <a:ext cx="3864863" cy="4759036"/>
          </a:xfrm>
          <a:prstGeom prst="rect">
            <a:avLst/>
          </a:prstGeom>
        </p:spPr>
      </p:pic>
    </p:spTree>
    <p:extLst>
      <p:ext uri="{BB962C8B-B14F-4D97-AF65-F5344CB8AC3E}">
        <p14:creationId xmlns:p14="http://schemas.microsoft.com/office/powerpoint/2010/main" val="160498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TotalTime>
  <Words>249</Words>
  <Application>Microsoft Office PowerPoint</Application>
  <PresentationFormat>Widescreen</PresentationFormat>
  <Paragraphs>26</Paragraphs>
  <Slides>9</Slides>
  <Notes>1</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9</vt:i4>
      </vt:variant>
    </vt:vector>
  </HeadingPairs>
  <TitlesOfParts>
    <vt:vector size="29" baseType="lpstr">
      <vt:lpstr>Microsoft YaHei</vt:lpstr>
      <vt:lpstr>Arial</vt:lpstr>
      <vt:lpstr>Arial-Rounded</vt:lpstr>
      <vt:lpstr>Calibri</vt:lpstr>
      <vt:lpstr>Calibri Light</vt:lpstr>
      <vt:lpstr>HP001</vt:lpstr>
      <vt:lpstr>HP001 4 hàng</vt:lpstr>
      <vt:lpstr>HP001 4H</vt:lpstr>
      <vt:lpstr>Montserrat</vt:lpstr>
      <vt:lpstr>Montserrat Medium</vt:lpstr>
      <vt:lpstr>Nunito</vt:lpstr>
      <vt:lpstr>Nunito SemiBold</vt:lpstr>
      <vt:lpstr>Roboto</vt:lpstr>
      <vt:lpstr>Times New Roman</vt:lpstr>
      <vt:lpstr>Trebuchet MS</vt:lpstr>
      <vt:lpstr>Wingdings 3</vt:lpstr>
      <vt:lpstr>7_Office Theme</vt:lpstr>
      <vt:lpstr>1_Facet</vt:lpstr>
      <vt:lpstr>Facet</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47</cp:revision>
  <dcterms:created xsi:type="dcterms:W3CDTF">2021-05-27T02:02:39Z</dcterms:created>
  <dcterms:modified xsi:type="dcterms:W3CDTF">2021-12-03T05:23:57Z</dcterms:modified>
</cp:coreProperties>
</file>