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24" r:id="rId2"/>
    <p:sldMasterId id="2147483764" r:id="rId3"/>
  </p:sldMasterIdLst>
  <p:notesMasterIdLst>
    <p:notesMasterId r:id="rId16"/>
  </p:notesMasterIdLst>
  <p:sldIdLst>
    <p:sldId id="317" r:id="rId4"/>
    <p:sldId id="285" r:id="rId5"/>
    <p:sldId id="311" r:id="rId6"/>
    <p:sldId id="318" r:id="rId7"/>
    <p:sldId id="312" r:id="rId8"/>
    <p:sldId id="313" r:id="rId9"/>
    <p:sldId id="314" r:id="rId10"/>
    <p:sldId id="315" r:id="rId11"/>
    <p:sldId id="316" r:id="rId12"/>
    <p:sldId id="286" r:id="rId13"/>
    <p:sldId id="287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3397-2D67-453F-8250-E5792C95A770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4FC48-B797-467D-8D4F-713F95925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7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53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991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27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624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908388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76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862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71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3B44-CA75-43D7-8405-646DFF0F7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235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1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782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4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94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1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5801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784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777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365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826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6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2170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9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298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756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5857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2691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3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496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319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09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776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923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281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206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11/30/2021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92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11/30/2021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22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11/30/2021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049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11/30/2021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198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11/30/2021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656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9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46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144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869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4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8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1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2" r:id="rId12"/>
    <p:sldLayoutId id="2147483763" r:id="rId13"/>
    <p:sldLayoutId id="2147483700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1678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  <p:sldLayoutId id="2147483791" r:id="rId27"/>
    <p:sldLayoutId id="2147483792" r:id="rId28"/>
    <p:sldLayoutId id="2147483793" r:id="rId29"/>
    <p:sldLayoutId id="2147483794" r:id="rId30"/>
    <p:sldLayoutId id="214748379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GIF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492" y="1306559"/>
            <a:ext cx="1199150" cy="189863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964" y="194042"/>
            <a:ext cx="8123382" cy="31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1200" y="3289191"/>
            <a:ext cx="8114145" cy="31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6744" y="428906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ba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30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26428" y="1076220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Nói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và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nghe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90615" y="1679174"/>
            <a:ext cx="6221973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Kể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chuyện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: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Búp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bê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biết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khóc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054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49A082-5722-41AF-B7D0-2968A2C66A47}"/>
              </a:ext>
            </a:extLst>
          </p:cNvPr>
          <p:cNvSpPr/>
          <p:nvPr/>
        </p:nvSpPr>
        <p:spPr>
          <a:xfrm>
            <a:off x="205740" y="240030"/>
            <a:ext cx="926973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0AB79-3110-4FCD-B2D6-630252422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703" y="1596944"/>
            <a:ext cx="6515100" cy="2228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FAF72-EA79-44B5-BA26-6C9E8C8A0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703" y="4013281"/>
            <a:ext cx="65722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E9BF0D-0379-47E6-A1D2-D9223D221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1" y="1874520"/>
            <a:ext cx="8876316" cy="20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861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D357D-B4A3-43A4-89FE-D1E38D3B5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357187"/>
            <a:ext cx="904875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7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ÚP BÊ BIẾT KHÓC KỂ CHUYỆN LỚP 2 SÁCH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BÚP BÊ BIẾT KHÓC KỂ CHUYỆN LỚP 2 SÁCH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22" y="1127571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15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10088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9265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437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7207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28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111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181</Words>
  <Application>Microsoft Office PowerPoint</Application>
  <PresentationFormat>Widescreen</PresentationFormat>
  <Paragraphs>21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等线</vt:lpstr>
      <vt:lpstr>HP001 4 hàng</vt:lpstr>
      <vt:lpstr>HP001 4H</vt:lpstr>
      <vt:lpstr>Times New Roman</vt:lpstr>
      <vt:lpstr>UTM Cookies</vt:lpstr>
      <vt:lpstr>6_Office Theme</vt:lpstr>
      <vt:lpstr>7_Office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47</cp:revision>
  <dcterms:created xsi:type="dcterms:W3CDTF">2021-05-27T01:09:20Z</dcterms:created>
  <dcterms:modified xsi:type="dcterms:W3CDTF">2021-11-30T06:40:16Z</dcterms:modified>
</cp:coreProperties>
</file>