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41" r:id="rId2"/>
    <p:sldMasterId id="2147483898" r:id="rId3"/>
    <p:sldMasterId id="2147483918" r:id="rId4"/>
  </p:sldMasterIdLst>
  <p:notesMasterIdLst>
    <p:notesMasterId r:id="rId29"/>
  </p:notesMasterIdLst>
  <p:sldIdLst>
    <p:sldId id="347" r:id="rId5"/>
    <p:sldId id="317" r:id="rId6"/>
    <p:sldId id="318" r:id="rId7"/>
    <p:sldId id="257" r:id="rId8"/>
    <p:sldId id="262" r:id="rId9"/>
    <p:sldId id="261" r:id="rId10"/>
    <p:sldId id="363" r:id="rId11"/>
    <p:sldId id="264" r:id="rId12"/>
    <p:sldId id="266" r:id="rId13"/>
    <p:sldId id="359" r:id="rId14"/>
    <p:sldId id="349" r:id="rId15"/>
    <p:sldId id="351" r:id="rId16"/>
    <p:sldId id="267" r:id="rId17"/>
    <p:sldId id="319" r:id="rId18"/>
    <p:sldId id="320" r:id="rId19"/>
    <p:sldId id="274" r:id="rId20"/>
    <p:sldId id="352" r:id="rId21"/>
    <p:sldId id="353" r:id="rId22"/>
    <p:sldId id="354" r:id="rId23"/>
    <p:sldId id="360" r:id="rId24"/>
    <p:sldId id="325" r:id="rId25"/>
    <p:sldId id="326" r:id="rId26"/>
    <p:sldId id="276" r:id="rId27"/>
    <p:sldId id="277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F4FF6-0C19-4085-A24B-D7CC56FA1061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FED00-B1CD-41CE-8CCC-0E16A0702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21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82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767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98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3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22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8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05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29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0789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6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1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42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68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59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52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77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5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4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3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8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3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75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1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2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86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0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7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3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8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2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68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8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5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3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7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31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9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8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24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0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997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2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08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45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8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77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965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45867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7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291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21806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33938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226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3929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1732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14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0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11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857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358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73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97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8616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390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758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0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235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149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212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87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144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901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170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36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81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30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5500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459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66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0188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305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34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5440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50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84547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592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37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5273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889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CCC1F2-EC4C-438A-A626-EF38FEB19E62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12/1/2021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9B525D6-B33C-4B02-B16B-D7EC1E9A098D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0808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8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88" r:id="rId12"/>
    <p:sldLayoutId id="2147483767" r:id="rId13"/>
    <p:sldLayoutId id="2147483793" r:id="rId14"/>
    <p:sldLayoutId id="2147483794" r:id="rId1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970" r:id="rId3"/>
    <p:sldLayoutId id="2147483953" r:id="rId4"/>
    <p:sldLayoutId id="2147483952" r:id="rId5"/>
    <p:sldLayoutId id="2147483951" r:id="rId6"/>
    <p:sldLayoutId id="2147483950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1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60" r:id="rId2"/>
    <p:sldLayoutId id="2147483900" r:id="rId3"/>
    <p:sldLayoutId id="2147483969" r:id="rId4"/>
    <p:sldLayoutId id="2147483968" r:id="rId5"/>
    <p:sldLayoutId id="2147483967" r:id="rId6"/>
    <p:sldLayoutId id="2147483963" r:id="rId7"/>
    <p:sldLayoutId id="2147483962" r:id="rId8"/>
    <p:sldLayoutId id="2147483961" r:id="rId9"/>
    <p:sldLayoutId id="2147483959" r:id="rId10"/>
    <p:sldLayoutId id="2147483957" r:id="rId11"/>
    <p:sldLayoutId id="2147483956" r:id="rId12"/>
    <p:sldLayoutId id="2147483955" r:id="rId13"/>
    <p:sldLayoutId id="2147483949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  <p:sldLayoutId id="2147483910" r:id="rId24"/>
    <p:sldLayoutId id="2147483911" r:id="rId25"/>
    <p:sldLayoutId id="2147483912" r:id="rId26"/>
    <p:sldLayoutId id="2147483913" r:id="rId27"/>
    <p:sldLayoutId id="2147483914" r:id="rId28"/>
    <p:sldLayoutId id="2147483915" r:id="rId29"/>
    <p:sldLayoutId id="2147483958" r:id="rId30"/>
    <p:sldLayoutId id="2147483916" r:id="rId31"/>
    <p:sldLayoutId id="2147483966" r:id="rId32"/>
    <p:sldLayoutId id="2147483965" r:id="rId33"/>
    <p:sldLayoutId id="2147483964" r:id="rId34"/>
    <p:sldLayoutId id="2147483673" r:id="rId3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4228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  <p:sldLayoutId id="2147483941" r:id="rId23"/>
    <p:sldLayoutId id="2147483942" r:id="rId24"/>
    <p:sldLayoutId id="2147483943" r:id="rId25"/>
    <p:sldLayoutId id="2147483944" r:id="rId26"/>
    <p:sldLayoutId id="2147483945" r:id="rId27"/>
    <p:sldLayoutId id="2147483954" r:id="rId28"/>
    <p:sldLayoutId id="2147483948" r:id="rId29"/>
    <p:sldLayoutId id="2147483946" r:id="rId30"/>
    <p:sldLayoutId id="2147483947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gif"/><Relationship Id="rId18" Type="http://schemas.openxmlformats.org/officeDocument/2006/relationships/image" Target="../media/image43.png"/><Relationship Id="rId26" Type="http://schemas.openxmlformats.org/officeDocument/2006/relationships/image" Target="../media/image48.png"/><Relationship Id="rId3" Type="http://schemas.openxmlformats.org/officeDocument/2006/relationships/image" Target="../media/image34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39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microsoft.com/office/2007/relationships/hdphoto" Target="../media/hdphoto8.wdp"/><Relationship Id="rId24" Type="http://schemas.openxmlformats.org/officeDocument/2006/relationships/image" Target="../media/image47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49.png"/><Relationship Id="rId10" Type="http://schemas.openxmlformats.org/officeDocument/2006/relationships/image" Target="../media/image38.png"/><Relationship Id="rId19" Type="http://schemas.openxmlformats.org/officeDocument/2006/relationships/image" Target="../media/image44.gif"/><Relationship Id="rId31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microsoft.com/office/2007/relationships/hdphoto" Target="../media/hdphoto7.wdp"/><Relationship Id="rId14" Type="http://schemas.openxmlformats.org/officeDocument/2006/relationships/image" Target="../media/image41.png"/><Relationship Id="rId22" Type="http://schemas.openxmlformats.org/officeDocument/2006/relationships/image" Target="../media/image46.png"/><Relationship Id="rId27" Type="http://schemas.microsoft.com/office/2007/relationships/hdphoto" Target="../media/hdphoto14.wdp"/><Relationship Id="rId30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17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NẶN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 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CBB2C-BE54-47C3-99D2-9995B5E4FA52}"/>
              </a:ext>
            </a:extLst>
          </p:cNvPr>
          <p:cNvCxnSpPr/>
          <p:nvPr/>
        </p:nvCxnSpPr>
        <p:spPr>
          <a:xfrm flipH="1">
            <a:off x="3569904" y="7575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C9270-C1D4-4F32-BD6D-B3106FD2079B}"/>
              </a:ext>
            </a:extLst>
          </p:cNvPr>
          <p:cNvCxnSpPr/>
          <p:nvPr/>
        </p:nvCxnSpPr>
        <p:spPr>
          <a:xfrm flipH="1">
            <a:off x="3200676" y="109319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70E7C0-7CF5-41DC-B044-17CC590CAD2B}"/>
              </a:ext>
            </a:extLst>
          </p:cNvPr>
          <p:cNvCxnSpPr/>
          <p:nvPr/>
        </p:nvCxnSpPr>
        <p:spPr>
          <a:xfrm flipH="1">
            <a:off x="3701606" y="15656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77E10-507B-4964-A4B6-5126D63A4C72}"/>
              </a:ext>
            </a:extLst>
          </p:cNvPr>
          <p:cNvCxnSpPr/>
          <p:nvPr/>
        </p:nvCxnSpPr>
        <p:spPr>
          <a:xfrm flipH="1">
            <a:off x="3445462" y="197840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79CE06-089D-46FE-AF06-04BDC389B5EE}"/>
              </a:ext>
            </a:extLst>
          </p:cNvPr>
          <p:cNvCxnSpPr/>
          <p:nvPr/>
        </p:nvCxnSpPr>
        <p:spPr>
          <a:xfrm flipH="1">
            <a:off x="2934107" y="281771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3BA48-E74B-4F6B-A2A3-53B7589285CC}"/>
              </a:ext>
            </a:extLst>
          </p:cNvPr>
          <p:cNvCxnSpPr/>
          <p:nvPr/>
        </p:nvCxnSpPr>
        <p:spPr>
          <a:xfrm flipH="1">
            <a:off x="2984633" y="327836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22E406-F173-446A-AC21-B1AC1F048181}"/>
              </a:ext>
            </a:extLst>
          </p:cNvPr>
          <p:cNvCxnSpPr/>
          <p:nvPr/>
        </p:nvCxnSpPr>
        <p:spPr>
          <a:xfrm flipH="1">
            <a:off x="3667480" y="369111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E88C4F-C830-41D4-9E4E-832270D07DE4}"/>
              </a:ext>
            </a:extLst>
          </p:cNvPr>
          <p:cNvCxnSpPr/>
          <p:nvPr/>
        </p:nvCxnSpPr>
        <p:spPr>
          <a:xfrm flipH="1">
            <a:off x="3672816" y="410669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BB4C45-02A7-4A63-A4D1-C2F949486E2F}"/>
              </a:ext>
            </a:extLst>
          </p:cNvPr>
          <p:cNvCxnSpPr/>
          <p:nvPr/>
        </p:nvCxnSpPr>
        <p:spPr>
          <a:xfrm flipH="1">
            <a:off x="3503656" y="491161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626EFD-1A35-40B2-AC03-B2893D829FF5}"/>
              </a:ext>
            </a:extLst>
          </p:cNvPr>
          <p:cNvCxnSpPr/>
          <p:nvPr/>
        </p:nvCxnSpPr>
        <p:spPr>
          <a:xfrm flipH="1">
            <a:off x="3367364" y="53949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F5D21B-9CAA-493F-893E-052B94BBC233}"/>
              </a:ext>
            </a:extLst>
          </p:cNvPr>
          <p:cNvCxnSpPr/>
          <p:nvPr/>
        </p:nvCxnSpPr>
        <p:spPr>
          <a:xfrm flipH="1">
            <a:off x="3356657" y="58279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0544EF-660D-4843-AF0B-B3634E03E0ED}"/>
              </a:ext>
            </a:extLst>
          </p:cNvPr>
          <p:cNvCxnSpPr/>
          <p:nvPr/>
        </p:nvCxnSpPr>
        <p:spPr>
          <a:xfrm flipH="1">
            <a:off x="3811977" y="624705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12A3CE-E14D-42A1-AF12-F02941774213}"/>
              </a:ext>
            </a:extLst>
          </p:cNvPr>
          <p:cNvCxnSpPr/>
          <p:nvPr/>
        </p:nvCxnSpPr>
        <p:spPr>
          <a:xfrm flipH="1">
            <a:off x="7212698" y="7888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98A293-959B-4D72-A89D-D2985A462210}"/>
              </a:ext>
            </a:extLst>
          </p:cNvPr>
          <p:cNvCxnSpPr/>
          <p:nvPr/>
        </p:nvCxnSpPr>
        <p:spPr>
          <a:xfrm flipH="1">
            <a:off x="7458057" y="127565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5B313-AA13-4FEF-A70B-1130969DBC18}"/>
              </a:ext>
            </a:extLst>
          </p:cNvPr>
          <p:cNvCxnSpPr/>
          <p:nvPr/>
        </p:nvCxnSpPr>
        <p:spPr>
          <a:xfrm flipH="1">
            <a:off x="6802279" y="16018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771D8-1B67-4B7B-8DFA-0CE813630E59}"/>
              </a:ext>
            </a:extLst>
          </p:cNvPr>
          <p:cNvCxnSpPr/>
          <p:nvPr/>
        </p:nvCxnSpPr>
        <p:spPr>
          <a:xfrm flipH="1">
            <a:off x="7591680" y="202263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AA1DE7-C2FA-4593-835D-EAB2237E6FE0}"/>
              </a:ext>
            </a:extLst>
          </p:cNvPr>
          <p:cNvCxnSpPr/>
          <p:nvPr/>
        </p:nvCxnSpPr>
        <p:spPr>
          <a:xfrm flipH="1">
            <a:off x="7403337" y="291148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D4C972-7E99-4379-88F7-B36BBAA47B39}"/>
              </a:ext>
            </a:extLst>
          </p:cNvPr>
          <p:cNvCxnSpPr/>
          <p:nvPr/>
        </p:nvCxnSpPr>
        <p:spPr>
          <a:xfrm flipH="1">
            <a:off x="6802436" y="328454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AA8697-4327-4CDF-A3E8-B27A1E401FBD}"/>
              </a:ext>
            </a:extLst>
          </p:cNvPr>
          <p:cNvCxnSpPr/>
          <p:nvPr/>
        </p:nvCxnSpPr>
        <p:spPr>
          <a:xfrm flipH="1">
            <a:off x="7006332" y="369483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267D7F-D057-4904-A1A0-290B6AC42CEC}"/>
              </a:ext>
            </a:extLst>
          </p:cNvPr>
          <p:cNvCxnSpPr/>
          <p:nvPr/>
        </p:nvCxnSpPr>
        <p:spPr>
          <a:xfrm flipH="1">
            <a:off x="7100004" y="410798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AEC9270-C1D4-4F32-BD6D-B3106FD2079B}"/>
              </a:ext>
            </a:extLst>
          </p:cNvPr>
          <p:cNvCxnSpPr/>
          <p:nvPr/>
        </p:nvCxnSpPr>
        <p:spPr>
          <a:xfrm flipH="1">
            <a:off x="3256239" y="10972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1277E10-507B-4964-A4B6-5126D63A4C72}"/>
              </a:ext>
            </a:extLst>
          </p:cNvPr>
          <p:cNvCxnSpPr/>
          <p:nvPr/>
        </p:nvCxnSpPr>
        <p:spPr>
          <a:xfrm flipH="1">
            <a:off x="3505724" y="198750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E88C4F-C830-41D4-9E4E-832270D07DE4}"/>
              </a:ext>
            </a:extLst>
          </p:cNvPr>
          <p:cNvCxnSpPr/>
          <p:nvPr/>
        </p:nvCxnSpPr>
        <p:spPr>
          <a:xfrm flipH="1">
            <a:off x="3723826" y="414443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0544EF-660D-4843-AF0B-B3634E03E0ED}"/>
              </a:ext>
            </a:extLst>
          </p:cNvPr>
          <p:cNvCxnSpPr/>
          <p:nvPr/>
        </p:nvCxnSpPr>
        <p:spPr>
          <a:xfrm flipH="1">
            <a:off x="3867539" y="624705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EE771D8-1B67-4B7B-8DFA-0CE813630E59}"/>
              </a:ext>
            </a:extLst>
          </p:cNvPr>
          <p:cNvCxnSpPr/>
          <p:nvPr/>
        </p:nvCxnSpPr>
        <p:spPr>
          <a:xfrm flipH="1">
            <a:off x="7647334" y="202263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D4C972-7E99-4379-88F7-B36BBAA47B39}"/>
              </a:ext>
            </a:extLst>
          </p:cNvPr>
          <p:cNvCxnSpPr/>
          <p:nvPr/>
        </p:nvCxnSpPr>
        <p:spPr>
          <a:xfrm flipH="1">
            <a:off x="6859122" y="330286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267D7F-D057-4904-A1A0-290B6AC42CEC}"/>
              </a:ext>
            </a:extLst>
          </p:cNvPr>
          <p:cNvCxnSpPr/>
          <p:nvPr/>
        </p:nvCxnSpPr>
        <p:spPr>
          <a:xfrm flipH="1">
            <a:off x="7147430" y="414443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3701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48608" y="2209585"/>
            <a:ext cx="2966800" cy="7583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86;p48"/>
          <p:cNvSpPr txBox="1">
            <a:spLocks noGrp="1"/>
          </p:cNvSpPr>
          <p:nvPr>
            <p:ph type="subTitle" idx="3"/>
          </p:nvPr>
        </p:nvSpPr>
        <p:spPr>
          <a:xfrm>
            <a:off x="4395268" y="4273830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338280" y="2897397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23599" y="356798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8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418132" y="494441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925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26" grpId="0" build="p"/>
      <p:bldP spid="88" grpId="0"/>
      <p:bldP spid="89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4809" y="2278217"/>
            <a:ext cx="2109019" cy="2109019"/>
            <a:chOff x="156834" y="1993081"/>
            <a:chExt cx="2109019" cy="2109019"/>
          </a:xfrm>
        </p:grpSpPr>
        <p:sp>
          <p:nvSpPr>
            <p:cNvPr id="5" name="Oval 4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28" name="Picture 4" descr="Bộ sản phẩm hoàn thiệ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151616" y="854569"/>
            <a:ext cx="8732694" cy="2098675"/>
            <a:chOff x="172324" y="1157225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8889" y="1370052"/>
              <a:ext cx="1954115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trầu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để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giã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trầu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bằng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đồng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4AFE8B-D7EC-421E-B935-F822609EFA25}"/>
              </a:ext>
            </a:extLst>
          </p:cNvPr>
          <p:cNvGrpSpPr/>
          <p:nvPr/>
        </p:nvGrpSpPr>
        <p:grpSpPr>
          <a:xfrm>
            <a:off x="2424750" y="1938318"/>
            <a:ext cx="6916420" cy="2098675"/>
            <a:chOff x="172324" y="1157225"/>
            <a:chExt cx="2109019" cy="1406784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BCEDC67E-565A-4773-8DCE-16609157CD7E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5710A1-5780-4503-BA48-6F1866A9085B}"/>
                </a:ext>
              </a:extLst>
            </p:cNvPr>
            <p:cNvSpPr txBox="1"/>
            <p:nvPr/>
          </p:nvSpPr>
          <p:spPr>
            <a:xfrm>
              <a:off x="288889" y="1370052"/>
              <a:ext cx="1954115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Tỏ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bằng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vui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đúng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ý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muốn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4411980" y="5394960"/>
            <a:ext cx="547497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CBB2C-BE54-47C3-99D2-9995B5E4FA52}"/>
              </a:ext>
            </a:extLst>
          </p:cNvPr>
          <p:cNvCxnSpPr/>
          <p:nvPr/>
        </p:nvCxnSpPr>
        <p:spPr>
          <a:xfrm flipH="1">
            <a:off x="3569904" y="7575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C9270-C1D4-4F32-BD6D-B3106FD2079B}"/>
              </a:ext>
            </a:extLst>
          </p:cNvPr>
          <p:cNvCxnSpPr/>
          <p:nvPr/>
        </p:nvCxnSpPr>
        <p:spPr>
          <a:xfrm flipH="1">
            <a:off x="3125815" y="10972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70E7C0-7CF5-41DC-B044-17CC590CAD2B}"/>
              </a:ext>
            </a:extLst>
          </p:cNvPr>
          <p:cNvCxnSpPr/>
          <p:nvPr/>
        </p:nvCxnSpPr>
        <p:spPr>
          <a:xfrm flipH="1">
            <a:off x="3701606" y="15656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77E10-507B-4964-A4B6-5126D63A4C72}"/>
              </a:ext>
            </a:extLst>
          </p:cNvPr>
          <p:cNvCxnSpPr/>
          <p:nvPr/>
        </p:nvCxnSpPr>
        <p:spPr>
          <a:xfrm flipH="1">
            <a:off x="3445462" y="197840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79CE06-089D-46FE-AF06-04BDC389B5EE}"/>
              </a:ext>
            </a:extLst>
          </p:cNvPr>
          <p:cNvCxnSpPr/>
          <p:nvPr/>
        </p:nvCxnSpPr>
        <p:spPr>
          <a:xfrm flipH="1">
            <a:off x="2934107" y="281771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3BA48-E74B-4F6B-A2A3-53B7589285CC}"/>
              </a:ext>
            </a:extLst>
          </p:cNvPr>
          <p:cNvCxnSpPr/>
          <p:nvPr/>
        </p:nvCxnSpPr>
        <p:spPr>
          <a:xfrm flipH="1">
            <a:off x="2984633" y="327836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22E406-F173-446A-AC21-B1AC1F048181}"/>
              </a:ext>
            </a:extLst>
          </p:cNvPr>
          <p:cNvCxnSpPr/>
          <p:nvPr/>
        </p:nvCxnSpPr>
        <p:spPr>
          <a:xfrm flipH="1">
            <a:off x="3549172" y="366141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E88C4F-C830-41D4-9E4E-832270D07DE4}"/>
              </a:ext>
            </a:extLst>
          </p:cNvPr>
          <p:cNvCxnSpPr/>
          <p:nvPr/>
        </p:nvCxnSpPr>
        <p:spPr>
          <a:xfrm flipH="1">
            <a:off x="3672816" y="410669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BB4C45-02A7-4A63-A4D1-C2F949486E2F}"/>
              </a:ext>
            </a:extLst>
          </p:cNvPr>
          <p:cNvCxnSpPr/>
          <p:nvPr/>
        </p:nvCxnSpPr>
        <p:spPr>
          <a:xfrm flipH="1">
            <a:off x="3478489" y="496195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626EFD-1A35-40B2-AC03-B2893D829FF5}"/>
              </a:ext>
            </a:extLst>
          </p:cNvPr>
          <p:cNvCxnSpPr/>
          <p:nvPr/>
        </p:nvCxnSpPr>
        <p:spPr>
          <a:xfrm flipH="1">
            <a:off x="3367364" y="53949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F5D21B-9CAA-493F-893E-052B94BBC233}"/>
              </a:ext>
            </a:extLst>
          </p:cNvPr>
          <p:cNvCxnSpPr/>
          <p:nvPr/>
        </p:nvCxnSpPr>
        <p:spPr>
          <a:xfrm flipH="1">
            <a:off x="3323101" y="58279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0544EF-660D-4843-AF0B-B3634E03E0ED}"/>
              </a:ext>
            </a:extLst>
          </p:cNvPr>
          <p:cNvCxnSpPr/>
          <p:nvPr/>
        </p:nvCxnSpPr>
        <p:spPr>
          <a:xfrm flipH="1">
            <a:off x="3811977" y="624705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12A3CE-E14D-42A1-AF12-F02941774213}"/>
              </a:ext>
            </a:extLst>
          </p:cNvPr>
          <p:cNvCxnSpPr/>
          <p:nvPr/>
        </p:nvCxnSpPr>
        <p:spPr>
          <a:xfrm flipH="1">
            <a:off x="7212698" y="7888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98A293-959B-4D72-A89D-D2985A462210}"/>
              </a:ext>
            </a:extLst>
          </p:cNvPr>
          <p:cNvCxnSpPr/>
          <p:nvPr/>
        </p:nvCxnSpPr>
        <p:spPr>
          <a:xfrm flipH="1">
            <a:off x="7458057" y="127565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5B313-AA13-4FEF-A70B-1130969DBC18}"/>
              </a:ext>
            </a:extLst>
          </p:cNvPr>
          <p:cNvCxnSpPr/>
          <p:nvPr/>
        </p:nvCxnSpPr>
        <p:spPr>
          <a:xfrm flipH="1">
            <a:off x="6802279" y="16018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771D8-1B67-4B7B-8DFA-0CE813630E59}"/>
              </a:ext>
            </a:extLst>
          </p:cNvPr>
          <p:cNvCxnSpPr/>
          <p:nvPr/>
        </p:nvCxnSpPr>
        <p:spPr>
          <a:xfrm flipH="1">
            <a:off x="7362595" y="204040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AA1DE7-C2FA-4593-835D-EAB2237E6FE0}"/>
              </a:ext>
            </a:extLst>
          </p:cNvPr>
          <p:cNvCxnSpPr/>
          <p:nvPr/>
        </p:nvCxnSpPr>
        <p:spPr>
          <a:xfrm flipH="1">
            <a:off x="7403337" y="291148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D4C972-7E99-4379-88F7-B36BBAA47B39}"/>
              </a:ext>
            </a:extLst>
          </p:cNvPr>
          <p:cNvCxnSpPr/>
          <p:nvPr/>
        </p:nvCxnSpPr>
        <p:spPr>
          <a:xfrm flipH="1">
            <a:off x="6768880" y="328454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AA8697-4327-4CDF-A3E8-B27A1E401FBD}"/>
              </a:ext>
            </a:extLst>
          </p:cNvPr>
          <p:cNvCxnSpPr/>
          <p:nvPr/>
        </p:nvCxnSpPr>
        <p:spPr>
          <a:xfrm flipH="1">
            <a:off x="6972776" y="369483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267D7F-D057-4904-A1A0-290B6AC42CEC}"/>
              </a:ext>
            </a:extLst>
          </p:cNvPr>
          <p:cNvCxnSpPr/>
          <p:nvPr/>
        </p:nvCxnSpPr>
        <p:spPr>
          <a:xfrm flipH="1">
            <a:off x="7100004" y="410798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34770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6195060" y="5169734"/>
            <a:ext cx="4263390" cy="13878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8F1B836-4587-48AB-B766-7364FBC9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6B915FE-4723-4524-855B-42C3B352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" y="25163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D356575-1788-4709-8997-513325DF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" y="471733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6A4EBEA-A915-4E89-AC42-97C95A9D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9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A9B2491-BFF2-473E-87F2-1EB56D55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78" y="266890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0005" y="1069966"/>
            <a:ext cx="590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32194" y="3290500"/>
            <a:ext cx="590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36109" y="1092458"/>
            <a:ext cx="590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32804" y="5304541"/>
            <a:ext cx="590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39783" y="3172026"/>
            <a:ext cx="590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8710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239018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512474" y="2390373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buSzTx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2062968" y="4499840"/>
            <a:ext cx="8585368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4096693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27995" y="45770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512475" y="1970555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330246"/>
            <a:ext cx="7202809" cy="11958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buSzTx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32764" y="2214318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887" y="3553399"/>
            <a:ext cx="3468081" cy="3152201"/>
          </a:xfrm>
          <a:prstGeom prst="rect">
            <a:avLst/>
          </a:prstGeom>
        </p:spPr>
      </p:pic>
      <p:sp>
        <p:nvSpPr>
          <p:cNvPr id="17" name="Thought Bubble: Cloud 3">
            <a:extLst>
              <a:ext uri="{FF2B5EF4-FFF2-40B4-BE49-F238E27FC236}">
                <a16:creationId xmlns:a16="http://schemas.microsoft.com/office/drawing/2014/main" id="{F5586EB6-D6F8-413B-AED3-AD0BF95E3220}"/>
              </a:ext>
            </a:extLst>
          </p:cNvPr>
          <p:cNvSpPr/>
          <p:nvPr/>
        </p:nvSpPr>
        <p:spPr>
          <a:xfrm>
            <a:off x="1002890" y="3785953"/>
            <a:ext cx="6491997" cy="218222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hể hiện lòng hiếu thảo, quan tâm mọi người của bé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44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-217956"/>
            <a:ext cx="12725400" cy="428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87564" y="787243"/>
            <a:ext cx="3950271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5191432" y="5394960"/>
            <a:ext cx="4432628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4100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3840480" y="5394960"/>
            <a:ext cx="7882892" cy="1162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cho biết chú mèo rất vui vì được bé tặng quà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BACA82-2C43-4093-BD1F-BEB6C56BB364}"/>
              </a:ext>
            </a:extLst>
          </p:cNvPr>
          <p:cNvCxnSpPr>
            <a:cxnSpLocks/>
          </p:cNvCxnSpPr>
          <p:nvPr/>
        </p:nvCxnSpPr>
        <p:spPr>
          <a:xfrm>
            <a:off x="5372100" y="2023110"/>
            <a:ext cx="12573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5703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73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7129B2-4A57-43C2-A395-5A36EECBF574}"/>
              </a:ext>
            </a:extLst>
          </p:cNvPr>
          <p:cNvSpPr/>
          <p:nvPr/>
        </p:nvSpPr>
        <p:spPr>
          <a:xfrm>
            <a:off x="2160270" y="1954530"/>
            <a:ext cx="6629400" cy="14744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bài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8195" y="1685926"/>
            <a:ext cx="3784849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39" y="152402"/>
            <a:ext cx="789052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303022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994052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8316" y="1660972"/>
            <a:ext cx="271619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492" y="1306559"/>
            <a:ext cx="1199150" cy="189863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964" y="194042"/>
            <a:ext cx="8123382" cy="31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1200" y="3289191"/>
            <a:ext cx="8114145" cy="31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086672" y="374843"/>
            <a:ext cx="7858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7269" y="1005022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8423" y="1603867"/>
            <a:ext cx="62777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Nặn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đồ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172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6815" y="3651687"/>
            <a:ext cx="1478408" cy="8992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85F13C-88B2-4B55-A7E6-F5BD15CE3E9A}"/>
              </a:ext>
            </a:extLst>
          </p:cNvPr>
          <p:cNvSpPr/>
          <p:nvPr/>
        </p:nvSpPr>
        <p:spPr>
          <a:xfrm>
            <a:off x="3071973" y="4890977"/>
            <a:ext cx="7983019" cy="13946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47489-729E-4F80-8077-9159864A1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019" y="274637"/>
            <a:ext cx="7719237" cy="4467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6195060" y="5394960"/>
            <a:ext cx="342900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147328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0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381</Words>
  <Application>Microsoft Office PowerPoint</Application>
  <PresentationFormat>Widescreen</PresentationFormat>
  <Paragraphs>87</Paragraphs>
  <Slides>24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HP001 4 hàng</vt:lpstr>
      <vt:lpstr>HP001 4H</vt:lpstr>
      <vt:lpstr>Montserrat</vt:lpstr>
      <vt:lpstr>Montserrat Medium</vt:lpstr>
      <vt:lpstr>Nunito</vt:lpstr>
      <vt:lpstr>Nunito SemiBold</vt:lpstr>
      <vt:lpstr>Roboto</vt:lpstr>
      <vt:lpstr>Times New Roman</vt:lpstr>
      <vt:lpstr>Trebuchet MS</vt:lpstr>
      <vt:lpstr>UTM Cookies</vt:lpstr>
      <vt:lpstr>Verdana</vt:lpstr>
      <vt:lpstr>Wingdings 3</vt:lpstr>
      <vt:lpstr>7_Office Theme</vt:lpstr>
      <vt:lpstr>Office Theme</vt:lpstr>
      <vt:lpstr>Facet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thêm từ ngữ chỉ cảm xúc vui mừng?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49</cp:revision>
  <dcterms:created xsi:type="dcterms:W3CDTF">2021-05-27T02:02:39Z</dcterms:created>
  <dcterms:modified xsi:type="dcterms:W3CDTF">2021-12-02T00:12:09Z</dcterms:modified>
</cp:coreProperties>
</file>