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0" r:id="rId3"/>
    <p:sldId id="266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23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69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54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7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08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493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70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0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29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7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7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10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01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9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12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4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99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7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12/22/2021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23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721" r:id="rId9"/>
    <p:sldLayoutId id="2147483691" r:id="rId10"/>
    <p:sldLayoutId id="2147483724" r:id="rId11"/>
    <p:sldLayoutId id="2147483723" r:id="rId12"/>
    <p:sldLayoutId id="2147483722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95" r:id="rId19"/>
    <p:sldLayoutId id="2147483696" r:id="rId20"/>
    <p:sldLayoutId id="2147483697" r:id="rId21"/>
    <p:sldLayoutId id="214748369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075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XEM ĐỒNG HỒ, XEM LỊCH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50190" y="153840"/>
            <a:ext cx="277816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22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2582" y="1666497"/>
            <a:ext cx="726098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trải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nghiệm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xem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hồ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2485" y="2272663"/>
            <a:ext cx="62742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xem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lịch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567162" y="3426560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467" y="3796926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1, 2, 3, 4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5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7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Quay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2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 smtClean="0"/>
                <a:t>9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7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giờ</a:t>
            </a:r>
            <a:endParaRPr lang="en-US" sz="28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9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7 </a:t>
            </a:r>
            <a:r>
              <a:rPr lang="en-US" sz="2800" dirty="0" err="1" smtClean="0"/>
              <a:t>giờ</a:t>
            </a:r>
            <a:r>
              <a:rPr lang="en-US" sz="2800" dirty="0" smtClean="0"/>
              <a:t> 15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cuối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tuần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làm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đạp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2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878551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217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等线</vt:lpstr>
      <vt:lpstr>HP001 4 hàng</vt:lpstr>
      <vt:lpstr>HP001 4H</vt:lpstr>
      <vt:lpstr>Times New Roman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58</cp:revision>
  <dcterms:created xsi:type="dcterms:W3CDTF">2021-06-02T01:34:28Z</dcterms:created>
  <dcterms:modified xsi:type="dcterms:W3CDTF">2021-12-23T03:54:30Z</dcterms:modified>
</cp:coreProperties>
</file>