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84" r:id="rId4"/>
    <p:sldId id="270" r:id="rId5"/>
    <p:sldId id="261" r:id="rId6"/>
    <p:sldId id="275" r:id="rId7"/>
    <p:sldId id="276" r:id="rId8"/>
    <p:sldId id="285" r:id="rId9"/>
    <p:sldId id="283" r:id="rId10"/>
    <p:sldId id="28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12/20/2021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15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2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270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3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95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577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90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19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92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537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16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8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034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863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643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48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02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91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9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780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5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146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188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88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12/20/2021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66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12/20/2021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62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12/20/2021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5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2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11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74176" y="153840"/>
            <a:ext cx="2654177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717269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215" y="1643575"/>
            <a:ext cx="60565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717269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215" y="1643575"/>
            <a:ext cx="60565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9173" y="2271644"/>
            <a:ext cx="60565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6017" y="2892180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a)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còn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thiếu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23093" y="2902586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………………..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3092" y="2895658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10, 14, 16,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9173" y="3522142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20, 22, 26, 28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9172" y="4140785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b) –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….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9382" y="4143658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2499" y="4755550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–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đầu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58981" y="4743251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9345" y="5374193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–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cuố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cùng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27841" y="5360148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sáu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6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717269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165680" y="434330"/>
            <a:ext cx="60565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2172" y="1036281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…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2931" y="1030132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2172" y="1673372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Dương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lịch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8683" y="2276366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9346" y="2282515"/>
            <a:ext cx="81693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-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cùng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12415" y="1809682"/>
            <a:ext cx="29262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ảy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507</Words>
  <Application>Microsoft Office PowerPoint</Application>
  <PresentationFormat>Widescreen</PresentationFormat>
  <Paragraphs>205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等线</vt:lpstr>
      <vt:lpstr>HP001 4 hàng</vt:lpstr>
      <vt:lpstr>HP001 4H</vt:lpstr>
      <vt:lpstr>Times New Roman</vt:lpstr>
      <vt:lpstr>UTM Cookies</vt:lpstr>
      <vt:lpstr>Wingdings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87</cp:revision>
  <dcterms:created xsi:type="dcterms:W3CDTF">2021-06-02T01:34:28Z</dcterms:created>
  <dcterms:modified xsi:type="dcterms:W3CDTF">2021-12-20T03:07:56Z</dcterms:modified>
</cp:coreProperties>
</file>