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sldIdLst>
    <p:sldId id="260" r:id="rId3"/>
    <p:sldId id="275" r:id="rId4"/>
    <p:sldId id="270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77" d="100"/>
          <a:sy n="77" d="100"/>
        </p:scale>
        <p:origin x="2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883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535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67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42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024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763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145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876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>
              <a:defRPr/>
            </a:pPr>
            <a:fld id="{E5983328-5D9C-4CDA-A4B0-8F0932BA2C1A}" type="datetimeFigureOut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defTabSz="685783">
                <a:defRPr/>
              </a:pPr>
              <a:t>12/24/2021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83">
              <a:defRPr/>
            </a:pPr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83">
              <a:defRPr/>
            </a:pPr>
            <a:fld id="{4CCEE447-4DD9-425C-BEC0-5EA12C7BCFCC}" type="slidenum">
              <a:rPr lang="en-US" sz="900" smtClean="0">
                <a:solidFill>
                  <a:prstClr val="black">
                    <a:tint val="75000"/>
                  </a:prstClr>
                </a:solidFill>
                <a:latin typeface="Calibri"/>
                <a:cs typeface="Arial"/>
                <a:sym typeface="Arial"/>
              </a:rPr>
              <a:pPr algn="r" defTabSz="685783">
                <a:defRPr/>
              </a:pPr>
              <a:t>‹#›</a:t>
            </a:fld>
            <a:endParaRPr lang="en-US" sz="900">
              <a:solidFill>
                <a:prstClr val="black">
                  <a:tint val="75000"/>
                </a:prstClr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36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104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3018" y="1645918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82138" y="165393"/>
            <a:ext cx="284621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66903" y="816306"/>
            <a:ext cx="9144000" cy="55190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1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610219" y="2542812"/>
            <a:ext cx="2000727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51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endParaRPr lang="en-US" sz="1951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59" y="909793"/>
            <a:ext cx="7617541" cy="533208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066221" y="1837170"/>
            <a:ext cx="899363" cy="106016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351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6311" y="1942998"/>
            <a:ext cx="1067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defRPr/>
            </a:pPr>
            <a:r>
              <a:rPr lang="en-US" sz="21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Vở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  <a:p>
            <a:pPr algn="ctr" defTabSz="685783">
              <a:defRPr/>
            </a:pPr>
            <a:r>
              <a:rPr lang="en-US" sz="2100" b="1" dirty="0" err="1" smtClean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  <a:sym typeface="Arial"/>
              </a:rPr>
              <a:t>Toán</a:t>
            </a:r>
            <a:endParaRPr lang="en-US" sz="21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80" y="817879"/>
            <a:ext cx="995363" cy="97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13089" y="1124428"/>
            <a:ext cx="67855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Thứ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sáu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ngày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24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12 </a:t>
            </a:r>
            <a:r>
              <a:rPr lang="en-US" sz="2400" b="1" dirty="0" err="1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90638" y="1576332"/>
            <a:ext cx="273612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7030A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Toán</a:t>
            </a:r>
            <a:endParaRPr lang="en-US" sz="2400" b="1" dirty="0">
              <a:solidFill>
                <a:srgbClr val="7030A0"/>
              </a:solidFill>
              <a:latin typeface="HP001 4 hàng" panose="020B0603050302020204" pitchFamily="34" charset="-93"/>
              <a:cs typeface="Times New Roman" pitchFamily="18" charset="0"/>
              <a:sym typeface="Arial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5419974" y="2052087"/>
            <a:ext cx="69777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Luyện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tập</a:t>
            </a:r>
            <a:r>
              <a:rPr lang="en-US" sz="2400" b="1" dirty="0" smtClean="0">
                <a:solidFill>
                  <a:srgbClr val="7030A0"/>
                </a:solidFill>
                <a:latin typeface="HP001 4 hàng" pitchFamily="34" charset="-93"/>
                <a:cs typeface="Times New Roman" pitchFamily="18" charset="0"/>
                <a:sym typeface="Arial"/>
              </a:rPr>
              <a:t> (tr122, 123)</a:t>
            </a:r>
            <a:endParaRPr lang="en-US" sz="2400" b="1" dirty="0">
              <a:solidFill>
                <a:srgbClr val="7030A0"/>
              </a:solidFill>
              <a:latin typeface="HP001 4 hàng" pitchFamily="34" charset="-93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4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252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HP001 4 hàng</vt:lpstr>
      <vt:lpstr>HP001 4H</vt:lpstr>
      <vt:lpstr>Kalam</vt:lpstr>
      <vt:lpstr>Montserrat</vt:lpstr>
      <vt:lpstr>Times New Roman</vt:lpstr>
      <vt:lpstr>UTM Cookies</vt:lpstr>
      <vt:lpstr>Office Theme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60</cp:revision>
  <dcterms:created xsi:type="dcterms:W3CDTF">2021-06-02T01:34:28Z</dcterms:created>
  <dcterms:modified xsi:type="dcterms:W3CDTF">2021-12-23T23:59:00Z</dcterms:modified>
</cp:coreProperties>
</file>