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93" r:id="rId2"/>
  </p:sldMasterIdLst>
  <p:sldIdLst>
    <p:sldId id="256" r:id="rId3"/>
    <p:sldId id="283" r:id="rId4"/>
    <p:sldId id="267" r:id="rId5"/>
    <p:sldId id="285" r:id="rId6"/>
    <p:sldId id="284" r:id="rId7"/>
    <p:sldId id="268" r:id="rId8"/>
    <p:sldId id="286" r:id="rId9"/>
    <p:sldId id="281" r:id="rId10"/>
    <p:sldId id="282" r:id="rId11"/>
  </p:sldIdLst>
  <p:sldSz cx="12192000" cy="6858000"/>
  <p:notesSz cx="6858000" cy="9144000"/>
  <p:defaultText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C0A0A"/>
    <a:srgbClr val="902C09"/>
    <a:srgbClr val="803D06"/>
    <a:srgbClr val="FA1E72"/>
    <a:srgbClr val="FF4F53"/>
    <a:srgbClr val="FF7C80"/>
    <a:srgbClr val="7BCEFF"/>
    <a:srgbClr val="F9712E"/>
    <a:srgbClr val="FDD35E"/>
    <a:srgbClr val="FFD86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882" autoAdjust="0"/>
    <p:restoredTop sz="94660"/>
  </p:normalViewPr>
  <p:slideViewPr>
    <p:cSldViewPr snapToGrid="0">
      <p:cViewPr varScale="1">
        <p:scale>
          <a:sx n="63" d="100"/>
          <a:sy n="63" d="100"/>
        </p:scale>
        <p:origin x="32" y="4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viewProps" Target="viewProps.xml"/><Relationship Id="rId3" Type="http://schemas.openxmlformats.org/officeDocument/2006/relationships/slide" Target="slides/slide1.xml"/><Relationship Id="rId7" Type="http://schemas.openxmlformats.org/officeDocument/2006/relationships/slide" Target="slides/slide5.xml"/><Relationship Id="rId12" Type="http://schemas.openxmlformats.org/officeDocument/2006/relationships/presProps" Target="presProps.xml"/><Relationship Id="rId2" Type="http://schemas.openxmlformats.org/officeDocument/2006/relationships/slideMaster" Target="slideMasters/slideMaster2.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tableStyles" Target="tableStyles.xml"/><Relationship Id="rId10" Type="http://schemas.openxmlformats.org/officeDocument/2006/relationships/slide" Target="slides/slide8.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472724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1"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1"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1" animBg="1"/>
      <p:bldP spid="48" grpId="1"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78"/>
            <a:ext cx="4728208" cy="3631763"/>
          </a:xfrm>
          <a:prstGeom prst="rect">
            <a:avLst/>
          </a:prstGeom>
          <a:noFill/>
        </p:spPr>
        <p:txBody>
          <a:bodyPr wrap="square" rtlCol="0">
            <a:spAutoFit/>
          </a:bodyPr>
          <a:lstStyle/>
          <a:p>
            <a:pPr algn="ctr"/>
            <a:r>
              <a:rPr lang="vi-VN" sz="11500" dirty="0">
                <a:solidFill>
                  <a:srgbClr val="002060"/>
                </a:solidFill>
                <a:latin typeface="+mj-lt"/>
              </a:rPr>
              <a:t>LUYỆN TẬP</a:t>
            </a:r>
          </a:p>
        </p:txBody>
      </p:sp>
    </p:spTree>
    <p:extLst>
      <p:ext uri="{BB962C8B-B14F-4D97-AF65-F5344CB8AC3E}">
        <p14:creationId xmlns:p14="http://schemas.microsoft.com/office/powerpoint/2010/main" val="3718299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323829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1076199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381358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375763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6" y="1596479"/>
            <a:ext cx="47520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2983785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305065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3845232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821564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494852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2342171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2" y="1647225"/>
            <a:ext cx="44848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328086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766821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3440386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679353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1089537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1"/>
            <a:ext cx="4514832"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323667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07444008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obj">
  <p:cSld name="2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F0B98-6806-4E5A-AF36-1A599EA8F35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DBB575B3-456E-4BC5-9E8A-935920C8A549}"/>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970E6E-3D3A-4094-B7AB-5E51EF91889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C0CCC1F2-EC4C-438A-A626-EF38FEB19E62}" type="datetimeFigureOut">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12/3/2021</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Footer Placeholder 4">
            <a:extLst>
              <a:ext uri="{FF2B5EF4-FFF2-40B4-BE49-F238E27FC236}">
                <a16:creationId xmlns:a16="http://schemas.microsoft.com/office/drawing/2014/main" id="{158DAD1E-B1EC-4442-91F3-A1B93E70041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Slide Number Placeholder 5">
            <a:extLst>
              <a:ext uri="{FF2B5EF4-FFF2-40B4-BE49-F238E27FC236}">
                <a16:creationId xmlns:a16="http://schemas.microsoft.com/office/drawing/2014/main" id="{B2BFAE14-20AD-4F99-B50F-F8A5DB4E29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F9B525D6-B33C-4B02-B16B-D7EC1E9A098D}" type="slidenum">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image 101">
            <a:extLst>
              <a:ext uri="{FF2B5EF4-FFF2-40B4-BE49-F238E27FC236}">
                <a16:creationId xmlns:a16="http://schemas.microsoft.com/office/drawing/2014/main" id="{F5619E5B-F788-4415-BCE7-377433451BE5}"/>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8" name="任意形状 34">
            <a:extLst>
              <a:ext uri="{FF2B5EF4-FFF2-40B4-BE49-F238E27FC236}">
                <a16:creationId xmlns:a16="http://schemas.microsoft.com/office/drawing/2014/main" id="{C14C9137-2D10-424B-A009-7AC8617014CB}"/>
              </a:ext>
            </a:extLst>
          </p:cNvPr>
          <p:cNvSpPr/>
          <p:nvPr userDrawn="1"/>
        </p:nvSpPr>
        <p:spPr>
          <a:xfrm>
            <a:off x="10059219" y="4741024"/>
            <a:ext cx="3074912" cy="3074912"/>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9" name="矩形 7">
            <a:extLst>
              <a:ext uri="{FF2B5EF4-FFF2-40B4-BE49-F238E27FC236}">
                <a16:creationId xmlns:a16="http://schemas.microsoft.com/office/drawing/2014/main" id="{9716026E-F2E9-43B9-ACD3-D607B1334955}"/>
              </a:ext>
            </a:extLst>
          </p:cNvPr>
          <p:cNvSpPr/>
          <p:nvPr userDrawn="1"/>
        </p:nvSpPr>
        <p:spPr>
          <a:xfrm>
            <a:off x="1538273" y="1186048"/>
            <a:ext cx="9398018" cy="4774400"/>
          </a:xfrm>
          <a:prstGeom prst="rect">
            <a:avLst/>
          </a:prstGeom>
          <a:solidFill>
            <a:srgbClr val="FDCE66"/>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0" name="矩形 5">
            <a:extLst>
              <a:ext uri="{FF2B5EF4-FFF2-40B4-BE49-F238E27FC236}">
                <a16:creationId xmlns:a16="http://schemas.microsoft.com/office/drawing/2014/main" id="{80AB0848-6063-41B9-888E-A6A8F3A902CB}"/>
              </a:ext>
            </a:extLst>
          </p:cNvPr>
          <p:cNvSpPr/>
          <p:nvPr userDrawn="1"/>
        </p:nvSpPr>
        <p:spPr>
          <a:xfrm>
            <a:off x="1247965" y="885551"/>
            <a:ext cx="9531354" cy="4987524"/>
          </a:xfrm>
          <a:prstGeom prst="rect">
            <a:avLst/>
          </a:prstGeom>
          <a:solidFill>
            <a:srgbClr val="039373"/>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1" name="矩形 8">
            <a:extLst>
              <a:ext uri="{FF2B5EF4-FFF2-40B4-BE49-F238E27FC236}">
                <a16:creationId xmlns:a16="http://schemas.microsoft.com/office/drawing/2014/main" id="{05E1C943-43C2-45EC-9F62-0A38D90A0B7F}"/>
              </a:ext>
            </a:extLst>
          </p:cNvPr>
          <p:cNvSpPr/>
          <p:nvPr userDrawn="1"/>
        </p:nvSpPr>
        <p:spPr>
          <a:xfrm>
            <a:off x="867966" y="5630648"/>
            <a:ext cx="10456068" cy="482200"/>
          </a:xfrm>
          <a:prstGeom prst="rect">
            <a:avLst/>
          </a:prstGeom>
          <a:solidFill>
            <a:srgbClr val="DAA16D"/>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2" name="图片 13">
            <a:extLst>
              <a:ext uri="{FF2B5EF4-FFF2-40B4-BE49-F238E27FC236}">
                <a16:creationId xmlns:a16="http://schemas.microsoft.com/office/drawing/2014/main" id="{E35B7810-C6CA-4B43-BF87-92A05633EE75}"/>
              </a:ext>
            </a:extLst>
          </p:cNvPr>
          <p:cNvPicPr>
            <a:picLocks noChangeAspect="1"/>
          </p:cNvPicPr>
          <p:nvPr userDrawn="1"/>
        </p:nvPicPr>
        <p:blipFill>
          <a:blip r:embed="rId3"/>
          <a:stretch>
            <a:fillRect/>
          </a:stretch>
        </p:blipFill>
        <p:spPr>
          <a:xfrm rot="8100000">
            <a:off x="1457379" y="5086237"/>
            <a:ext cx="971344" cy="972754"/>
          </a:xfrm>
          <a:prstGeom prst="rect">
            <a:avLst/>
          </a:prstGeom>
        </p:spPr>
      </p:pic>
      <p:sp>
        <p:nvSpPr>
          <p:cNvPr id="13" name="椭圆 14">
            <a:extLst>
              <a:ext uri="{FF2B5EF4-FFF2-40B4-BE49-F238E27FC236}">
                <a16:creationId xmlns:a16="http://schemas.microsoft.com/office/drawing/2014/main" id="{6047DAB5-B329-4A18-A0D9-69C5C3BD7D3C}"/>
              </a:ext>
            </a:extLst>
          </p:cNvPr>
          <p:cNvSpPr/>
          <p:nvPr userDrawn="1"/>
        </p:nvSpPr>
        <p:spPr>
          <a:xfrm>
            <a:off x="193568" y="344264"/>
            <a:ext cx="947231" cy="947231"/>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4" name="图片 29">
            <a:extLst>
              <a:ext uri="{FF2B5EF4-FFF2-40B4-BE49-F238E27FC236}">
                <a16:creationId xmlns:a16="http://schemas.microsoft.com/office/drawing/2014/main" id="{EACEA673-F397-42C2-840F-E109E4EC8730}"/>
              </a:ext>
            </a:extLst>
          </p:cNvPr>
          <p:cNvPicPr>
            <a:picLocks noChangeAspect="1"/>
          </p:cNvPicPr>
          <p:nvPr userDrawn="1"/>
        </p:nvPicPr>
        <p:blipFill>
          <a:blip r:embed="rId4"/>
          <a:stretch>
            <a:fillRect/>
          </a:stretch>
        </p:blipFill>
        <p:spPr>
          <a:xfrm rot="2700000">
            <a:off x="10352336" y="4602419"/>
            <a:ext cx="602779" cy="1767959"/>
          </a:xfrm>
          <a:prstGeom prst="rect">
            <a:avLst/>
          </a:prstGeom>
        </p:spPr>
      </p:pic>
      <p:pic>
        <p:nvPicPr>
          <p:cNvPr id="15" name="image 102">
            <a:extLst>
              <a:ext uri="{FF2B5EF4-FFF2-40B4-BE49-F238E27FC236}">
                <a16:creationId xmlns:a16="http://schemas.microsoft.com/office/drawing/2014/main" id="{8DFADF00-A5EA-4AA8-88EF-F98171658C84}"/>
              </a:ext>
            </a:extLst>
          </p:cNvPr>
          <p:cNvPicPr>
            <a:picLocks noChangeAspect="1"/>
          </p:cNvPicPr>
          <p:nvPr userDrawn="1"/>
        </p:nvPicPr>
        <p:blipFill>
          <a:blip r:embed="rId5"/>
          <a:srcRect/>
          <a:stretch>
            <a:fillRect/>
          </a:stretch>
        </p:blipFill>
        <p:spPr>
          <a:xfrm>
            <a:off x="11213302" y="343752"/>
            <a:ext cx="933436" cy="698048"/>
          </a:xfrm>
          <a:prstGeom prst="rect">
            <a:avLst/>
          </a:prstGeom>
        </p:spPr>
      </p:pic>
      <p:sp>
        <p:nvSpPr>
          <p:cNvPr id="16" name="椭圆 24">
            <a:extLst>
              <a:ext uri="{FF2B5EF4-FFF2-40B4-BE49-F238E27FC236}">
                <a16:creationId xmlns:a16="http://schemas.microsoft.com/office/drawing/2014/main" id="{EA6C425B-7238-4DD9-B228-6700E4407813}"/>
              </a:ext>
            </a:extLst>
          </p:cNvPr>
          <p:cNvSpPr/>
          <p:nvPr userDrawn="1"/>
        </p:nvSpPr>
        <p:spPr>
          <a:xfrm>
            <a:off x="11539852" y="750714"/>
            <a:ext cx="572351" cy="572351"/>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7" name="椭圆 36">
            <a:extLst>
              <a:ext uri="{FF2B5EF4-FFF2-40B4-BE49-F238E27FC236}">
                <a16:creationId xmlns:a16="http://schemas.microsoft.com/office/drawing/2014/main" id="{4EC2650B-0F3B-447D-83AA-A966A9988A02}"/>
              </a:ext>
            </a:extLst>
          </p:cNvPr>
          <p:cNvSpPr/>
          <p:nvPr userDrawn="1"/>
        </p:nvSpPr>
        <p:spPr>
          <a:xfrm>
            <a:off x="254897" y="6059218"/>
            <a:ext cx="572351" cy="572351"/>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8" name="椭圆 37">
            <a:extLst>
              <a:ext uri="{FF2B5EF4-FFF2-40B4-BE49-F238E27FC236}">
                <a16:creationId xmlns:a16="http://schemas.microsoft.com/office/drawing/2014/main" id="{481AEDB8-B1A6-4129-BC93-70B0544013BB}"/>
              </a:ext>
            </a:extLst>
          </p:cNvPr>
          <p:cNvSpPr/>
          <p:nvPr userDrawn="1"/>
        </p:nvSpPr>
        <p:spPr>
          <a:xfrm>
            <a:off x="689352" y="4237643"/>
            <a:ext cx="359356" cy="359356"/>
          </a:xfrm>
          <a:prstGeom prst="ellipse">
            <a:avLst/>
          </a:prstGeom>
          <a:solidFill>
            <a:schemeClr val="accent4">
              <a:lumMod val="40000"/>
              <a:lumOff val="6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nvGrpSpPr>
          <p:cNvPr id="19" name="组合 6">
            <a:extLst>
              <a:ext uri="{FF2B5EF4-FFF2-40B4-BE49-F238E27FC236}">
                <a16:creationId xmlns:a16="http://schemas.microsoft.com/office/drawing/2014/main" id="{A0BC39FD-4813-49FA-9DA6-0CF2EBE8656C}"/>
              </a:ext>
            </a:extLst>
          </p:cNvPr>
          <p:cNvGrpSpPr/>
          <p:nvPr userDrawn="1"/>
        </p:nvGrpSpPr>
        <p:grpSpPr>
          <a:xfrm>
            <a:off x="2843213" y="5216309"/>
            <a:ext cx="1014412" cy="414337"/>
            <a:chOff x="2843213" y="5216309"/>
            <a:chExt cx="1014412" cy="414337"/>
          </a:xfrm>
        </p:grpSpPr>
        <p:sp>
          <p:nvSpPr>
            <p:cNvPr id="20" name="圆角矩形 38">
              <a:extLst>
                <a:ext uri="{FF2B5EF4-FFF2-40B4-BE49-F238E27FC236}">
                  <a16:creationId xmlns:a16="http://schemas.microsoft.com/office/drawing/2014/main" id="{AA2D5A7F-B74D-494D-813D-6361C99C4569}"/>
                </a:ext>
              </a:extLst>
            </p:cNvPr>
            <p:cNvSpPr/>
            <p:nvPr/>
          </p:nvSpPr>
          <p:spPr>
            <a:xfrm>
              <a:off x="2843213" y="5216311"/>
              <a:ext cx="1014412" cy="414335"/>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1" name="圆角矩形 39">
              <a:extLst>
                <a:ext uri="{FF2B5EF4-FFF2-40B4-BE49-F238E27FC236}">
                  <a16:creationId xmlns:a16="http://schemas.microsoft.com/office/drawing/2014/main" id="{D7894BD1-88DD-4FC8-BCB6-2922907AA46A}"/>
                </a:ext>
              </a:extLst>
            </p:cNvPr>
            <p:cNvSpPr/>
            <p:nvPr/>
          </p:nvSpPr>
          <p:spPr>
            <a:xfrm>
              <a:off x="2843213" y="5216309"/>
              <a:ext cx="1014412" cy="144000"/>
            </a:xfrm>
            <a:prstGeom prst="roundRect">
              <a:avLst/>
            </a:prstGeom>
            <a:solidFill>
              <a:schemeClr val="bg1">
                <a:lumMod val="85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sp>
        <p:nvSpPr>
          <p:cNvPr id="22" name="圆角矩形 40">
            <a:extLst>
              <a:ext uri="{FF2B5EF4-FFF2-40B4-BE49-F238E27FC236}">
                <a16:creationId xmlns:a16="http://schemas.microsoft.com/office/drawing/2014/main" id="{3B8CAB01-2B7D-4D0B-9578-C612F98A27B9}"/>
              </a:ext>
            </a:extLst>
          </p:cNvPr>
          <p:cNvSpPr/>
          <p:nvPr userDrawn="1"/>
        </p:nvSpPr>
        <p:spPr>
          <a:xfrm>
            <a:off x="4064370" y="5437766"/>
            <a:ext cx="528638" cy="180000"/>
          </a:xfrm>
          <a:prstGeom prst="roundRect">
            <a:avLst/>
          </a:prstGeom>
          <a:solidFill>
            <a:schemeClr val="accent2">
              <a:lumMod val="20000"/>
              <a:lumOff val="8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3" name="圆角矩形 41">
            <a:extLst>
              <a:ext uri="{FF2B5EF4-FFF2-40B4-BE49-F238E27FC236}">
                <a16:creationId xmlns:a16="http://schemas.microsoft.com/office/drawing/2014/main" id="{0C186285-9E91-4691-86D3-E46A74193EC4}"/>
              </a:ext>
            </a:extLst>
          </p:cNvPr>
          <p:cNvSpPr/>
          <p:nvPr userDrawn="1"/>
        </p:nvSpPr>
        <p:spPr>
          <a:xfrm>
            <a:off x="4764458" y="5437766"/>
            <a:ext cx="528638" cy="180000"/>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4" name="圆角矩形 42">
            <a:extLst>
              <a:ext uri="{FF2B5EF4-FFF2-40B4-BE49-F238E27FC236}">
                <a16:creationId xmlns:a16="http://schemas.microsoft.com/office/drawing/2014/main" id="{A2705D01-A040-4E4A-883D-4BD5C29C021A}"/>
              </a:ext>
            </a:extLst>
          </p:cNvPr>
          <p:cNvSpPr/>
          <p:nvPr userDrawn="1"/>
        </p:nvSpPr>
        <p:spPr>
          <a:xfrm>
            <a:off x="8536358" y="5437766"/>
            <a:ext cx="528638" cy="180000"/>
          </a:xfrm>
          <a:prstGeom prst="roundRect">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7" name="椭圆 23">
            <a:extLst>
              <a:ext uri="{FF2B5EF4-FFF2-40B4-BE49-F238E27FC236}">
                <a16:creationId xmlns:a16="http://schemas.microsoft.com/office/drawing/2014/main" id="{9EEF6288-0955-47AE-970F-1BDC347335AB}"/>
              </a:ext>
            </a:extLst>
          </p:cNvPr>
          <p:cNvSpPr/>
          <p:nvPr userDrawn="1"/>
        </p:nvSpPr>
        <p:spPr>
          <a:xfrm>
            <a:off x="1864528" y="304122"/>
            <a:ext cx="359136" cy="359136"/>
          </a:xfrm>
          <a:prstGeom prst="ellipse">
            <a:avLst/>
          </a:prstGeom>
          <a:solidFill>
            <a:srgbClr val="BD9EE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8" name="椭圆 25">
            <a:extLst>
              <a:ext uri="{FF2B5EF4-FFF2-40B4-BE49-F238E27FC236}">
                <a16:creationId xmlns:a16="http://schemas.microsoft.com/office/drawing/2014/main" id="{88A16611-3149-4D32-ADB6-394BBDB68EAE}"/>
              </a:ext>
            </a:extLst>
          </p:cNvPr>
          <p:cNvSpPr/>
          <p:nvPr userDrawn="1"/>
        </p:nvSpPr>
        <p:spPr>
          <a:xfrm>
            <a:off x="10059219" y="483690"/>
            <a:ext cx="359136" cy="359136"/>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Tree>
    <p:extLst>
      <p:ext uri="{BB962C8B-B14F-4D97-AF65-F5344CB8AC3E}">
        <p14:creationId xmlns:p14="http://schemas.microsoft.com/office/powerpoint/2010/main" val="271109150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4229476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a:grpSpLocks/>
          </p:cNvGrpSpPr>
          <p:nvPr userDrawn="1"/>
        </p:nvGrpSpPr>
        <p:grpSpPr>
          <a:xfrm>
            <a:off x="835394" y="5512046"/>
            <a:ext cx="922784" cy="803307"/>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a:grpSpLocks/>
          </p:cNvGrpSpPr>
          <p:nvPr userDrawn="1"/>
        </p:nvGrpSpPr>
        <p:grpSpPr>
          <a:xfrm>
            <a:off x="10076954" y="333157"/>
            <a:ext cx="605202" cy="567168"/>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a:grpSpLocks/>
          </p:cNvGrpSpPr>
          <p:nvPr userDrawn="1"/>
        </p:nvGrpSpPr>
        <p:grpSpPr>
          <a:xfrm>
            <a:off x="10946372" y="986740"/>
            <a:ext cx="346194" cy="339797"/>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a:spLocks/>
          </p:cNvSpPr>
          <p:nvPr userDrawn="1"/>
        </p:nvSpPr>
        <p:spPr>
          <a:xfrm>
            <a:off x="2013373" y="6237403"/>
            <a:ext cx="247430" cy="163676"/>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a:spLocks/>
          </p:cNvSpPr>
          <p:nvPr userDrawn="1"/>
        </p:nvSpPr>
        <p:spPr>
          <a:xfrm>
            <a:off x="10965403" y="6160664"/>
            <a:ext cx="180704" cy="124823"/>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a:grpSpLocks/>
          </p:cNvGrpSpPr>
          <p:nvPr userDrawn="1"/>
        </p:nvGrpSpPr>
        <p:grpSpPr>
          <a:xfrm>
            <a:off x="759660" y="5135698"/>
            <a:ext cx="346194" cy="339797"/>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7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154028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85991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328982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611704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102515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021042905"/>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6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10482813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5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816594763"/>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4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59091955"/>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3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796014841"/>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874506964"/>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64317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TRÒ CHƠI</a:t>
            </a:r>
          </a:p>
        </p:txBody>
      </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 name="Google Shape;939;p32">
            <a:extLst>
              <a:ext uri="{FF2B5EF4-FFF2-40B4-BE49-F238E27FC236}">
                <a16:creationId xmlns:a16="http://schemas.microsoft.com/office/drawing/2014/main" id="{4DD75D50-C8A9-46A9-A6B8-FF16B2FC7E80}"/>
              </a:ext>
            </a:extLst>
          </p:cNvPr>
          <p:cNvGrpSpPr/>
          <p:nvPr userDrawn="1"/>
        </p:nvGrpSpPr>
        <p:grpSpPr>
          <a:xfrm>
            <a:off x="2204474" y="3886315"/>
            <a:ext cx="1973864" cy="2020086"/>
            <a:chOff x="2718975" y="493050"/>
            <a:chExt cx="2013175" cy="2066600"/>
          </a:xfrm>
        </p:grpSpPr>
        <p:sp>
          <p:nvSpPr>
            <p:cNvPr id="139" name="Google Shape;940;p32">
              <a:extLst>
                <a:ext uri="{FF2B5EF4-FFF2-40B4-BE49-F238E27FC236}">
                  <a16:creationId xmlns:a16="http://schemas.microsoft.com/office/drawing/2014/main" id="{296E8662-8EA3-4C8B-820E-4BF6DFD80CD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6C1A066B-AB0B-4489-8545-9A6C22C6D5CE}"/>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04FCC8BC-CDB6-4AD2-B06D-F0687FB90ABD}"/>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5383075D-EADF-4C11-840F-91164E34321C}"/>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A53E41FA-10BF-4870-BF2C-1C3E32928AA0}"/>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58800010-9A82-4E81-8E5B-0DFD2052E66C}"/>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B158E422-1902-4E29-A4CE-7AE300619172}"/>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6F9DE660-430D-4DC0-BDE0-D53AAF560A94}"/>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28443C46-AE51-4F8F-8DD4-1A2441132300}"/>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BDEE59E5-3E6B-47A6-A192-9E1CA173F702}"/>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1FCBE1A0-9104-49DF-86CE-4788FB463DF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50BEE43F-134E-41CE-9B7E-A5A812180F42}"/>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D21F54E6-8881-45B0-97D8-002CB72A1A90}"/>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AF7CA650-6488-4917-A81F-8B0E6245BDD8}"/>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3B4FFC92-6173-4A77-89EA-8DC117444B3A}"/>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77194712-7B2E-4F2D-AEF8-32FE8CB2AE33}"/>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EDB48CD4-455C-4B48-8CE7-66878C257A28}"/>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120BF107-E018-4DF4-B743-36924AEDAF6F}"/>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E47F8288-E77F-4C1B-A081-C85AF58E6D17}"/>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A7522094-7202-437A-928E-3DBD12EA380E}"/>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E646C7AF-5DFF-4D0A-BFCF-2B1953187AEF}"/>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1E341F08-FEC4-4E8C-93EA-134416B65ABD}"/>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37049977-2AF7-45DB-BE8D-26185630A595}"/>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5968E01A-D720-42F5-BACC-1CE94E670FAC}"/>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EFFB5181-4B7C-4DBC-9557-5604624D9814}"/>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BCDC0EFE-0ED6-48B1-9443-EF43A18AE1CD}"/>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0E0E28D6-59A1-4969-9133-5864882D79E2}"/>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17954B1A-55A0-4A56-8890-C6AE57C0687D}"/>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6C9624CB-AD7F-4119-BE35-31158A1249F3}"/>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C8C675A8-440C-4C62-9652-0D5635B1FE27}"/>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C9753C64-8E01-49C3-8CD9-17060FBE5618}"/>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F6CFEFFE-DF0E-47EE-9824-FAFD0FE7F6CD}"/>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C9A24EF2-0346-433C-A241-CA68F005651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FE9E4DA9-41B4-4901-8393-0F903CDE5936}"/>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20F273AC-86B8-4F5B-B6EB-14BCD9CBF2E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864D3505-7993-4AB0-947A-79419454B1D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230F51EA-E5B6-446E-AD13-D4101D564099}"/>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05F86326-3805-4FE4-95B0-258EC64E9E02}"/>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4A0FF057-5F69-498A-A2D3-04106984B60F}"/>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48556D-DDA5-40A1-A560-4ECD6C995026}"/>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0BA7DF30-D72A-4FC8-A0ED-E1F3FE8BA66C}"/>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04899CAB-A0A6-4D8E-BC98-224D47303F87}"/>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2494363C-74F9-459A-9222-63CD703C82A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7A17EA9B-D19F-4B6F-A468-C6A1A3F301B7}"/>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F48BA30-5499-4B2F-AFF4-79B992FF4822}"/>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5BB2DB8F-F279-43E3-98F8-309FC92782AE}"/>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046558E1-5AFE-4C58-98E0-7A8C467E3738}"/>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F24D903E-495C-4D31-942F-2F426BEB355E}"/>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9567D77-1C1D-4D16-A64F-119FE4762BE4}"/>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B5B4C8A3-4C37-457B-9DC3-881006E8E4CD}"/>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AE95CD98-7F86-40E0-BE34-64B6BB9D144E}"/>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04C370B4-7E44-4790-B2A9-7FF96DD0180C}"/>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0F8BA807-E34B-400B-8B0F-B5A0A6BEB92C}"/>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6D74C190-2720-4FB3-989A-DE5914D97966}"/>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AC826749-7293-498A-9378-07BD103E8C84}"/>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57F940B0-74CF-4BEF-A8E7-C17BA1101B9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84DFCA67-3788-430C-B58B-FFC0F634FC4D}"/>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397D4BF7-76F0-4E99-BFCD-43C81B8B138A}"/>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C9C3A80C-9B2E-460F-9C36-A0CFA83E050D}"/>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19A60A5-7DFE-4AE5-BE9A-BBE66161FFE8}"/>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C622E568-4F65-414A-98A7-5690D52ECFB5}"/>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D70CB92B-15DA-49CA-BCEE-D5FA7A4AD008}"/>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66F74D55-7445-4C90-B936-BA5BB634E999}"/>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631;p30">
            <a:extLst>
              <a:ext uri="{FF2B5EF4-FFF2-40B4-BE49-F238E27FC236}">
                <a16:creationId xmlns:a16="http://schemas.microsoft.com/office/drawing/2014/main" id="{68384AAF-B7B5-447C-A808-82D0AFB6AC77}"/>
              </a:ext>
            </a:extLst>
          </p:cNvPr>
          <p:cNvGrpSpPr/>
          <p:nvPr userDrawn="1"/>
        </p:nvGrpSpPr>
        <p:grpSpPr>
          <a:xfrm>
            <a:off x="7672546" y="3622312"/>
            <a:ext cx="1309691" cy="2486166"/>
            <a:chOff x="961250" y="234750"/>
            <a:chExt cx="1222525" cy="2320700"/>
          </a:xfrm>
        </p:grpSpPr>
        <p:sp>
          <p:nvSpPr>
            <p:cNvPr id="203" name="Google Shape;632;p30">
              <a:extLst>
                <a:ext uri="{FF2B5EF4-FFF2-40B4-BE49-F238E27FC236}">
                  <a16:creationId xmlns:a16="http://schemas.microsoft.com/office/drawing/2014/main" id="{C8119E67-0B6B-4353-9F10-DB0F7D2FFDC2}"/>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633;p30">
              <a:extLst>
                <a:ext uri="{FF2B5EF4-FFF2-40B4-BE49-F238E27FC236}">
                  <a16:creationId xmlns:a16="http://schemas.microsoft.com/office/drawing/2014/main" id="{91702C4B-81BE-4D3A-B731-611758AFD442}"/>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634;p30">
              <a:extLst>
                <a:ext uri="{FF2B5EF4-FFF2-40B4-BE49-F238E27FC236}">
                  <a16:creationId xmlns:a16="http://schemas.microsoft.com/office/drawing/2014/main" id="{37C6E89E-E0C2-4EDE-B21C-928CA6FBF21B}"/>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635;p30">
              <a:extLst>
                <a:ext uri="{FF2B5EF4-FFF2-40B4-BE49-F238E27FC236}">
                  <a16:creationId xmlns:a16="http://schemas.microsoft.com/office/drawing/2014/main" id="{16E95490-5F86-43A3-BEDD-2967D5036D48}"/>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636;p30">
              <a:extLst>
                <a:ext uri="{FF2B5EF4-FFF2-40B4-BE49-F238E27FC236}">
                  <a16:creationId xmlns:a16="http://schemas.microsoft.com/office/drawing/2014/main" id="{F5861418-6D4E-4F3C-9ABD-4DCF91D0220A}"/>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637;p30">
              <a:extLst>
                <a:ext uri="{FF2B5EF4-FFF2-40B4-BE49-F238E27FC236}">
                  <a16:creationId xmlns:a16="http://schemas.microsoft.com/office/drawing/2014/main" id="{E852FCE3-C2C0-4D04-B168-357F8275842F}"/>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638;p30">
              <a:extLst>
                <a:ext uri="{FF2B5EF4-FFF2-40B4-BE49-F238E27FC236}">
                  <a16:creationId xmlns:a16="http://schemas.microsoft.com/office/drawing/2014/main" id="{5AE9FE46-679C-4FEA-8DCE-BE2F7FAF1946}"/>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639;p30">
              <a:extLst>
                <a:ext uri="{FF2B5EF4-FFF2-40B4-BE49-F238E27FC236}">
                  <a16:creationId xmlns:a16="http://schemas.microsoft.com/office/drawing/2014/main" id="{3D3D3ACC-4C06-42BE-9E79-FC88ADB68340}"/>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640;p30">
              <a:extLst>
                <a:ext uri="{FF2B5EF4-FFF2-40B4-BE49-F238E27FC236}">
                  <a16:creationId xmlns:a16="http://schemas.microsoft.com/office/drawing/2014/main" id="{C957BCC4-29D1-47EC-B1F7-73AEACDA49E0}"/>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641;p30">
              <a:extLst>
                <a:ext uri="{FF2B5EF4-FFF2-40B4-BE49-F238E27FC236}">
                  <a16:creationId xmlns:a16="http://schemas.microsoft.com/office/drawing/2014/main" id="{8C71BB02-EA7E-4A8A-A3C6-98D02317F5D9}"/>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642;p30">
              <a:extLst>
                <a:ext uri="{FF2B5EF4-FFF2-40B4-BE49-F238E27FC236}">
                  <a16:creationId xmlns:a16="http://schemas.microsoft.com/office/drawing/2014/main" id="{00AB493D-AF54-4CD3-B14C-B3F00B4FB2FF}"/>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643;p30">
              <a:extLst>
                <a:ext uri="{FF2B5EF4-FFF2-40B4-BE49-F238E27FC236}">
                  <a16:creationId xmlns:a16="http://schemas.microsoft.com/office/drawing/2014/main" id="{2DF8DF2D-C3A5-49F3-B510-02A1898F2777}"/>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644;p30">
              <a:extLst>
                <a:ext uri="{FF2B5EF4-FFF2-40B4-BE49-F238E27FC236}">
                  <a16:creationId xmlns:a16="http://schemas.microsoft.com/office/drawing/2014/main" id="{BC833655-5634-4240-9899-FD9224B9CC10}"/>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645;p30">
              <a:extLst>
                <a:ext uri="{FF2B5EF4-FFF2-40B4-BE49-F238E27FC236}">
                  <a16:creationId xmlns:a16="http://schemas.microsoft.com/office/drawing/2014/main" id="{FC412254-AB1A-4B56-9D34-43CDD9A006F5}"/>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646;p30">
              <a:extLst>
                <a:ext uri="{FF2B5EF4-FFF2-40B4-BE49-F238E27FC236}">
                  <a16:creationId xmlns:a16="http://schemas.microsoft.com/office/drawing/2014/main" id="{418836FC-F298-4B7A-83CA-FB6D988BE6CE}"/>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647;p30">
              <a:extLst>
                <a:ext uri="{FF2B5EF4-FFF2-40B4-BE49-F238E27FC236}">
                  <a16:creationId xmlns:a16="http://schemas.microsoft.com/office/drawing/2014/main" id="{52B85772-2E22-435E-9B8E-11AEBE3D05EC}"/>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648;p30">
              <a:extLst>
                <a:ext uri="{FF2B5EF4-FFF2-40B4-BE49-F238E27FC236}">
                  <a16:creationId xmlns:a16="http://schemas.microsoft.com/office/drawing/2014/main" id="{073E355F-591A-4F8F-ADE2-CD68B69DAFB9}"/>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649;p30">
              <a:extLst>
                <a:ext uri="{FF2B5EF4-FFF2-40B4-BE49-F238E27FC236}">
                  <a16:creationId xmlns:a16="http://schemas.microsoft.com/office/drawing/2014/main" id="{1592EFBB-BD34-4DC6-A753-9DF710D68B62}"/>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650;p30">
              <a:extLst>
                <a:ext uri="{FF2B5EF4-FFF2-40B4-BE49-F238E27FC236}">
                  <a16:creationId xmlns:a16="http://schemas.microsoft.com/office/drawing/2014/main" id="{D1763DA2-E91A-4647-9F88-CBAC0C1FF7C8}"/>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651;p30">
              <a:extLst>
                <a:ext uri="{FF2B5EF4-FFF2-40B4-BE49-F238E27FC236}">
                  <a16:creationId xmlns:a16="http://schemas.microsoft.com/office/drawing/2014/main" id="{A37B7A95-0D42-462E-ACB6-DF5E68B47F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652;p30">
              <a:extLst>
                <a:ext uri="{FF2B5EF4-FFF2-40B4-BE49-F238E27FC236}">
                  <a16:creationId xmlns:a16="http://schemas.microsoft.com/office/drawing/2014/main" id="{035B4059-F804-4F0A-A687-0578164FC201}"/>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653;p30">
              <a:extLst>
                <a:ext uri="{FF2B5EF4-FFF2-40B4-BE49-F238E27FC236}">
                  <a16:creationId xmlns:a16="http://schemas.microsoft.com/office/drawing/2014/main" id="{AC3F8667-F8EB-44D5-8E7C-F146BC3114FB}"/>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654;p30">
              <a:extLst>
                <a:ext uri="{FF2B5EF4-FFF2-40B4-BE49-F238E27FC236}">
                  <a16:creationId xmlns:a16="http://schemas.microsoft.com/office/drawing/2014/main" id="{5FAC0A30-3BED-4B9D-AAE7-EF7C7E0EE1E7}"/>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655;p30">
              <a:extLst>
                <a:ext uri="{FF2B5EF4-FFF2-40B4-BE49-F238E27FC236}">
                  <a16:creationId xmlns:a16="http://schemas.microsoft.com/office/drawing/2014/main" id="{3FD2F0B1-4C74-428D-B499-F24C02C809CA}"/>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656;p30">
              <a:extLst>
                <a:ext uri="{FF2B5EF4-FFF2-40B4-BE49-F238E27FC236}">
                  <a16:creationId xmlns:a16="http://schemas.microsoft.com/office/drawing/2014/main" id="{2A16750A-BA6E-4B19-8A8F-841516B81B55}"/>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657;p30">
              <a:extLst>
                <a:ext uri="{FF2B5EF4-FFF2-40B4-BE49-F238E27FC236}">
                  <a16:creationId xmlns:a16="http://schemas.microsoft.com/office/drawing/2014/main" id="{0ACCDDEA-6700-4981-96FD-F69C08E17911}"/>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658;p30">
              <a:extLst>
                <a:ext uri="{FF2B5EF4-FFF2-40B4-BE49-F238E27FC236}">
                  <a16:creationId xmlns:a16="http://schemas.microsoft.com/office/drawing/2014/main" id="{A186D19B-D827-45D7-8241-51DAE20706AF}"/>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659;p30">
              <a:extLst>
                <a:ext uri="{FF2B5EF4-FFF2-40B4-BE49-F238E27FC236}">
                  <a16:creationId xmlns:a16="http://schemas.microsoft.com/office/drawing/2014/main" id="{0F9E9CC8-7BF5-4B07-82B6-65F2EDB31903}"/>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660;p30">
              <a:extLst>
                <a:ext uri="{FF2B5EF4-FFF2-40B4-BE49-F238E27FC236}">
                  <a16:creationId xmlns:a16="http://schemas.microsoft.com/office/drawing/2014/main" id="{E89840E0-2312-4109-9B8E-27042911B01E}"/>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661;p30">
              <a:extLst>
                <a:ext uri="{FF2B5EF4-FFF2-40B4-BE49-F238E27FC236}">
                  <a16:creationId xmlns:a16="http://schemas.microsoft.com/office/drawing/2014/main" id="{ABDDA8C6-86B1-4D13-8477-26BFF49FE82A}"/>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662;p30">
              <a:extLst>
                <a:ext uri="{FF2B5EF4-FFF2-40B4-BE49-F238E27FC236}">
                  <a16:creationId xmlns:a16="http://schemas.microsoft.com/office/drawing/2014/main" id="{F4320CEA-EED6-4E76-A829-D7C121CC54BD}"/>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663;p30">
              <a:extLst>
                <a:ext uri="{FF2B5EF4-FFF2-40B4-BE49-F238E27FC236}">
                  <a16:creationId xmlns:a16="http://schemas.microsoft.com/office/drawing/2014/main" id="{EAB61CDD-5EC4-4093-8C2F-8464B40B6242}"/>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 name="Google Shape;664;p30">
              <a:extLst>
                <a:ext uri="{FF2B5EF4-FFF2-40B4-BE49-F238E27FC236}">
                  <a16:creationId xmlns:a16="http://schemas.microsoft.com/office/drawing/2014/main" id="{EF0AE066-94D1-4496-B873-6D37A4E8134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 name="Google Shape;665;p30">
              <a:extLst>
                <a:ext uri="{FF2B5EF4-FFF2-40B4-BE49-F238E27FC236}">
                  <a16:creationId xmlns:a16="http://schemas.microsoft.com/office/drawing/2014/main" id="{42E21A7A-649B-451B-84CD-5B5E5210975A}"/>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 name="Google Shape;666;p30">
              <a:extLst>
                <a:ext uri="{FF2B5EF4-FFF2-40B4-BE49-F238E27FC236}">
                  <a16:creationId xmlns:a16="http://schemas.microsoft.com/office/drawing/2014/main" id="{EFC63EFC-4985-4181-B268-BBE86AFEB9C5}"/>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 name="Google Shape;667;p30">
              <a:extLst>
                <a:ext uri="{FF2B5EF4-FFF2-40B4-BE49-F238E27FC236}">
                  <a16:creationId xmlns:a16="http://schemas.microsoft.com/office/drawing/2014/main" id="{300F47C0-B7A0-440B-89C5-D425A98B829E}"/>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 name="Google Shape;668;p30">
              <a:extLst>
                <a:ext uri="{FF2B5EF4-FFF2-40B4-BE49-F238E27FC236}">
                  <a16:creationId xmlns:a16="http://schemas.microsoft.com/office/drawing/2014/main" id="{C85A5A99-D403-4672-BF93-AAE1C98744FA}"/>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 name="Google Shape;669;p30">
              <a:extLst>
                <a:ext uri="{FF2B5EF4-FFF2-40B4-BE49-F238E27FC236}">
                  <a16:creationId xmlns:a16="http://schemas.microsoft.com/office/drawing/2014/main" id="{CCDC3E1D-A4C6-480F-9648-58AF27DBC5F0}"/>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 name="Google Shape;670;p30">
              <a:extLst>
                <a:ext uri="{FF2B5EF4-FFF2-40B4-BE49-F238E27FC236}">
                  <a16:creationId xmlns:a16="http://schemas.microsoft.com/office/drawing/2014/main" id="{4A6FFDD3-23DB-4E57-B21E-BB3086F18452}"/>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 name="Google Shape;671;p30">
              <a:extLst>
                <a:ext uri="{FF2B5EF4-FFF2-40B4-BE49-F238E27FC236}">
                  <a16:creationId xmlns:a16="http://schemas.microsoft.com/office/drawing/2014/main" id="{0A863DF9-6C68-4CD3-A6D3-B635474FD1C1}"/>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 name="Google Shape;672;p30">
              <a:extLst>
                <a:ext uri="{FF2B5EF4-FFF2-40B4-BE49-F238E27FC236}">
                  <a16:creationId xmlns:a16="http://schemas.microsoft.com/office/drawing/2014/main" id="{071D6E0A-9424-4050-8F03-C9F0079004E9}"/>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99122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14" presetClass="entr" presetSubtype="10" fill="hold" grpId="0" nodeType="afterEffect">
                                  <p:stCondLst>
                                    <p:cond delay="0"/>
                                  </p:stCondLst>
                                  <p:childTnLst>
                                    <p:set>
                                      <p:cBhvr>
                                        <p:cTn id="29" dur="1" fill="hold">
                                          <p:stCondLst>
                                            <p:cond delay="0"/>
                                          </p:stCondLst>
                                        </p:cTn>
                                        <p:tgtEl>
                                          <p:spTgt spid="235"/>
                                        </p:tgtEl>
                                        <p:attrNameLst>
                                          <p:attrName>style.visibility</p:attrName>
                                        </p:attrNameLst>
                                      </p:cBhvr>
                                      <p:to>
                                        <p:strVal val="visible"/>
                                      </p:to>
                                    </p:set>
                                    <p:animEffect transition="in" filter="randombar(horizontal)">
                                      <p:cBhvr>
                                        <p:cTn id="30" dur="500"/>
                                        <p:tgtEl>
                                          <p:spTgt spid="235"/>
                                        </p:tgtEl>
                                      </p:cBhvr>
                                    </p:animEffect>
                                  </p:childTnLst>
                                </p:cTn>
                              </p:par>
                            </p:childTnLst>
                          </p:cTn>
                        </p:par>
                        <p:par>
                          <p:cTn id="31" fill="hold">
                            <p:stCondLst>
                              <p:cond delay="2000"/>
                            </p:stCondLst>
                            <p:childTnLst>
                              <p:par>
                                <p:cTn id="32" presetID="31" presetClass="entr" presetSubtype="0" fill="hold" nodeType="afterEffect">
                                  <p:stCondLst>
                                    <p:cond delay="0"/>
                                  </p:stCondLst>
                                  <p:childTnLst>
                                    <p:set>
                                      <p:cBhvr>
                                        <p:cTn id="33" dur="1" fill="hold">
                                          <p:stCondLst>
                                            <p:cond delay="0"/>
                                          </p:stCondLst>
                                        </p:cTn>
                                        <p:tgtEl>
                                          <p:spTgt spid="138"/>
                                        </p:tgtEl>
                                        <p:attrNameLst>
                                          <p:attrName>style.visibility</p:attrName>
                                        </p:attrNameLst>
                                      </p:cBhvr>
                                      <p:to>
                                        <p:strVal val="visible"/>
                                      </p:to>
                                    </p:set>
                                    <p:anim calcmode="lin" valueType="num">
                                      <p:cBhvr>
                                        <p:cTn id="34" dur="1000" fill="hold"/>
                                        <p:tgtEl>
                                          <p:spTgt spid="138"/>
                                        </p:tgtEl>
                                        <p:attrNameLst>
                                          <p:attrName>ppt_w</p:attrName>
                                        </p:attrNameLst>
                                      </p:cBhvr>
                                      <p:tavLst>
                                        <p:tav tm="0">
                                          <p:val>
                                            <p:fltVal val="0"/>
                                          </p:val>
                                        </p:tav>
                                        <p:tav tm="100000">
                                          <p:val>
                                            <p:strVal val="#ppt_w"/>
                                          </p:val>
                                        </p:tav>
                                      </p:tavLst>
                                    </p:anim>
                                    <p:anim calcmode="lin" valueType="num">
                                      <p:cBhvr>
                                        <p:cTn id="35" dur="1000" fill="hold"/>
                                        <p:tgtEl>
                                          <p:spTgt spid="138"/>
                                        </p:tgtEl>
                                        <p:attrNameLst>
                                          <p:attrName>ppt_h</p:attrName>
                                        </p:attrNameLst>
                                      </p:cBhvr>
                                      <p:tavLst>
                                        <p:tav tm="0">
                                          <p:val>
                                            <p:fltVal val="0"/>
                                          </p:val>
                                        </p:tav>
                                        <p:tav tm="100000">
                                          <p:val>
                                            <p:strVal val="#ppt_h"/>
                                          </p:val>
                                        </p:tav>
                                      </p:tavLst>
                                    </p:anim>
                                    <p:anim calcmode="lin" valueType="num">
                                      <p:cBhvr>
                                        <p:cTn id="36" dur="1000" fill="hold"/>
                                        <p:tgtEl>
                                          <p:spTgt spid="138"/>
                                        </p:tgtEl>
                                        <p:attrNameLst>
                                          <p:attrName>style.rotation</p:attrName>
                                        </p:attrNameLst>
                                      </p:cBhvr>
                                      <p:tavLst>
                                        <p:tav tm="0">
                                          <p:val>
                                            <p:fltVal val="90"/>
                                          </p:val>
                                        </p:tav>
                                        <p:tav tm="100000">
                                          <p:val>
                                            <p:fltVal val="0"/>
                                          </p:val>
                                        </p:tav>
                                      </p:tavLst>
                                    </p:anim>
                                    <p:animEffect transition="in" filter="fade">
                                      <p:cBhvr>
                                        <p:cTn id="37" dur="1000"/>
                                        <p:tgtEl>
                                          <p:spTgt spid="138"/>
                                        </p:tgtEl>
                                      </p:cBhvr>
                                    </p:animEffect>
                                  </p:childTnLst>
                                </p:cTn>
                              </p:par>
                            </p:childTnLst>
                          </p:cTn>
                        </p:par>
                        <p:par>
                          <p:cTn id="38" fill="hold">
                            <p:stCondLst>
                              <p:cond delay="3000"/>
                            </p:stCondLst>
                            <p:childTnLst>
                              <p:par>
                                <p:cTn id="39" presetID="31" presetClass="entr" presetSubtype="0" fill="hold" nodeType="afterEffect">
                                  <p:stCondLst>
                                    <p:cond delay="0"/>
                                  </p:stCondLst>
                                  <p:childTnLst>
                                    <p:set>
                                      <p:cBhvr>
                                        <p:cTn id="40" dur="1" fill="hold">
                                          <p:stCondLst>
                                            <p:cond delay="0"/>
                                          </p:stCondLst>
                                        </p:cTn>
                                        <p:tgtEl>
                                          <p:spTgt spid="202"/>
                                        </p:tgtEl>
                                        <p:attrNameLst>
                                          <p:attrName>style.visibility</p:attrName>
                                        </p:attrNameLst>
                                      </p:cBhvr>
                                      <p:to>
                                        <p:strVal val="visible"/>
                                      </p:to>
                                    </p:set>
                                    <p:anim calcmode="lin" valueType="num">
                                      <p:cBhvr>
                                        <p:cTn id="41" dur="1000" fill="hold"/>
                                        <p:tgtEl>
                                          <p:spTgt spid="202"/>
                                        </p:tgtEl>
                                        <p:attrNameLst>
                                          <p:attrName>ppt_w</p:attrName>
                                        </p:attrNameLst>
                                      </p:cBhvr>
                                      <p:tavLst>
                                        <p:tav tm="0">
                                          <p:val>
                                            <p:fltVal val="0"/>
                                          </p:val>
                                        </p:tav>
                                        <p:tav tm="100000">
                                          <p:val>
                                            <p:strVal val="#ppt_w"/>
                                          </p:val>
                                        </p:tav>
                                      </p:tavLst>
                                    </p:anim>
                                    <p:anim calcmode="lin" valueType="num">
                                      <p:cBhvr>
                                        <p:cTn id="42" dur="1000" fill="hold"/>
                                        <p:tgtEl>
                                          <p:spTgt spid="202"/>
                                        </p:tgtEl>
                                        <p:attrNameLst>
                                          <p:attrName>ppt_h</p:attrName>
                                        </p:attrNameLst>
                                      </p:cBhvr>
                                      <p:tavLst>
                                        <p:tav tm="0">
                                          <p:val>
                                            <p:fltVal val="0"/>
                                          </p:val>
                                        </p:tav>
                                        <p:tav tm="100000">
                                          <p:val>
                                            <p:strVal val="#ppt_h"/>
                                          </p:val>
                                        </p:tav>
                                      </p:tavLst>
                                    </p:anim>
                                    <p:anim calcmode="lin" valueType="num">
                                      <p:cBhvr>
                                        <p:cTn id="43" dur="1000" fill="hold"/>
                                        <p:tgtEl>
                                          <p:spTgt spid="202"/>
                                        </p:tgtEl>
                                        <p:attrNameLst>
                                          <p:attrName>style.rotation</p:attrName>
                                        </p:attrNameLst>
                                      </p:cBhvr>
                                      <p:tavLst>
                                        <p:tav tm="0">
                                          <p:val>
                                            <p:fltVal val="90"/>
                                          </p:val>
                                        </p:tav>
                                        <p:tav tm="100000">
                                          <p:val>
                                            <p:fltVal val="0"/>
                                          </p:val>
                                        </p:tav>
                                      </p:tavLst>
                                    </p:anim>
                                    <p:animEffect transition="in" filter="fade">
                                      <p:cBhvr>
                                        <p:cTn id="44" dur="10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323445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221247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78"/>
            <a:ext cx="472820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UTM Cookies"/>
                <a:ea typeface="+mn-ea"/>
                <a:cs typeface="+mn-cs"/>
              </a:rPr>
              <a:t>LUYỆN TẬP</a:t>
            </a:r>
          </a:p>
        </p:txBody>
      </p:sp>
    </p:spTree>
    <p:extLst>
      <p:ext uri="{BB962C8B-B14F-4D97-AF65-F5344CB8AC3E}">
        <p14:creationId xmlns:p14="http://schemas.microsoft.com/office/powerpoint/2010/main" val="406706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052972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515768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105563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3558629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6" y="15964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830063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31546823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444816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197091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876580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781861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2" y="1647225"/>
            <a:ext cx="44848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365985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7244403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4172872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4222770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38241709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1"/>
            <a:ext cx="4514832"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176589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37116537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cSld name="20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4B2A902-71C3-42E4-841B-233FE89D29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12/3/2021</a:t>
            </a:fld>
            <a:endPar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E5DB43-282D-45A4-800D-2405929157A5}"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4172755"/>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6886703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cSld name="2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4B2A902-71C3-42E4-841B-233FE89D29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12/3/2021</a:t>
            </a:fld>
            <a:endPar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E5DB43-282D-45A4-800D-2405929157A5}"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4690351"/>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3512480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2862311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1187676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34" Type="http://schemas.openxmlformats.org/officeDocument/2006/relationships/theme" Target="../theme/theme2.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slideLayout" Target="../slideLayouts/slideLayout60.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slideLayout" Target="../slideLayouts/slideLayout59.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 Id="rId8"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b="0" i="0" dirty="0">
                <a:solidFill>
                  <a:srgbClr val="000000"/>
                </a:solidFill>
                <a:effectLst/>
                <a:latin typeface="+mn-lt"/>
              </a:rPr>
              <a:t>FeistyForwarders_0968120672</a:t>
            </a:r>
            <a:endParaRPr lang="vi-VN" sz="800" dirty="0">
              <a:solidFill>
                <a:srgbClr val="000000"/>
              </a:solidFill>
              <a:latin typeface="+mn-lt"/>
            </a:endParaRPr>
          </a:p>
        </p:txBody>
      </p:sp>
    </p:spTree>
    <p:extLst>
      <p:ext uri="{BB962C8B-B14F-4D97-AF65-F5344CB8AC3E}">
        <p14:creationId xmlns:p14="http://schemas.microsoft.com/office/powerpoint/2010/main" val="144835558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91" r:id="rId4"/>
    <p:sldLayoutId id="2147483661" r:id="rId5"/>
    <p:sldLayoutId id="2147483674" r:id="rId6"/>
    <p:sldLayoutId id="2147483662" r:id="rId7"/>
    <p:sldLayoutId id="2147483663" r:id="rId8"/>
    <p:sldLayoutId id="2147483664" r:id="rId9"/>
    <p:sldLayoutId id="2147483665" r:id="rId10"/>
    <p:sldLayoutId id="2147483675" r:id="rId11"/>
    <p:sldLayoutId id="2147483676" r:id="rId12"/>
    <p:sldLayoutId id="2147483677" r:id="rId13"/>
    <p:sldLayoutId id="2147483678" r:id="rId14"/>
    <p:sldLayoutId id="2147483679" r:id="rId15"/>
    <p:sldLayoutId id="2147483680" r:id="rId16"/>
    <p:sldLayoutId id="2147483681" r:id="rId17"/>
    <p:sldLayoutId id="2147483682" r:id="rId18"/>
    <p:sldLayoutId id="2147483683" r:id="rId19"/>
    <p:sldLayoutId id="2147483684" r:id="rId20"/>
    <p:sldLayoutId id="2147483685" r:id="rId21"/>
    <p:sldLayoutId id="2147483686" r:id="rId22"/>
    <p:sldLayoutId id="2147483687" r:id="rId23"/>
    <p:sldLayoutId id="2147483688" r:id="rId24"/>
    <p:sldLayoutId id="2147483689" r:id="rId25"/>
    <p:sldLayoutId id="2147483690" r:id="rId26"/>
    <p:sldLayoutId id="2147483692"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3439809366"/>
      </p:ext>
    </p:extLst>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 id="2147483700" r:id="rId7"/>
    <p:sldLayoutId id="2147483701" r:id="rId8"/>
    <p:sldLayoutId id="2147483702" r:id="rId9"/>
    <p:sldLayoutId id="2147483703" r:id="rId10"/>
    <p:sldLayoutId id="2147483704" r:id="rId11"/>
    <p:sldLayoutId id="2147483705" r:id="rId12"/>
    <p:sldLayoutId id="2147483706" r:id="rId13"/>
    <p:sldLayoutId id="2147483707" r:id="rId14"/>
    <p:sldLayoutId id="2147483708" r:id="rId15"/>
    <p:sldLayoutId id="2147483709" r:id="rId16"/>
    <p:sldLayoutId id="2147483710" r:id="rId17"/>
    <p:sldLayoutId id="2147483711" r:id="rId18"/>
    <p:sldLayoutId id="2147483712" r:id="rId19"/>
    <p:sldLayoutId id="2147483713" r:id="rId20"/>
    <p:sldLayoutId id="2147483714" r:id="rId21"/>
    <p:sldLayoutId id="2147483715" r:id="rId22"/>
    <p:sldLayoutId id="2147483716" r:id="rId23"/>
    <p:sldLayoutId id="2147483717" r:id="rId24"/>
    <p:sldLayoutId id="2147483718" r:id="rId25"/>
    <p:sldLayoutId id="2147483719" r:id="rId26"/>
    <p:sldLayoutId id="2147483720" r:id="rId27"/>
    <p:sldLayoutId id="2147483721" r:id="rId28"/>
    <p:sldLayoutId id="2147483722" r:id="rId29"/>
    <p:sldLayoutId id="2147483723" r:id="rId30"/>
    <p:sldLayoutId id="2147483724" r:id="rId31"/>
    <p:sldLayoutId id="2147483725" r:id="rId32"/>
    <p:sldLayoutId id="2147483726" r:id="rId3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59.xml"/></Relationships>
</file>

<file path=ppt/slides/_rels/slide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6.xm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27.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Layout" Target="../slideLayouts/slideLayout6.xml"/><Relationship Id="rId4" Type="http://schemas.microsoft.com/office/2007/relationships/hdphoto" Target="../media/hdphoto2.wdp"/></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7.png"/><Relationship Id="rId1" Type="http://schemas.openxmlformats.org/officeDocument/2006/relationships/slideLayout" Target="../slideLayouts/slideLayout6.xml"/><Relationship Id="rId4" Type="http://schemas.microsoft.com/office/2007/relationships/hdphoto" Target="../media/hdphoto3.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5044254-DE52-4029-B43E-ACD26C567FBA}"/>
              </a:ext>
            </a:extLst>
          </p:cNvPr>
          <p:cNvGrpSpPr/>
          <p:nvPr/>
        </p:nvGrpSpPr>
        <p:grpSpPr>
          <a:xfrm>
            <a:off x="662730" y="427070"/>
            <a:ext cx="2630989" cy="980661"/>
            <a:chOff x="1523998" y="0"/>
            <a:chExt cx="2190751" cy="980661"/>
          </a:xfrm>
        </p:grpSpPr>
        <p:grpSp>
          <p:nvGrpSpPr>
            <p:cNvPr id="5" name="Group 4">
              <a:extLst>
                <a:ext uri="{FF2B5EF4-FFF2-40B4-BE49-F238E27FC236}">
                  <a16:creationId xmlns:a16="http://schemas.microsoft.com/office/drawing/2014/main" id="{B2407F96-D165-408B-8186-033E4D2C4D5C}"/>
                </a:ext>
              </a:extLst>
            </p:cNvPr>
            <p:cNvGrpSpPr/>
            <p:nvPr/>
          </p:nvGrpSpPr>
          <p:grpSpPr>
            <a:xfrm>
              <a:off x="1523998" y="0"/>
              <a:ext cx="2190751" cy="980661"/>
              <a:chOff x="1523999" y="0"/>
              <a:chExt cx="1285462" cy="1828800"/>
            </a:xfrm>
          </p:grpSpPr>
          <p:sp>
            <p:nvSpPr>
              <p:cNvPr id="2" name="Rectangle: Top Corners Rounded 1">
                <a:extLst>
                  <a:ext uri="{FF2B5EF4-FFF2-40B4-BE49-F238E27FC236}">
                    <a16:creationId xmlns:a16="http://schemas.microsoft.com/office/drawing/2014/main" id="{2974D671-0870-4777-BE31-5FD1BBBF9AD7}"/>
                  </a:ext>
                </a:extLst>
              </p:cNvPr>
              <p:cNvSpPr/>
              <p:nvPr/>
            </p:nvSpPr>
            <p:spPr>
              <a:xfrm rot="10800000">
                <a:off x="1523999" y="0"/>
                <a:ext cx="1285462" cy="1828800"/>
              </a:xfrm>
              <a:prstGeom prst="round2SameRect">
                <a:avLst/>
              </a:prstGeom>
              <a:solidFill>
                <a:schemeClr val="accent6">
                  <a:lumMod val="75000"/>
                </a:schemeClr>
              </a:solidFill>
              <a:ln>
                <a:solidFill>
                  <a:schemeClr val="accent6">
                    <a:lumMod val="7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3" name="Rectangle: Top Corners Rounded 2">
                <a:extLst>
                  <a:ext uri="{FF2B5EF4-FFF2-40B4-BE49-F238E27FC236}">
                    <a16:creationId xmlns:a16="http://schemas.microsoft.com/office/drawing/2014/main" id="{219332FA-4BE4-4F03-A894-08EEC78551F0}"/>
                  </a:ext>
                </a:extLst>
              </p:cNvPr>
              <p:cNvSpPr/>
              <p:nvPr/>
            </p:nvSpPr>
            <p:spPr>
              <a:xfrm rot="10800000">
                <a:off x="1566862" y="76199"/>
                <a:ext cx="1204497" cy="1709738"/>
              </a:xfrm>
              <a:prstGeom prst="round2SameRect">
                <a:avLst/>
              </a:prstGeom>
              <a:solidFill>
                <a:schemeClr val="bg1"/>
              </a:solidFill>
              <a:ln>
                <a:solidFill>
                  <a:schemeClr val="accent6">
                    <a:lumMod val="75000"/>
                  </a:schemeClr>
                </a:solidFill>
                <a:prstDash val="lg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
          <p:nvSpPr>
            <p:cNvPr id="4" name="TextBox 3">
              <a:extLst>
                <a:ext uri="{FF2B5EF4-FFF2-40B4-BE49-F238E27FC236}">
                  <a16:creationId xmlns:a16="http://schemas.microsoft.com/office/drawing/2014/main" id="{46C80A5A-72BA-45B9-A254-2A8D09624ECF}"/>
                </a:ext>
              </a:extLst>
            </p:cNvPr>
            <p:cNvSpPr txBox="1"/>
            <p:nvPr/>
          </p:nvSpPr>
          <p:spPr>
            <a:xfrm>
              <a:off x="1677724" y="206880"/>
              <a:ext cx="1972089" cy="584775"/>
            </a:xfrm>
            <a:prstGeom prst="rect">
              <a:avLst/>
            </a:prstGeom>
            <a:noFill/>
          </p:spPr>
          <p:txBody>
            <a:bodyPr wrap="square" rtlCol="0">
              <a:spAutoFit/>
            </a:bodyPr>
            <a:lstStyle/>
            <a:p>
              <a:pPr algn="ctr"/>
              <a:r>
                <a:rPr lang="vi-VN" sz="3200" dirty="0">
                  <a:solidFill>
                    <a:schemeClr val="accent6">
                      <a:lumMod val="75000"/>
                    </a:schemeClr>
                  </a:solidFill>
                  <a:latin typeface="+mj-lt"/>
                </a:rPr>
                <a:t>CHỦ ĐỀ 4</a:t>
              </a:r>
            </a:p>
          </p:txBody>
        </p:sp>
      </p:grpSp>
      <p:sp>
        <p:nvSpPr>
          <p:cNvPr id="7" name="TextBox 6">
            <a:extLst>
              <a:ext uri="{FF2B5EF4-FFF2-40B4-BE49-F238E27FC236}">
                <a16:creationId xmlns:a16="http://schemas.microsoft.com/office/drawing/2014/main" id="{D049F577-F92A-4405-A19E-48EB947980F5}"/>
              </a:ext>
            </a:extLst>
          </p:cNvPr>
          <p:cNvSpPr txBox="1"/>
          <p:nvPr/>
        </p:nvSpPr>
        <p:spPr>
          <a:xfrm>
            <a:off x="3172735" y="317237"/>
            <a:ext cx="7034208" cy="1200329"/>
          </a:xfrm>
          <a:prstGeom prst="rect">
            <a:avLst/>
          </a:prstGeom>
          <a:noFill/>
        </p:spPr>
        <p:txBody>
          <a:bodyPr wrap="square" rtlCol="0">
            <a:spAutoFit/>
          </a:bodyPr>
          <a:lstStyle/>
          <a:p>
            <a:pPr algn="ctr"/>
            <a:r>
              <a:rPr lang="vi-VN" sz="3600" dirty="0">
                <a:solidFill>
                  <a:schemeClr val="accent6">
                    <a:lumMod val="75000"/>
                  </a:schemeClr>
                </a:solidFill>
                <a:latin typeface="+mj-lt"/>
              </a:rPr>
              <a:t>PHÉP CỘNG, PHÉP TRỪ (CÓ NHỚ) TRONG PHẠM VI 100</a:t>
            </a:r>
          </a:p>
        </p:txBody>
      </p:sp>
      <p:sp>
        <p:nvSpPr>
          <p:cNvPr id="8" name="TextBox 7">
            <a:extLst>
              <a:ext uri="{FF2B5EF4-FFF2-40B4-BE49-F238E27FC236}">
                <a16:creationId xmlns:a16="http://schemas.microsoft.com/office/drawing/2014/main" id="{D05E2FA4-701D-4C92-898E-7EE4AF07FEBA}"/>
              </a:ext>
            </a:extLst>
          </p:cNvPr>
          <p:cNvSpPr txBox="1"/>
          <p:nvPr/>
        </p:nvSpPr>
        <p:spPr>
          <a:xfrm>
            <a:off x="2410918" y="2081739"/>
            <a:ext cx="7131632" cy="2362506"/>
          </a:xfrm>
          <a:prstGeom prst="rect">
            <a:avLst/>
          </a:prstGeom>
          <a:noFill/>
          <a:ln>
            <a:noFill/>
          </a:ln>
        </p:spPr>
        <p:txBody>
          <a:bodyPr wrap="none" rtlCol="0">
            <a:spAutoFit/>
          </a:bodyPr>
          <a:lstStyle/>
          <a:p>
            <a:pPr algn="ctr">
              <a:lnSpc>
                <a:spcPct val="120000"/>
              </a:lnSpc>
            </a:pPr>
            <a:r>
              <a:rPr lang="vi-VN" sz="6600" dirty="0">
                <a:ln>
                  <a:solidFill>
                    <a:schemeClr val="accent6">
                      <a:lumMod val="50000"/>
                    </a:schemeClr>
                  </a:solidFill>
                </a:ln>
                <a:solidFill>
                  <a:schemeClr val="bg1"/>
                </a:solidFill>
                <a:latin typeface="+mj-lt"/>
              </a:rPr>
              <a:t>BÀI 24</a:t>
            </a:r>
          </a:p>
          <a:p>
            <a:pPr algn="ctr">
              <a:lnSpc>
                <a:spcPct val="120000"/>
              </a:lnSpc>
            </a:pPr>
            <a:r>
              <a:rPr lang="vi-VN" sz="6600" dirty="0">
                <a:ln>
                  <a:solidFill>
                    <a:schemeClr val="accent6">
                      <a:lumMod val="50000"/>
                    </a:schemeClr>
                  </a:solidFill>
                </a:ln>
                <a:solidFill>
                  <a:schemeClr val="bg1"/>
                </a:solidFill>
                <a:latin typeface="+mj-lt"/>
              </a:rPr>
              <a:t>LUYỆN TẬP CHUNG</a:t>
            </a:r>
          </a:p>
        </p:txBody>
      </p:sp>
    </p:spTree>
    <p:extLst>
      <p:ext uri="{BB962C8B-B14F-4D97-AF65-F5344CB8AC3E}">
        <p14:creationId xmlns:p14="http://schemas.microsoft.com/office/powerpoint/2010/main" val="1074924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fltVal val="0"/>
                                          </p:val>
                                        </p:tav>
                                        <p:tav tm="100000">
                                          <p:val>
                                            <p:strVal val="#ppt_w"/>
                                          </p:val>
                                        </p:tav>
                                      </p:tavLst>
                                    </p:anim>
                                    <p:anim calcmode="lin" valueType="num">
                                      <p:cBhvr>
                                        <p:cTn id="18" dur="1000" fill="hold"/>
                                        <p:tgtEl>
                                          <p:spTgt spid="8"/>
                                        </p:tgtEl>
                                        <p:attrNameLst>
                                          <p:attrName>ppt_h</p:attrName>
                                        </p:attrNameLst>
                                      </p:cBhvr>
                                      <p:tavLst>
                                        <p:tav tm="0">
                                          <p:val>
                                            <p:fltVal val="0"/>
                                          </p:val>
                                        </p:tav>
                                        <p:tav tm="100000">
                                          <p:val>
                                            <p:strVal val="#ppt_h"/>
                                          </p:val>
                                        </p:tav>
                                      </p:tavLst>
                                    </p:anim>
                                    <p:anim calcmode="lin" valueType="num">
                                      <p:cBhvr>
                                        <p:cTn id="19" dur="1000" fill="hold"/>
                                        <p:tgtEl>
                                          <p:spTgt spid="8"/>
                                        </p:tgtEl>
                                        <p:attrNameLst>
                                          <p:attrName>style.rotation</p:attrName>
                                        </p:attrNameLst>
                                      </p:cBhvr>
                                      <p:tavLst>
                                        <p:tav tm="0">
                                          <p:val>
                                            <p:fltVal val="90"/>
                                          </p:val>
                                        </p:tav>
                                        <p:tav tm="100000">
                                          <p:val>
                                            <p:fltVal val="0"/>
                                          </p:val>
                                        </p:tav>
                                      </p:tavLst>
                                    </p:anim>
                                    <p:animEffect transition="in" filter="fade">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271"/>
            <a:ext cx="12192000" cy="735874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FEA66F5-FD50-4DD8-AB4A-C54262D6B7D9}"/>
              </a:ext>
            </a:extLst>
          </p:cNvPr>
          <p:cNvSpPr txBox="1"/>
          <p:nvPr/>
        </p:nvSpPr>
        <p:spPr>
          <a:xfrm>
            <a:off x="2781625" y="3835195"/>
            <a:ext cx="2667636"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endParaRPr kumimoji="0" lang="en-US" sz="26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b="27673"/>
          <a:stretch/>
        </p:blipFill>
        <p:spPr>
          <a:xfrm>
            <a:off x="1686910" y="1002743"/>
            <a:ext cx="10505089" cy="5142025"/>
          </a:xfrm>
          <a:prstGeom prst="rect">
            <a:avLst/>
          </a:prstGeom>
        </p:spPr>
      </p:pic>
      <p:sp>
        <p:nvSpPr>
          <p:cNvPr id="14" name="Rounded Rectangle 13"/>
          <p:cNvSpPr/>
          <p:nvPr/>
        </p:nvSpPr>
        <p:spPr>
          <a:xfrm>
            <a:off x="265759" y="2239248"/>
            <a:ext cx="1199150" cy="1413548"/>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5" name="TextBox 14"/>
          <p:cNvSpPr txBox="1"/>
          <p:nvPr/>
        </p:nvSpPr>
        <p:spPr>
          <a:xfrm>
            <a:off x="340409" y="2380351"/>
            <a:ext cx="117543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FF0000"/>
                </a:solidFill>
                <a:effectLst/>
                <a:uLnTx/>
                <a:uFillTx/>
                <a:latin typeface="HP001 4 hàng" pitchFamily="34" charset="-93"/>
                <a:ea typeface="+mn-ea"/>
                <a:cs typeface="Times New Roman" panose="02020603050405020304" pitchFamily="18" charset="0"/>
              </a:rPr>
              <a:t>Vở</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HP001 4 hàng" pitchFamily="34" charset="-93"/>
                <a:ea typeface="+mn-ea"/>
                <a:cs typeface="Times New Roman" panose="02020603050405020304" pitchFamily="18" charset="0"/>
              </a:rPr>
              <a:t>Toán</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p:txBody>
      </p:sp>
      <p:pic>
        <p:nvPicPr>
          <p:cNvPr id="16" name="图片 40964" descr="1-40"/>
          <p:cNvPicPr>
            <a:picLocks noChangeAspect="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29174" y="880193"/>
            <a:ext cx="132715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3281819" y="594683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1" name="TextBox 30"/>
          <p:cNvSpPr txBox="1"/>
          <p:nvPr/>
        </p:nvSpPr>
        <p:spPr>
          <a:xfrm>
            <a:off x="5294607" y="5925813"/>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7" name="TextBox 36"/>
          <p:cNvSpPr txBox="1"/>
          <p:nvPr/>
        </p:nvSpPr>
        <p:spPr>
          <a:xfrm>
            <a:off x="7323161" y="5904787"/>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3" name="TextBox 42"/>
          <p:cNvSpPr txBox="1"/>
          <p:nvPr/>
        </p:nvSpPr>
        <p:spPr>
          <a:xfrm>
            <a:off x="9351715" y="593105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6" name="TextBox 35"/>
          <p:cNvSpPr txBox="1"/>
          <p:nvPr/>
        </p:nvSpPr>
        <p:spPr>
          <a:xfrm>
            <a:off x="2245998" y="1302730"/>
            <a:ext cx="830744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Thứ</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lang="en-US" sz="3200" b="1" noProof="0" dirty="0" err="1" smtClean="0">
                <a:solidFill>
                  <a:srgbClr val="7030A0"/>
                </a:solidFill>
                <a:latin typeface="HP001 4 hàng" panose="020B0603050302020204" pitchFamily="34" charset="-93"/>
                <a:cs typeface="Times New Roman" pitchFamily="18" charset="0"/>
              </a:rPr>
              <a:t>sáu</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ngày</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lang="en-US" sz="3200" b="1" dirty="0">
                <a:solidFill>
                  <a:srgbClr val="7030A0"/>
                </a:solidFill>
                <a:latin typeface="HP001 4 hàng" panose="020B0603050302020204" pitchFamily="34" charset="-93"/>
                <a:cs typeface="Times New Roman" pitchFamily="18" charset="0"/>
              </a:rPr>
              <a:t>3</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tháng</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12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năm</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2021</a:t>
            </a:r>
          </a:p>
        </p:txBody>
      </p:sp>
      <p:sp>
        <p:nvSpPr>
          <p:cNvPr id="42" name="TextBox 41"/>
          <p:cNvSpPr txBox="1"/>
          <p:nvPr/>
        </p:nvSpPr>
        <p:spPr>
          <a:xfrm>
            <a:off x="5527913" y="1940100"/>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Toán</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49" name="TextBox 48"/>
          <p:cNvSpPr txBox="1"/>
          <p:nvPr/>
        </p:nvSpPr>
        <p:spPr>
          <a:xfrm>
            <a:off x="4123326" y="2526639"/>
            <a:ext cx="10773104" cy="677108"/>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Luyện</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tập</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chung</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trang</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95,</a:t>
            </a:r>
            <a:r>
              <a:rPr kumimoji="0" lang="en-US" sz="3200" b="1" i="0" u="none" strike="noStrike" kern="1200" cap="none" spc="0" normalizeH="0" noProof="0" dirty="0" smtClean="0">
                <a:ln>
                  <a:noFill/>
                </a:ln>
                <a:solidFill>
                  <a:srgbClr val="7030A0"/>
                </a:solidFill>
                <a:effectLst/>
                <a:uLnTx/>
                <a:uFillTx/>
                <a:latin typeface="HP001 5 hàng" pitchFamily="34" charset="0"/>
                <a:ea typeface="+mn-ea"/>
                <a:cs typeface="Times New Roman" pitchFamily="18" charset="0"/>
              </a:rPr>
              <a:t> 96</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Tree>
    <p:extLst>
      <p:ext uri="{BB962C8B-B14F-4D97-AF65-F5344CB8AC3E}">
        <p14:creationId xmlns:p14="http://schemas.microsoft.com/office/powerpoint/2010/main" val="217313222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Users\TUAN\Downloads\Luyện tập 1.png">
            <a:extLst>
              <a:ext uri="{FF2B5EF4-FFF2-40B4-BE49-F238E27FC236}">
                <a16:creationId xmlns:a16="http://schemas.microsoft.com/office/drawing/2014/main" id="{439545A9-2DD8-4B85-AB11-A53FA02BA774}"/>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6" name="Oval 5">
            <a:extLst>
              <a:ext uri="{FF2B5EF4-FFF2-40B4-BE49-F238E27FC236}">
                <a16:creationId xmlns:a16="http://schemas.microsoft.com/office/drawing/2014/main" id="{CED91646-F433-4E33-9259-5D3151798DE5}"/>
              </a:ext>
            </a:extLst>
          </p:cNvPr>
          <p:cNvSpPr/>
          <p:nvPr/>
        </p:nvSpPr>
        <p:spPr>
          <a:xfrm>
            <a:off x="900793" y="1362440"/>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1</a:t>
            </a:r>
            <a:endParaRPr lang="vi-VN" sz="3200" b="1" dirty="0"/>
          </a:p>
        </p:txBody>
      </p:sp>
      <p:sp>
        <p:nvSpPr>
          <p:cNvPr id="39" name="TextBox 38">
            <a:extLst>
              <a:ext uri="{FF2B5EF4-FFF2-40B4-BE49-F238E27FC236}">
                <a16:creationId xmlns:a16="http://schemas.microsoft.com/office/drawing/2014/main" id="{AF7A1AA6-91B3-4920-84F3-B036A5168571}"/>
              </a:ext>
            </a:extLst>
          </p:cNvPr>
          <p:cNvSpPr txBox="1"/>
          <p:nvPr/>
        </p:nvSpPr>
        <p:spPr>
          <a:xfrm>
            <a:off x="1348025" y="1362440"/>
            <a:ext cx="2372765" cy="461665"/>
          </a:xfrm>
          <a:prstGeom prst="rect">
            <a:avLst/>
          </a:prstGeom>
          <a:noFill/>
        </p:spPr>
        <p:txBody>
          <a:bodyPr wrap="none" rtlCol="0">
            <a:spAutoFit/>
          </a:bodyPr>
          <a:lstStyle/>
          <a:p>
            <a:r>
              <a:rPr lang="vi-VN" sz="2400" dirty="0"/>
              <a:t>Đặt tính rồi tính.</a:t>
            </a:r>
          </a:p>
        </p:txBody>
      </p:sp>
      <p:grpSp>
        <p:nvGrpSpPr>
          <p:cNvPr id="31" name="Group 30">
            <a:extLst>
              <a:ext uri="{FF2B5EF4-FFF2-40B4-BE49-F238E27FC236}">
                <a16:creationId xmlns:a16="http://schemas.microsoft.com/office/drawing/2014/main" id="{FC4FB2C0-60BD-4AE4-A449-6B0C7DC5C398}"/>
              </a:ext>
            </a:extLst>
          </p:cNvPr>
          <p:cNvGrpSpPr/>
          <p:nvPr/>
        </p:nvGrpSpPr>
        <p:grpSpPr>
          <a:xfrm>
            <a:off x="2011396" y="2153586"/>
            <a:ext cx="7616049" cy="658838"/>
            <a:chOff x="1824226" y="3918823"/>
            <a:chExt cx="7616049" cy="658838"/>
          </a:xfrm>
        </p:grpSpPr>
        <p:sp>
          <p:nvSpPr>
            <p:cNvPr id="32" name="Rectangle 31">
              <a:extLst>
                <a:ext uri="{FF2B5EF4-FFF2-40B4-BE49-F238E27FC236}">
                  <a16:creationId xmlns:a16="http://schemas.microsoft.com/office/drawing/2014/main" id="{2D9B47A6-21A6-4BE6-A557-51E501E29F21}"/>
                </a:ext>
              </a:extLst>
            </p:cNvPr>
            <p:cNvSpPr/>
            <p:nvPr/>
          </p:nvSpPr>
          <p:spPr>
            <a:xfrm>
              <a:off x="1824226" y="3918826"/>
              <a:ext cx="1184940" cy="658835"/>
            </a:xfrm>
            <a:prstGeom prst="rect">
              <a:avLst/>
            </a:prstGeom>
            <a:solidFill>
              <a:srgbClr val="D8E8BA"/>
            </a:solidFill>
            <a:effectLst>
              <a:softEdge rad="127000"/>
            </a:effectLst>
          </p:spPr>
          <p:txBody>
            <a:bodyPr wrap="none">
              <a:spAutoFit/>
            </a:bodyPr>
            <a:lstStyle/>
            <a:p>
              <a:pPr>
                <a:lnSpc>
                  <a:spcPct val="150000"/>
                </a:lnSpc>
              </a:pPr>
              <a:r>
                <a:rPr lang="vi-VN" sz="2800" dirty="0"/>
                <a:t>34 – 7</a:t>
              </a:r>
            </a:p>
          </p:txBody>
        </p:sp>
        <p:sp>
          <p:nvSpPr>
            <p:cNvPr id="33" name="Rectangle 32">
              <a:extLst>
                <a:ext uri="{FF2B5EF4-FFF2-40B4-BE49-F238E27FC236}">
                  <a16:creationId xmlns:a16="http://schemas.microsoft.com/office/drawing/2014/main" id="{D3FACB2E-BCEE-4830-8DA1-DF13F325CDE1}"/>
                </a:ext>
              </a:extLst>
            </p:cNvPr>
            <p:cNvSpPr/>
            <p:nvPr/>
          </p:nvSpPr>
          <p:spPr>
            <a:xfrm>
              <a:off x="3901137" y="3918825"/>
              <a:ext cx="1184940" cy="658835"/>
            </a:xfrm>
            <a:prstGeom prst="rect">
              <a:avLst/>
            </a:prstGeom>
            <a:solidFill>
              <a:srgbClr val="D8E8BA"/>
            </a:solidFill>
            <a:effectLst>
              <a:softEdge rad="127000"/>
            </a:effectLst>
          </p:spPr>
          <p:txBody>
            <a:bodyPr wrap="none">
              <a:spAutoFit/>
            </a:bodyPr>
            <a:lstStyle/>
            <a:p>
              <a:pPr>
                <a:lnSpc>
                  <a:spcPct val="150000"/>
                </a:lnSpc>
              </a:pPr>
              <a:r>
                <a:rPr lang="vi-VN" sz="2800" dirty="0"/>
                <a:t>45 – 8</a:t>
              </a:r>
            </a:p>
          </p:txBody>
        </p:sp>
        <p:sp>
          <p:nvSpPr>
            <p:cNvPr id="34" name="Rectangle 33">
              <a:extLst>
                <a:ext uri="{FF2B5EF4-FFF2-40B4-BE49-F238E27FC236}">
                  <a16:creationId xmlns:a16="http://schemas.microsoft.com/office/drawing/2014/main" id="{5F67655A-BAD3-411E-A19D-C2B0325824D5}"/>
                </a:ext>
              </a:extLst>
            </p:cNvPr>
            <p:cNvSpPr/>
            <p:nvPr/>
          </p:nvSpPr>
          <p:spPr>
            <a:xfrm>
              <a:off x="5978048" y="3918824"/>
              <a:ext cx="1385316" cy="658835"/>
            </a:xfrm>
            <a:prstGeom prst="rect">
              <a:avLst/>
            </a:prstGeom>
            <a:solidFill>
              <a:srgbClr val="D8E8BA"/>
            </a:solidFill>
            <a:effectLst>
              <a:softEdge rad="127000"/>
            </a:effectLst>
          </p:spPr>
          <p:txBody>
            <a:bodyPr wrap="none">
              <a:spAutoFit/>
            </a:bodyPr>
            <a:lstStyle/>
            <a:p>
              <a:pPr>
                <a:lnSpc>
                  <a:spcPct val="150000"/>
                </a:lnSpc>
              </a:pPr>
              <a:r>
                <a:rPr lang="vi-VN" sz="2800" dirty="0"/>
                <a:t>60 – 12</a:t>
              </a:r>
            </a:p>
          </p:txBody>
        </p:sp>
        <p:sp>
          <p:nvSpPr>
            <p:cNvPr id="35" name="Rectangle 34">
              <a:extLst>
                <a:ext uri="{FF2B5EF4-FFF2-40B4-BE49-F238E27FC236}">
                  <a16:creationId xmlns:a16="http://schemas.microsoft.com/office/drawing/2014/main" id="{D2D78115-AD10-45A6-B65A-340CE916C0A8}"/>
                </a:ext>
              </a:extLst>
            </p:cNvPr>
            <p:cNvSpPr/>
            <p:nvPr/>
          </p:nvSpPr>
          <p:spPr>
            <a:xfrm>
              <a:off x="8054959" y="3918823"/>
              <a:ext cx="1385316" cy="658835"/>
            </a:xfrm>
            <a:prstGeom prst="rect">
              <a:avLst/>
            </a:prstGeom>
            <a:solidFill>
              <a:srgbClr val="D8E8BA"/>
            </a:solidFill>
            <a:effectLst>
              <a:softEdge rad="127000"/>
            </a:effectLst>
          </p:spPr>
          <p:txBody>
            <a:bodyPr wrap="none">
              <a:spAutoFit/>
            </a:bodyPr>
            <a:lstStyle/>
            <a:p>
              <a:pPr>
                <a:lnSpc>
                  <a:spcPct val="150000"/>
                </a:lnSpc>
              </a:pPr>
              <a:r>
                <a:rPr lang="vi-VN" sz="2800" dirty="0"/>
                <a:t>51 – 19</a:t>
              </a:r>
            </a:p>
          </p:txBody>
        </p:sp>
      </p:grpSp>
      <p:grpSp>
        <p:nvGrpSpPr>
          <p:cNvPr id="36" name="Group 35">
            <a:extLst>
              <a:ext uri="{FF2B5EF4-FFF2-40B4-BE49-F238E27FC236}">
                <a16:creationId xmlns:a16="http://schemas.microsoft.com/office/drawing/2014/main" id="{5AA4E028-3C30-426A-99C0-31352E8EEAC5}"/>
              </a:ext>
            </a:extLst>
          </p:cNvPr>
          <p:cNvGrpSpPr/>
          <p:nvPr/>
        </p:nvGrpSpPr>
        <p:grpSpPr>
          <a:xfrm>
            <a:off x="2130687" y="3347112"/>
            <a:ext cx="837249" cy="1312215"/>
            <a:chOff x="1933616" y="4498692"/>
            <a:chExt cx="837249" cy="1312215"/>
          </a:xfrm>
        </p:grpSpPr>
        <p:sp>
          <p:nvSpPr>
            <p:cNvPr id="37" name="TextBox 36">
              <a:extLst>
                <a:ext uri="{FF2B5EF4-FFF2-40B4-BE49-F238E27FC236}">
                  <a16:creationId xmlns:a16="http://schemas.microsoft.com/office/drawing/2014/main" id="{B7FC68B1-5944-4658-8EE8-17C963B7E3AC}"/>
                </a:ext>
              </a:extLst>
            </p:cNvPr>
            <p:cNvSpPr txBox="1"/>
            <p:nvPr/>
          </p:nvSpPr>
          <p:spPr>
            <a:xfrm>
              <a:off x="2185448" y="4498692"/>
              <a:ext cx="585417" cy="1305165"/>
            </a:xfrm>
            <a:prstGeom prst="rect">
              <a:avLst/>
            </a:prstGeom>
            <a:noFill/>
          </p:spPr>
          <p:txBody>
            <a:bodyPr wrap="none" rtlCol="0">
              <a:spAutoFit/>
            </a:bodyPr>
            <a:lstStyle/>
            <a:p>
              <a:pPr>
                <a:lnSpc>
                  <a:spcPct val="150000"/>
                </a:lnSpc>
              </a:pPr>
              <a:r>
                <a:rPr lang="vi-VN" sz="2800" dirty="0"/>
                <a:t>34</a:t>
              </a:r>
            </a:p>
            <a:p>
              <a:pPr>
                <a:lnSpc>
                  <a:spcPct val="150000"/>
                </a:lnSpc>
              </a:pPr>
              <a:r>
                <a:rPr lang="vi-VN" sz="2800" dirty="0"/>
                <a:t>  7</a:t>
              </a:r>
            </a:p>
          </p:txBody>
        </p:sp>
        <p:sp>
          <p:nvSpPr>
            <p:cNvPr id="38" name="TextBox 37">
              <a:extLst>
                <a:ext uri="{FF2B5EF4-FFF2-40B4-BE49-F238E27FC236}">
                  <a16:creationId xmlns:a16="http://schemas.microsoft.com/office/drawing/2014/main" id="{60689D7C-AC0C-4C6A-A3C8-945000CFA7FA}"/>
                </a:ext>
              </a:extLst>
            </p:cNvPr>
            <p:cNvSpPr txBox="1"/>
            <p:nvPr/>
          </p:nvSpPr>
          <p:spPr>
            <a:xfrm>
              <a:off x="1933616" y="4966423"/>
              <a:ext cx="394660" cy="523220"/>
            </a:xfrm>
            <a:prstGeom prst="rect">
              <a:avLst/>
            </a:prstGeom>
            <a:noFill/>
          </p:spPr>
          <p:txBody>
            <a:bodyPr wrap="none" rtlCol="0">
              <a:spAutoFit/>
            </a:bodyPr>
            <a:lstStyle/>
            <a:p>
              <a:r>
                <a:rPr lang="vi-VN" sz="2800" dirty="0"/>
                <a:t>–</a:t>
              </a:r>
            </a:p>
          </p:txBody>
        </p:sp>
        <p:cxnSp>
          <p:nvCxnSpPr>
            <p:cNvPr id="44" name="Straight Connector 43">
              <a:extLst>
                <a:ext uri="{FF2B5EF4-FFF2-40B4-BE49-F238E27FC236}">
                  <a16:creationId xmlns:a16="http://schemas.microsoft.com/office/drawing/2014/main" id="{44691B79-DD71-4897-8F6F-91C110583034}"/>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A20C98FE-A19D-4525-84A3-68F3EB20C4E8}"/>
              </a:ext>
            </a:extLst>
          </p:cNvPr>
          <p:cNvGrpSpPr/>
          <p:nvPr/>
        </p:nvGrpSpPr>
        <p:grpSpPr>
          <a:xfrm>
            <a:off x="4213528" y="3340062"/>
            <a:ext cx="837249" cy="1312215"/>
            <a:chOff x="1933616" y="4498692"/>
            <a:chExt cx="837249" cy="1312215"/>
          </a:xfrm>
        </p:grpSpPr>
        <p:sp>
          <p:nvSpPr>
            <p:cNvPr id="58" name="TextBox 57">
              <a:extLst>
                <a:ext uri="{FF2B5EF4-FFF2-40B4-BE49-F238E27FC236}">
                  <a16:creationId xmlns:a16="http://schemas.microsoft.com/office/drawing/2014/main" id="{D1FA4383-6900-45CE-89BF-DB47C3070454}"/>
                </a:ext>
              </a:extLst>
            </p:cNvPr>
            <p:cNvSpPr txBox="1"/>
            <p:nvPr/>
          </p:nvSpPr>
          <p:spPr>
            <a:xfrm>
              <a:off x="2185448" y="4498692"/>
              <a:ext cx="585417" cy="1305165"/>
            </a:xfrm>
            <a:prstGeom prst="rect">
              <a:avLst/>
            </a:prstGeom>
            <a:noFill/>
          </p:spPr>
          <p:txBody>
            <a:bodyPr wrap="none" rtlCol="0">
              <a:spAutoFit/>
            </a:bodyPr>
            <a:lstStyle/>
            <a:p>
              <a:pPr>
                <a:lnSpc>
                  <a:spcPct val="150000"/>
                </a:lnSpc>
              </a:pPr>
              <a:r>
                <a:rPr lang="vi-VN" sz="2800" dirty="0"/>
                <a:t>45</a:t>
              </a:r>
            </a:p>
            <a:p>
              <a:pPr>
                <a:lnSpc>
                  <a:spcPct val="150000"/>
                </a:lnSpc>
              </a:pPr>
              <a:r>
                <a:rPr lang="vi-VN" sz="2800" dirty="0"/>
                <a:t>  8</a:t>
              </a:r>
            </a:p>
          </p:txBody>
        </p:sp>
        <p:sp>
          <p:nvSpPr>
            <p:cNvPr id="59" name="TextBox 58">
              <a:extLst>
                <a:ext uri="{FF2B5EF4-FFF2-40B4-BE49-F238E27FC236}">
                  <a16:creationId xmlns:a16="http://schemas.microsoft.com/office/drawing/2014/main" id="{25E14854-4826-4CC1-BEB5-2EBC56FC29A7}"/>
                </a:ext>
              </a:extLst>
            </p:cNvPr>
            <p:cNvSpPr txBox="1"/>
            <p:nvPr/>
          </p:nvSpPr>
          <p:spPr>
            <a:xfrm>
              <a:off x="1933616" y="4966423"/>
              <a:ext cx="394660" cy="523220"/>
            </a:xfrm>
            <a:prstGeom prst="rect">
              <a:avLst/>
            </a:prstGeom>
            <a:noFill/>
          </p:spPr>
          <p:txBody>
            <a:bodyPr wrap="none" rtlCol="0">
              <a:spAutoFit/>
            </a:bodyPr>
            <a:lstStyle/>
            <a:p>
              <a:r>
                <a:rPr lang="vi-VN" sz="2800" dirty="0"/>
                <a:t>–</a:t>
              </a:r>
            </a:p>
          </p:txBody>
        </p:sp>
        <p:cxnSp>
          <p:nvCxnSpPr>
            <p:cNvPr id="60" name="Straight Connector 59">
              <a:extLst>
                <a:ext uri="{FF2B5EF4-FFF2-40B4-BE49-F238E27FC236}">
                  <a16:creationId xmlns:a16="http://schemas.microsoft.com/office/drawing/2014/main" id="{AA242EE0-3032-471C-A226-D2E7AD0CAAFE}"/>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DFFF8C5E-A10E-4B97-A5B9-7A888119532E}"/>
              </a:ext>
            </a:extLst>
          </p:cNvPr>
          <p:cNvGrpSpPr/>
          <p:nvPr/>
        </p:nvGrpSpPr>
        <p:grpSpPr>
          <a:xfrm>
            <a:off x="6296369" y="3347112"/>
            <a:ext cx="837249" cy="1312215"/>
            <a:chOff x="1933616" y="4498692"/>
            <a:chExt cx="837249" cy="1312215"/>
          </a:xfrm>
        </p:grpSpPr>
        <p:sp>
          <p:nvSpPr>
            <p:cNvPr id="65" name="TextBox 64">
              <a:extLst>
                <a:ext uri="{FF2B5EF4-FFF2-40B4-BE49-F238E27FC236}">
                  <a16:creationId xmlns:a16="http://schemas.microsoft.com/office/drawing/2014/main" id="{6E3764E9-449F-44AE-8C4C-88623AB4F19E}"/>
                </a:ext>
              </a:extLst>
            </p:cNvPr>
            <p:cNvSpPr txBox="1"/>
            <p:nvPr/>
          </p:nvSpPr>
          <p:spPr>
            <a:xfrm>
              <a:off x="2185448" y="4498692"/>
              <a:ext cx="585417" cy="1305165"/>
            </a:xfrm>
            <a:prstGeom prst="rect">
              <a:avLst/>
            </a:prstGeom>
            <a:noFill/>
          </p:spPr>
          <p:txBody>
            <a:bodyPr wrap="none" rtlCol="0">
              <a:spAutoFit/>
            </a:bodyPr>
            <a:lstStyle/>
            <a:p>
              <a:pPr>
                <a:lnSpc>
                  <a:spcPct val="150000"/>
                </a:lnSpc>
              </a:pPr>
              <a:r>
                <a:rPr lang="vi-VN" sz="2800" dirty="0"/>
                <a:t>60</a:t>
              </a:r>
            </a:p>
            <a:p>
              <a:pPr>
                <a:lnSpc>
                  <a:spcPct val="150000"/>
                </a:lnSpc>
              </a:pPr>
              <a:r>
                <a:rPr lang="vi-VN" sz="2800" dirty="0"/>
                <a:t>12</a:t>
              </a:r>
            </a:p>
          </p:txBody>
        </p:sp>
        <p:sp>
          <p:nvSpPr>
            <p:cNvPr id="66" name="TextBox 65">
              <a:extLst>
                <a:ext uri="{FF2B5EF4-FFF2-40B4-BE49-F238E27FC236}">
                  <a16:creationId xmlns:a16="http://schemas.microsoft.com/office/drawing/2014/main" id="{831D28AE-202E-4DB9-B450-5CB064D0E909}"/>
                </a:ext>
              </a:extLst>
            </p:cNvPr>
            <p:cNvSpPr txBox="1"/>
            <p:nvPr/>
          </p:nvSpPr>
          <p:spPr>
            <a:xfrm>
              <a:off x="1933616" y="4966423"/>
              <a:ext cx="394660" cy="523220"/>
            </a:xfrm>
            <a:prstGeom prst="rect">
              <a:avLst/>
            </a:prstGeom>
            <a:noFill/>
          </p:spPr>
          <p:txBody>
            <a:bodyPr wrap="none" rtlCol="0">
              <a:spAutoFit/>
            </a:bodyPr>
            <a:lstStyle/>
            <a:p>
              <a:r>
                <a:rPr lang="vi-VN" sz="2800" dirty="0"/>
                <a:t>–</a:t>
              </a:r>
            </a:p>
          </p:txBody>
        </p:sp>
        <p:cxnSp>
          <p:nvCxnSpPr>
            <p:cNvPr id="67" name="Straight Connector 66">
              <a:extLst>
                <a:ext uri="{FF2B5EF4-FFF2-40B4-BE49-F238E27FC236}">
                  <a16:creationId xmlns:a16="http://schemas.microsoft.com/office/drawing/2014/main" id="{72A7039D-1F11-4D38-A87C-F13C4555C2F2}"/>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23BA5BDD-B7E5-4F18-8B7D-526658BFEF33}"/>
              </a:ext>
            </a:extLst>
          </p:cNvPr>
          <p:cNvGrpSpPr/>
          <p:nvPr/>
        </p:nvGrpSpPr>
        <p:grpSpPr>
          <a:xfrm>
            <a:off x="8379210" y="3340062"/>
            <a:ext cx="837249" cy="1312215"/>
            <a:chOff x="1933616" y="4498692"/>
            <a:chExt cx="837249" cy="1312215"/>
          </a:xfrm>
        </p:grpSpPr>
        <p:sp>
          <p:nvSpPr>
            <p:cNvPr id="69" name="TextBox 68">
              <a:extLst>
                <a:ext uri="{FF2B5EF4-FFF2-40B4-BE49-F238E27FC236}">
                  <a16:creationId xmlns:a16="http://schemas.microsoft.com/office/drawing/2014/main" id="{0008F696-FDB2-46B6-A658-7E1D98931914}"/>
                </a:ext>
              </a:extLst>
            </p:cNvPr>
            <p:cNvSpPr txBox="1"/>
            <p:nvPr/>
          </p:nvSpPr>
          <p:spPr>
            <a:xfrm>
              <a:off x="2185448" y="4498692"/>
              <a:ext cx="585417" cy="1305165"/>
            </a:xfrm>
            <a:prstGeom prst="rect">
              <a:avLst/>
            </a:prstGeom>
            <a:noFill/>
          </p:spPr>
          <p:txBody>
            <a:bodyPr wrap="none" rtlCol="0">
              <a:spAutoFit/>
            </a:bodyPr>
            <a:lstStyle/>
            <a:p>
              <a:pPr>
                <a:lnSpc>
                  <a:spcPct val="150000"/>
                </a:lnSpc>
              </a:pPr>
              <a:r>
                <a:rPr lang="vi-VN" sz="2800" dirty="0"/>
                <a:t>51</a:t>
              </a:r>
            </a:p>
            <a:p>
              <a:pPr>
                <a:lnSpc>
                  <a:spcPct val="150000"/>
                </a:lnSpc>
              </a:pPr>
              <a:r>
                <a:rPr lang="vi-VN" sz="2800" dirty="0"/>
                <a:t>19</a:t>
              </a:r>
            </a:p>
          </p:txBody>
        </p:sp>
        <p:sp>
          <p:nvSpPr>
            <p:cNvPr id="70" name="TextBox 69">
              <a:extLst>
                <a:ext uri="{FF2B5EF4-FFF2-40B4-BE49-F238E27FC236}">
                  <a16:creationId xmlns:a16="http://schemas.microsoft.com/office/drawing/2014/main" id="{071AA502-C925-42C2-8234-00441F0E377A}"/>
                </a:ext>
              </a:extLst>
            </p:cNvPr>
            <p:cNvSpPr txBox="1"/>
            <p:nvPr/>
          </p:nvSpPr>
          <p:spPr>
            <a:xfrm>
              <a:off x="1933616" y="4966423"/>
              <a:ext cx="394660" cy="523220"/>
            </a:xfrm>
            <a:prstGeom prst="rect">
              <a:avLst/>
            </a:prstGeom>
            <a:noFill/>
          </p:spPr>
          <p:txBody>
            <a:bodyPr wrap="none" rtlCol="0">
              <a:spAutoFit/>
            </a:bodyPr>
            <a:lstStyle/>
            <a:p>
              <a:r>
                <a:rPr lang="vi-VN" sz="2800" dirty="0"/>
                <a:t>–</a:t>
              </a:r>
            </a:p>
          </p:txBody>
        </p:sp>
        <p:cxnSp>
          <p:nvCxnSpPr>
            <p:cNvPr id="71" name="Straight Connector 70">
              <a:extLst>
                <a:ext uri="{FF2B5EF4-FFF2-40B4-BE49-F238E27FC236}">
                  <a16:creationId xmlns:a16="http://schemas.microsoft.com/office/drawing/2014/main" id="{B9255261-4E4D-4EEA-A2B5-47B3946DE71C}"/>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727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randombar(horizontal)">
                                      <p:cBhvr>
                                        <p:cTn id="15" dur="500"/>
                                        <p:tgtEl>
                                          <p:spTgt spid="31"/>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up)">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wipe(up)">
                                      <p:cBhvr>
                                        <p:cTn id="25" dur="500"/>
                                        <p:tgtEl>
                                          <p:spTgt spid="5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wipe(up)">
                                      <p:cBhvr>
                                        <p:cTn id="30" dur="500"/>
                                        <p:tgtEl>
                                          <p:spTgt spid="6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68"/>
                                        </p:tgtEl>
                                        <p:attrNameLst>
                                          <p:attrName>style.visibility</p:attrName>
                                        </p:attrNameLst>
                                      </p:cBhvr>
                                      <p:to>
                                        <p:strVal val="visible"/>
                                      </p:to>
                                    </p:set>
                                    <p:animEffect transition="in" filter="wipe(up)">
                                      <p:cBhvr>
                                        <p:cTn id="35"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0073" y="-53975"/>
            <a:ext cx="11876643" cy="735806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963" name="TextBox 12"/>
          <p:cNvSpPr txBox="1">
            <a:spLocks noChangeArrowheads="1"/>
          </p:cNvSpPr>
          <p:nvPr/>
        </p:nvSpPr>
        <p:spPr bwMode="auto">
          <a:xfrm>
            <a:off x="3609975" y="2247900"/>
            <a:ext cx="2000250" cy="59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25000"/>
              </a:lnSpc>
              <a:spcBef>
                <a:spcPts val="0"/>
              </a:spcBef>
              <a:spcAft>
                <a:spcPts val="0"/>
              </a:spcAft>
              <a:buClrTx/>
              <a:buSzTx/>
              <a:buFontTx/>
              <a:buNone/>
              <a:tabLst/>
              <a:defRPr/>
            </a:pPr>
            <a:r>
              <a:rPr kumimoji="0" lang="en-US" altLang="en-US" sz="2600" b="1" i="0" u="none" strike="noStrike" kern="1200" cap="none" spc="0" normalizeH="0" baseline="0" noProof="0">
                <a:ln>
                  <a:noFill/>
                </a:ln>
                <a:solidFill>
                  <a:srgbClr val="0D0D0D"/>
                </a:solidFill>
                <a:effectLst/>
                <a:uLnTx/>
                <a:uFillTx/>
                <a:latin typeface="HP001 4H" panose="020B0603050302020204" pitchFamily="34" charset="0"/>
                <a:ea typeface="+mn-ea"/>
                <a:cs typeface="Times New Roman" panose="02020603050405020304" pitchFamily="18" charset="0"/>
              </a:rPr>
              <a:t> </a:t>
            </a:r>
            <a:endParaRPr kumimoji="0" lang="en-US" altLang="en-US" sz="2600" b="1" i="0" u="none" strike="noStrike" kern="1200" cap="none" spc="0" normalizeH="0" baseline="0" noProof="0">
              <a:ln>
                <a:noFill/>
              </a:ln>
              <a:solidFill>
                <a:srgbClr val="0D0D0D"/>
              </a:solidFill>
              <a:effectLst/>
              <a:uLnTx/>
              <a:uFillTx/>
              <a:latin typeface="HP001 4 hàng" panose="020B0603050302020204" pitchFamily="34" charset="0"/>
              <a:ea typeface="+mn-ea"/>
              <a:cs typeface="Times New Roman" panose="02020603050405020304" pitchFamily="18" charset="0"/>
            </a:endParaRPr>
          </a:p>
        </p:txBody>
      </p:sp>
      <p:pic>
        <p:nvPicPr>
          <p:cNvPr id="40964" name="Picture 1"/>
          <p:cNvPicPr>
            <a:picLocks noChangeAspect="1"/>
          </p:cNvPicPr>
          <p:nvPr/>
        </p:nvPicPr>
        <p:blipFill rotWithShape="1">
          <a:blip r:embed="rId2">
            <a:extLst>
              <a:ext uri="{28A0092B-C50C-407E-A947-70E740481C1C}">
                <a14:useLocalDpi xmlns:a14="http://schemas.microsoft.com/office/drawing/2010/main" val="0"/>
              </a:ext>
            </a:extLst>
          </a:blip>
          <a:srcRect t="10793" b="19000"/>
          <a:stretch/>
        </p:blipFill>
        <p:spPr bwMode="auto">
          <a:xfrm>
            <a:off x="2771774" y="788277"/>
            <a:ext cx="8984795" cy="4776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ounded Rectangle 13"/>
          <p:cNvSpPr/>
          <p:nvPr/>
        </p:nvSpPr>
        <p:spPr>
          <a:xfrm>
            <a:off x="989966" y="1225552"/>
            <a:ext cx="898525" cy="1412875"/>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966" name="TextBox 14"/>
          <p:cNvSpPr txBox="1">
            <a:spLocks noChangeArrowheads="1"/>
          </p:cNvSpPr>
          <p:nvPr/>
        </p:nvSpPr>
        <p:spPr bwMode="auto">
          <a:xfrm>
            <a:off x="943785" y="1495426"/>
            <a:ext cx="10033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1" i="0" u="none" strike="noStrike" kern="1200" cap="none" spc="0" normalizeH="0" baseline="0" noProof="0" dirty="0" err="1">
                <a:ln>
                  <a:noFill/>
                </a:ln>
                <a:solidFill>
                  <a:srgbClr val="FF0000"/>
                </a:solidFill>
                <a:effectLst/>
                <a:uLnTx/>
                <a:uFillTx/>
                <a:latin typeface="HP001 4 hàng" panose="020B0603050302020204" pitchFamily="34" charset="0"/>
                <a:ea typeface="+mn-ea"/>
                <a:cs typeface="Times New Roman" panose="02020603050405020304" pitchFamily="18" charset="0"/>
              </a:rPr>
              <a:t>Vở</a:t>
            </a:r>
            <a:endParaRPr kumimoji="0" lang="en-US" altLang="en-US" sz="2400" b="1" i="0" u="none" strike="noStrike" kern="1200" cap="none" spc="0" normalizeH="0" baseline="0" noProof="0" dirty="0">
              <a:ln>
                <a:noFill/>
              </a:ln>
              <a:solidFill>
                <a:srgbClr val="FF0000"/>
              </a:solidFill>
              <a:effectLst/>
              <a:uLnTx/>
              <a:uFillTx/>
              <a:latin typeface="HP001 4 hàng" panose="020B0603050302020204" pitchFamily="34" charset="0"/>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1" i="0" u="none" strike="noStrike" kern="1200" cap="none" spc="0" normalizeH="0" baseline="0" noProof="0" dirty="0" err="1">
                <a:ln>
                  <a:noFill/>
                </a:ln>
                <a:solidFill>
                  <a:srgbClr val="FF0000"/>
                </a:solidFill>
                <a:effectLst/>
                <a:uLnTx/>
                <a:uFillTx/>
                <a:latin typeface="HP001 4 hàng" panose="020B0603050302020204" pitchFamily="34" charset="0"/>
                <a:ea typeface="+mn-ea"/>
                <a:cs typeface="Times New Roman" panose="02020603050405020304" pitchFamily="18" charset="0"/>
              </a:rPr>
              <a:t>Toán</a:t>
            </a:r>
            <a:endParaRPr kumimoji="0" lang="en-US" altLang="en-US" sz="2400" b="1" i="0" u="none" strike="noStrike" kern="1200" cap="none" spc="0" normalizeH="0" baseline="0" noProof="0" dirty="0">
              <a:ln>
                <a:noFill/>
              </a:ln>
              <a:solidFill>
                <a:srgbClr val="FF0000"/>
              </a:solidFill>
              <a:effectLst/>
              <a:uLnTx/>
              <a:uFillTx/>
              <a:latin typeface="HP001 4 hàng" panose="020B0603050302020204" pitchFamily="34" charset="0"/>
              <a:ea typeface="+mn-ea"/>
              <a:cs typeface="Times New Roman" panose="02020603050405020304" pitchFamily="18" charset="0"/>
            </a:endParaRPr>
          </a:p>
        </p:txBody>
      </p:sp>
      <p:pic>
        <p:nvPicPr>
          <p:cNvPr id="40967" name="图片 40964" descr="1-40"/>
          <p:cNvPicPr>
            <a:picLocks noChangeAspect="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62735" y="-69849"/>
            <a:ext cx="995363" cy="129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TextBox 14"/>
          <p:cNvSpPr txBox="1">
            <a:spLocks noChangeArrowheads="1"/>
          </p:cNvSpPr>
          <p:nvPr/>
        </p:nvSpPr>
        <p:spPr bwMode="auto">
          <a:xfrm>
            <a:off x="-120074" y="2786284"/>
            <a:ext cx="31628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Hướng</a:t>
            </a:r>
            <a:r>
              <a:rPr kumimoji="0" lang="en-US" altLang="en-US" sz="2400" b="1" i="0"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24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dẫn</a:t>
            </a:r>
            <a:r>
              <a:rPr kumimoji="0" lang="en-US" altLang="en-US" sz="2400" b="1" i="0"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24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học</a:t>
            </a:r>
            <a:r>
              <a:rPr kumimoji="0" lang="en-US" altLang="en-US" sz="2400" b="1" i="0"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24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bài</a:t>
            </a:r>
            <a:endParaRPr kumimoji="0" lang="en-US" altLang="en-US" sz="2400" b="1" i="0" u="none" strike="noStrike" kern="1200" cap="none" spc="0" normalizeH="0" baseline="0" noProof="0" dirty="0">
              <a:ln>
                <a:noFill/>
              </a:ln>
              <a:solidFill>
                <a:srgbClr val="FF0000"/>
              </a:solidFill>
              <a:effectLst/>
              <a:uLnTx/>
              <a:uFillTx/>
              <a:latin typeface="HP001 4 hàng" panose="020B0603050302020204" pitchFamily="34" charset="0"/>
              <a:ea typeface="+mn-ea"/>
              <a:cs typeface="Times New Roman" panose="02020603050405020304" pitchFamily="18" charset="0"/>
            </a:endParaRPr>
          </a:p>
        </p:txBody>
      </p:sp>
      <p:sp>
        <p:nvSpPr>
          <p:cNvPr id="23" name="TextBox 14"/>
          <p:cNvSpPr txBox="1">
            <a:spLocks noChangeArrowheads="1"/>
          </p:cNvSpPr>
          <p:nvPr/>
        </p:nvSpPr>
        <p:spPr bwMode="auto">
          <a:xfrm>
            <a:off x="-84466" y="3263823"/>
            <a:ext cx="316288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20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Làm</a:t>
            </a:r>
            <a:r>
              <a:rPr kumimoji="0" lang="en-US" altLang="en-US" sz="20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20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bài</a:t>
            </a:r>
            <a:r>
              <a:rPr kumimoji="0" lang="en-US" altLang="en-US" sz="20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2, 4, </a:t>
            </a:r>
            <a:r>
              <a:rPr kumimoji="0" lang="en-US" altLang="en-US" sz="2000" b="1" i="1" u="none" strike="noStrike" kern="1200" cap="none" spc="0" normalizeH="0" baseline="0" noProof="0" dirty="0">
                <a:ln>
                  <a:noFill/>
                </a:ln>
                <a:solidFill>
                  <a:srgbClr val="FF0000"/>
                </a:solidFill>
                <a:effectLst/>
                <a:uLnTx/>
                <a:uFillTx/>
                <a:latin typeface="HP001 4 hàng" panose="020B0603050302020204" pitchFamily="34" charset="0"/>
                <a:ea typeface="+mn-ea"/>
                <a:cs typeface="Times New Roman" panose="02020603050405020304" pitchFamily="18" charset="0"/>
              </a:rPr>
              <a:t>5</a:t>
            </a:r>
            <a:r>
              <a:rPr kumimoji="0" lang="en-US" altLang="en-US" sz="20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20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vào</a:t>
            </a:r>
            <a:r>
              <a:rPr kumimoji="0" lang="en-US" altLang="en-US" sz="20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20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sgk</a:t>
            </a:r>
            <a:endParaRPr kumimoji="0" lang="en-US" altLang="en-US" sz="20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20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Làm</a:t>
            </a:r>
            <a:r>
              <a:rPr kumimoji="0" lang="en-US" altLang="en-US" sz="20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20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bài</a:t>
            </a:r>
            <a:r>
              <a:rPr kumimoji="0" lang="en-US" altLang="en-US" sz="20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1, 3 </a:t>
            </a:r>
            <a:r>
              <a:rPr kumimoji="0" lang="en-US" altLang="en-US" sz="20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vào</a:t>
            </a:r>
            <a:r>
              <a:rPr kumimoji="0" lang="en-US" altLang="en-US" sz="20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20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vở</a:t>
            </a:r>
            <a:endParaRPr kumimoji="0" lang="en-US" altLang="en-US" sz="2000" b="1" i="1" u="none" strike="noStrike" kern="1200" cap="none" spc="0" normalizeH="0" baseline="0" noProof="0" dirty="0">
              <a:ln>
                <a:noFill/>
              </a:ln>
              <a:solidFill>
                <a:srgbClr val="FF0000"/>
              </a:solidFill>
              <a:effectLst/>
              <a:uLnTx/>
              <a:uFillTx/>
              <a:latin typeface="HP001 4 hàng" panose="020B0603050302020204" pitchFamily="34" charset="0"/>
              <a:ea typeface="+mn-ea"/>
              <a:cs typeface="Times New Roman" panose="02020603050405020304" pitchFamily="18" charset="0"/>
            </a:endParaRPr>
          </a:p>
        </p:txBody>
      </p:sp>
      <p:sp>
        <p:nvSpPr>
          <p:cNvPr id="24" name="TextBox 18"/>
          <p:cNvSpPr txBox="1">
            <a:spLocks noChangeArrowheads="1"/>
          </p:cNvSpPr>
          <p:nvPr/>
        </p:nvSpPr>
        <p:spPr bwMode="auto">
          <a:xfrm>
            <a:off x="3201679" y="978872"/>
            <a:ext cx="7296149"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25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191919"/>
                </a:solidFill>
                <a:effectLst/>
                <a:uLnTx/>
                <a:uFillTx/>
                <a:latin typeface="HP001 4H" panose="020B0603050302020204" pitchFamily="34"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191919"/>
                </a:solidFill>
                <a:effectLst/>
                <a:uLnTx/>
                <a:uFillTx/>
                <a:latin typeface="HP001 4 hàng" panose="020B0603050302020204" pitchFamily="34" charset="0"/>
                <a:ea typeface="+mn-ea"/>
                <a:cs typeface="Times New Roman" panose="02020603050405020304" pitchFamily="18" charset="0"/>
              </a:rPr>
              <a:t>Thứ</a:t>
            </a:r>
            <a:r>
              <a:rPr kumimoji="0" lang="en-US" altLang="en-US" sz="2800" b="1" i="0" u="none" strike="noStrike" kern="1200" cap="none" spc="0" normalizeH="0" baseline="0" noProof="0" dirty="0">
                <a:ln>
                  <a:noFill/>
                </a:ln>
                <a:solidFill>
                  <a:srgbClr val="191919"/>
                </a:solidFill>
                <a:effectLst/>
                <a:uLnTx/>
                <a:uFillTx/>
                <a:latin typeface="HP001 4 hàng" panose="020B0603050302020204" pitchFamily="34" charset="0"/>
                <a:ea typeface="+mn-ea"/>
                <a:cs typeface="Times New Roman" panose="02020603050405020304" pitchFamily="18" charset="0"/>
              </a:rPr>
              <a:t> </a:t>
            </a:r>
            <a:r>
              <a:rPr lang="en-US" altLang="en-US" sz="2800" b="1" dirty="0" err="1" smtClean="0">
                <a:solidFill>
                  <a:srgbClr val="191919"/>
                </a:solidFill>
                <a:latin typeface="HP001 4 hàng" panose="020B0603050302020204" pitchFamily="34" charset="0"/>
                <a:cs typeface="Times New Roman" panose="02020603050405020304" pitchFamily="18" charset="0"/>
              </a:rPr>
              <a:t>sáu</a:t>
            </a:r>
            <a:r>
              <a:rPr kumimoji="0" lang="en-US" altLang="en-US" sz="2800" b="1" i="0" u="none" strike="noStrike" kern="1200" cap="none" spc="0" normalizeH="0" baseline="0" noProof="0" dirty="0" smtClean="0">
                <a:ln>
                  <a:noFill/>
                </a:ln>
                <a:solidFill>
                  <a:srgbClr val="191919"/>
                </a:solidFill>
                <a:effectLst/>
                <a:uLnTx/>
                <a:uFillTx/>
                <a:latin typeface="HP001 4 hàng" panose="020B0603050302020204" pitchFamily="34"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191919"/>
                </a:solidFill>
                <a:effectLst/>
                <a:uLnTx/>
                <a:uFillTx/>
                <a:latin typeface="HP001 4 hàng" panose="020B0603050302020204" pitchFamily="34" charset="0"/>
                <a:ea typeface="+mn-ea"/>
                <a:cs typeface="Times New Roman" panose="02020603050405020304" pitchFamily="18" charset="0"/>
              </a:rPr>
              <a:t>ngày</a:t>
            </a:r>
            <a:r>
              <a:rPr kumimoji="0" lang="en-US" altLang="en-US" sz="2800" b="1" i="0" u="none" strike="noStrike" kern="1200" cap="none" spc="0" normalizeH="0" baseline="0" noProof="0" dirty="0">
                <a:ln>
                  <a:noFill/>
                </a:ln>
                <a:solidFill>
                  <a:srgbClr val="191919"/>
                </a:solidFill>
                <a:effectLst/>
                <a:uLnTx/>
                <a:uFillTx/>
                <a:latin typeface="HP001 4 hàng" panose="020B0603050302020204" pitchFamily="34" charset="0"/>
                <a:ea typeface="+mn-ea"/>
                <a:cs typeface="Times New Roman" panose="02020603050405020304" pitchFamily="18" charset="0"/>
              </a:rPr>
              <a:t> </a:t>
            </a:r>
            <a:r>
              <a:rPr kumimoji="0" lang="en-US" altLang="en-US" sz="2800" b="1" i="0" u="none" strike="noStrike" kern="1200" cap="none" spc="0" normalizeH="0" baseline="0" noProof="0" dirty="0" smtClean="0">
                <a:ln>
                  <a:noFill/>
                </a:ln>
                <a:solidFill>
                  <a:srgbClr val="191919"/>
                </a:solidFill>
                <a:effectLst/>
                <a:uLnTx/>
                <a:uFillTx/>
                <a:latin typeface="HP001 4 hàng" panose="020B0603050302020204" pitchFamily="34" charset="0"/>
                <a:ea typeface="+mn-ea"/>
                <a:cs typeface="Times New Roman" panose="02020603050405020304" pitchFamily="18" charset="0"/>
              </a:rPr>
              <a:t>3 </a:t>
            </a:r>
            <a:r>
              <a:rPr kumimoji="0" lang="en-US" altLang="en-US" sz="2800" b="1" i="0" u="none" strike="noStrike" kern="1200" cap="none" spc="0" normalizeH="0" baseline="0" noProof="0" dirty="0" err="1">
                <a:ln>
                  <a:noFill/>
                </a:ln>
                <a:solidFill>
                  <a:srgbClr val="191919"/>
                </a:solidFill>
                <a:effectLst/>
                <a:uLnTx/>
                <a:uFillTx/>
                <a:latin typeface="HP001 4 hàng" panose="020B0603050302020204" pitchFamily="34" charset="0"/>
                <a:ea typeface="+mn-ea"/>
                <a:cs typeface="Times New Roman" panose="02020603050405020304" pitchFamily="18" charset="0"/>
              </a:rPr>
              <a:t>tháng</a:t>
            </a:r>
            <a:r>
              <a:rPr kumimoji="0" lang="en-US" altLang="en-US" sz="2800" b="1" i="0" u="none" strike="noStrike" kern="1200" cap="none" spc="0" normalizeH="0" baseline="0" noProof="0" dirty="0">
                <a:ln>
                  <a:noFill/>
                </a:ln>
                <a:solidFill>
                  <a:srgbClr val="191919"/>
                </a:solidFill>
                <a:effectLst/>
                <a:uLnTx/>
                <a:uFillTx/>
                <a:latin typeface="HP001 4 hàng" panose="020B0603050302020204" pitchFamily="34" charset="0"/>
                <a:ea typeface="+mn-ea"/>
                <a:cs typeface="Times New Roman" panose="02020603050405020304" pitchFamily="18" charset="0"/>
              </a:rPr>
              <a:t> </a:t>
            </a:r>
            <a:r>
              <a:rPr kumimoji="0" lang="en-US" altLang="en-US" sz="2800" b="1" i="0" u="none" strike="noStrike" kern="1200" cap="none" spc="0" normalizeH="0" baseline="0" noProof="0" dirty="0" smtClean="0">
                <a:ln>
                  <a:noFill/>
                </a:ln>
                <a:solidFill>
                  <a:srgbClr val="191919"/>
                </a:solidFill>
                <a:effectLst/>
                <a:uLnTx/>
                <a:uFillTx/>
                <a:latin typeface="HP001 4 hàng" panose="020B0603050302020204" pitchFamily="34" charset="0"/>
                <a:ea typeface="+mn-ea"/>
                <a:cs typeface="Times New Roman" panose="02020603050405020304" pitchFamily="18" charset="0"/>
              </a:rPr>
              <a:t>12 </a:t>
            </a:r>
            <a:r>
              <a:rPr kumimoji="0" lang="en-US" altLang="en-US" sz="2800" b="1" i="0" u="none" strike="noStrike" kern="1200" cap="none" spc="0" normalizeH="0" baseline="0" noProof="0" dirty="0" err="1">
                <a:ln>
                  <a:noFill/>
                </a:ln>
                <a:solidFill>
                  <a:srgbClr val="191919"/>
                </a:solidFill>
                <a:effectLst/>
                <a:uLnTx/>
                <a:uFillTx/>
                <a:latin typeface="HP001 4 hàng" panose="020B0603050302020204" pitchFamily="34" charset="0"/>
                <a:ea typeface="+mn-ea"/>
                <a:cs typeface="Times New Roman" panose="02020603050405020304" pitchFamily="18" charset="0"/>
              </a:rPr>
              <a:t>năm</a:t>
            </a:r>
            <a:r>
              <a:rPr kumimoji="0" lang="en-US" altLang="en-US" sz="2800" b="1" i="0" u="none" strike="noStrike" kern="1200" cap="none" spc="0" normalizeH="0" baseline="0" noProof="0" dirty="0">
                <a:ln>
                  <a:noFill/>
                </a:ln>
                <a:solidFill>
                  <a:srgbClr val="191919"/>
                </a:solidFill>
                <a:effectLst/>
                <a:uLnTx/>
                <a:uFillTx/>
                <a:latin typeface="HP001 4 hàng" panose="020B0603050302020204" pitchFamily="34" charset="0"/>
                <a:ea typeface="+mn-ea"/>
                <a:cs typeface="Times New Roman" panose="02020603050405020304" pitchFamily="18" charset="0"/>
              </a:rPr>
              <a:t> 2021</a:t>
            </a:r>
          </a:p>
        </p:txBody>
      </p:sp>
      <p:sp>
        <p:nvSpPr>
          <p:cNvPr id="25" name="TextBox 19"/>
          <p:cNvSpPr txBox="1">
            <a:spLocks noChangeArrowheads="1"/>
          </p:cNvSpPr>
          <p:nvPr/>
        </p:nvSpPr>
        <p:spPr bwMode="auto">
          <a:xfrm>
            <a:off x="6004841" y="1568372"/>
            <a:ext cx="2001838"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25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191919"/>
                </a:solidFill>
                <a:effectLst/>
                <a:uLnTx/>
                <a:uFillTx/>
                <a:latin typeface="HP001 4H" panose="020B0603050302020204" pitchFamily="34"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191919"/>
                </a:solidFill>
                <a:effectLst/>
                <a:uLnTx/>
                <a:uFillTx/>
                <a:latin typeface="HP001 4 hàng" panose="020B0603050302020204" pitchFamily="34" charset="0"/>
                <a:ea typeface="+mn-ea"/>
                <a:cs typeface="Times New Roman" panose="02020603050405020304" pitchFamily="18" charset="0"/>
              </a:rPr>
              <a:t>Toán</a:t>
            </a:r>
            <a:endParaRPr kumimoji="0" lang="en-US" altLang="en-US" sz="2800" b="1" i="0" u="none" strike="noStrike" kern="1200" cap="none" spc="0" normalizeH="0" baseline="0" noProof="0" dirty="0">
              <a:ln>
                <a:noFill/>
              </a:ln>
              <a:solidFill>
                <a:srgbClr val="191919"/>
              </a:solidFill>
              <a:effectLst/>
              <a:uLnTx/>
              <a:uFillTx/>
              <a:latin typeface="HP001 4 hàng" panose="020B0603050302020204" pitchFamily="34" charset="0"/>
              <a:ea typeface="+mn-ea"/>
              <a:cs typeface="Times New Roman" panose="02020603050405020304" pitchFamily="18" charset="0"/>
            </a:endParaRPr>
          </a:p>
        </p:txBody>
      </p:sp>
      <p:sp>
        <p:nvSpPr>
          <p:cNvPr id="27" name="TextBox 19"/>
          <p:cNvSpPr txBox="1">
            <a:spLocks noChangeArrowheads="1"/>
          </p:cNvSpPr>
          <p:nvPr/>
        </p:nvSpPr>
        <p:spPr bwMode="auto">
          <a:xfrm>
            <a:off x="3078413" y="2741685"/>
            <a:ext cx="3459118"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25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191919"/>
                </a:solidFill>
                <a:effectLst/>
                <a:uLnTx/>
                <a:uFillTx/>
                <a:latin typeface="HP001 4H" panose="020B0603050302020204" pitchFamily="34"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191919"/>
                </a:solidFill>
                <a:effectLst/>
                <a:uLnTx/>
                <a:uFillTx/>
                <a:latin typeface="HP001 4 hàng" panose="020B0603050302020204" pitchFamily="34" charset="0"/>
                <a:ea typeface="+mn-ea"/>
                <a:cs typeface="Times New Roman" panose="02020603050405020304" pitchFamily="18" charset="0"/>
              </a:rPr>
              <a:t>Bài</a:t>
            </a:r>
            <a:r>
              <a:rPr kumimoji="0" lang="en-US" altLang="en-US" sz="2800" b="1" i="0" u="none" strike="noStrike" kern="1200" cap="none" spc="0" normalizeH="0" baseline="0" noProof="0" dirty="0" smtClean="0">
                <a:ln>
                  <a:noFill/>
                </a:ln>
                <a:solidFill>
                  <a:srgbClr val="191919"/>
                </a:solidFill>
                <a:effectLst/>
                <a:uLnTx/>
                <a:uFillTx/>
                <a:latin typeface="HP001 4 hàng" panose="020B0603050302020204" pitchFamily="34" charset="0"/>
                <a:ea typeface="+mn-ea"/>
                <a:cs typeface="Times New Roman" panose="02020603050405020304" pitchFamily="18" charset="0"/>
              </a:rPr>
              <a:t> 1:</a:t>
            </a:r>
            <a:endParaRPr kumimoji="0" lang="en-US" altLang="en-US" sz="2800" b="1" i="0" u="none" strike="noStrike" kern="1200" cap="none" spc="0" normalizeH="0" baseline="0" noProof="0" dirty="0">
              <a:ln>
                <a:noFill/>
              </a:ln>
              <a:solidFill>
                <a:srgbClr val="191919"/>
              </a:solidFill>
              <a:effectLst/>
              <a:uLnTx/>
              <a:uFillTx/>
              <a:latin typeface="HP001 4 hàng" panose="020B0603050302020204" pitchFamily="34" charset="0"/>
              <a:ea typeface="+mn-ea"/>
              <a:cs typeface="Times New Roman" panose="02020603050405020304" pitchFamily="18" charset="0"/>
            </a:endParaRPr>
          </a:p>
        </p:txBody>
      </p:sp>
      <p:sp>
        <p:nvSpPr>
          <p:cNvPr id="28" name="TextBox 27"/>
          <p:cNvSpPr txBox="1">
            <a:spLocks noChangeArrowheads="1"/>
          </p:cNvSpPr>
          <p:nvPr/>
        </p:nvSpPr>
        <p:spPr bwMode="auto">
          <a:xfrm>
            <a:off x="4979762" y="2263192"/>
            <a:ext cx="47649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0" normalizeH="0" baseline="0" noProof="0" dirty="0" err="1" smtClean="0">
                <a:ln>
                  <a:noFill/>
                </a:ln>
                <a:solidFill>
                  <a:prstClr val="black"/>
                </a:solidFill>
                <a:effectLst/>
                <a:uLnTx/>
                <a:uFillTx/>
                <a:latin typeface="HP001 4 hàng" panose="020B0603050302020204" pitchFamily="34" charset="0"/>
                <a:ea typeface="SimSun" panose="02010600030101010101" pitchFamily="2" charset="-122"/>
                <a:cs typeface="Arial" panose="020B0604020202020204" pitchFamily="34" charset="0"/>
              </a:rPr>
              <a:t>Luyện</a:t>
            </a:r>
            <a:r>
              <a:rPr kumimoji="0" lang="en-US" altLang="zh-CN" sz="2800" b="1" i="0" u="none" strike="noStrike" kern="1200" cap="none" spc="0" normalizeH="0" baseline="0" noProof="0" dirty="0" smtClean="0">
                <a:ln>
                  <a:noFill/>
                </a:ln>
                <a:solidFill>
                  <a:prstClr val="black"/>
                </a:solidFill>
                <a:effectLst/>
                <a:uLnTx/>
                <a:uFillTx/>
                <a:latin typeface="HP001 4 hàng" panose="020B0603050302020204" pitchFamily="34" charset="0"/>
                <a:ea typeface="SimSun" panose="02010600030101010101" pitchFamily="2" charset="-122"/>
                <a:cs typeface="Arial" panose="020B0604020202020204" pitchFamily="34" charset="0"/>
              </a:rPr>
              <a:t> </a:t>
            </a:r>
            <a:r>
              <a:rPr kumimoji="0" lang="en-US" altLang="zh-CN" sz="2800" b="1" i="0" u="none" strike="noStrike" kern="1200" cap="none" spc="0" normalizeH="0" baseline="0" noProof="0" dirty="0" err="1" smtClean="0">
                <a:ln>
                  <a:noFill/>
                </a:ln>
                <a:solidFill>
                  <a:prstClr val="black"/>
                </a:solidFill>
                <a:effectLst/>
                <a:uLnTx/>
                <a:uFillTx/>
                <a:latin typeface="HP001 4 hàng" panose="020B0603050302020204" pitchFamily="34" charset="0"/>
                <a:ea typeface="SimSun" panose="02010600030101010101" pitchFamily="2" charset="-122"/>
                <a:cs typeface="Arial" panose="020B0604020202020204" pitchFamily="34" charset="0"/>
              </a:rPr>
              <a:t>tập</a:t>
            </a:r>
            <a:r>
              <a:rPr kumimoji="0" lang="en-US" altLang="zh-CN" sz="2800" b="1" i="0" u="none" strike="noStrike" kern="1200" cap="none" spc="0" normalizeH="0" baseline="0" noProof="0" dirty="0" smtClean="0">
                <a:ln>
                  <a:noFill/>
                </a:ln>
                <a:solidFill>
                  <a:prstClr val="black"/>
                </a:solidFill>
                <a:effectLst/>
                <a:uLnTx/>
                <a:uFillTx/>
                <a:latin typeface="HP001 4 hàng" panose="020B0603050302020204" pitchFamily="34" charset="0"/>
                <a:ea typeface="SimSun" panose="02010600030101010101" pitchFamily="2" charset="-122"/>
                <a:cs typeface="Arial" panose="020B0604020202020204" pitchFamily="34" charset="0"/>
              </a:rPr>
              <a:t> </a:t>
            </a:r>
            <a:r>
              <a:rPr kumimoji="0" lang="en-US" altLang="zh-CN" sz="2800" b="1" i="0" u="none" strike="noStrike" kern="1200" cap="none" spc="0" normalizeH="0" baseline="0" noProof="0" dirty="0" err="1" smtClean="0">
                <a:ln>
                  <a:noFill/>
                </a:ln>
                <a:solidFill>
                  <a:prstClr val="black"/>
                </a:solidFill>
                <a:effectLst/>
                <a:uLnTx/>
                <a:uFillTx/>
                <a:latin typeface="HP001 4 hàng" panose="020B0603050302020204" pitchFamily="34" charset="0"/>
                <a:ea typeface="SimSun" panose="02010600030101010101" pitchFamily="2" charset="-122"/>
                <a:cs typeface="Arial" panose="020B0604020202020204" pitchFamily="34" charset="0"/>
              </a:rPr>
              <a:t>chung</a:t>
            </a:r>
            <a:r>
              <a:rPr kumimoji="0" lang="en-US" altLang="zh-CN" sz="2800" b="1" i="0" u="none" strike="noStrike" kern="1200" cap="none" spc="0" normalizeH="0" baseline="0" noProof="0" dirty="0" smtClean="0">
                <a:ln>
                  <a:noFill/>
                </a:ln>
                <a:solidFill>
                  <a:prstClr val="black"/>
                </a:solidFill>
                <a:effectLst/>
                <a:uLnTx/>
                <a:uFillTx/>
                <a:latin typeface="HP001 4 hàng" panose="020B0603050302020204" pitchFamily="34" charset="0"/>
                <a:ea typeface="SimSun" panose="02010600030101010101" pitchFamily="2" charset="-122"/>
                <a:cs typeface="Arial" panose="020B0604020202020204" pitchFamily="34" charset="0"/>
              </a:rPr>
              <a:t> (tr95,</a:t>
            </a:r>
            <a:r>
              <a:rPr kumimoji="0" lang="en-US" altLang="zh-CN" sz="2800" b="1" i="0" u="none" strike="noStrike" kern="1200" cap="none" spc="0" normalizeH="0" noProof="0" dirty="0" smtClean="0">
                <a:ln>
                  <a:noFill/>
                </a:ln>
                <a:solidFill>
                  <a:prstClr val="black"/>
                </a:solidFill>
                <a:effectLst/>
                <a:uLnTx/>
                <a:uFillTx/>
                <a:latin typeface="HP001 4 hàng" panose="020B0603050302020204" pitchFamily="34" charset="0"/>
                <a:ea typeface="SimSun" panose="02010600030101010101" pitchFamily="2" charset="-122"/>
                <a:cs typeface="Arial" panose="020B0604020202020204" pitchFamily="34" charset="0"/>
              </a:rPr>
              <a:t> 96</a:t>
            </a:r>
            <a:r>
              <a:rPr kumimoji="0" lang="en-US" altLang="zh-CN" sz="2800" b="1" i="0" u="none" strike="noStrike" kern="1200" cap="none" spc="0" normalizeH="0" baseline="0" noProof="0" dirty="0" smtClean="0">
                <a:ln>
                  <a:noFill/>
                </a:ln>
                <a:solidFill>
                  <a:prstClr val="black"/>
                </a:solidFill>
                <a:effectLst/>
                <a:uLnTx/>
                <a:uFillTx/>
                <a:latin typeface="HP001 4 hàng" panose="020B0603050302020204" pitchFamily="34" charset="0"/>
                <a:ea typeface="SimSun" panose="02010600030101010101" pitchFamily="2" charset="-122"/>
                <a:cs typeface="Arial" panose="020B0604020202020204" pitchFamily="34" charset="0"/>
              </a:rPr>
              <a:t>)</a:t>
            </a:r>
            <a:endParaRPr kumimoji="0" lang="vi-VN" altLang="en-US" sz="2800" b="1" i="0" u="none" strike="noStrike" kern="1200" cap="none" spc="0" normalizeH="0" baseline="0" noProof="0" dirty="0">
              <a:ln>
                <a:noFill/>
              </a:ln>
              <a:solidFill>
                <a:prstClr val="black"/>
              </a:solidFill>
              <a:effectLst/>
              <a:uLnTx/>
              <a:uFillTx/>
              <a:latin typeface="HP001 4 hàng" panose="020B0603050302020204" pitchFamily="34" charset="0"/>
              <a:ea typeface="+mn-ea"/>
              <a:cs typeface="Arial" panose="020B0604020202020204" pitchFamily="34" charset="0"/>
            </a:endParaRPr>
          </a:p>
        </p:txBody>
      </p:sp>
      <p:sp>
        <p:nvSpPr>
          <p:cNvPr id="30" name="TextBox 29"/>
          <p:cNvSpPr txBox="1"/>
          <p:nvPr/>
        </p:nvSpPr>
        <p:spPr>
          <a:xfrm>
            <a:off x="3627861" y="3355236"/>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lang="en-US" sz="2600" b="1" dirty="0" smtClean="0">
                <a:solidFill>
                  <a:srgbClr val="000000">
                    <a:lumMod val="95000"/>
                    <a:lumOff val="5000"/>
                  </a:srgbClr>
                </a:solidFill>
                <a:latin typeface="HP001 4 hàng" panose="020B0603050302020204" pitchFamily="34" charset="-93"/>
                <a:cs typeface="Times New Roman" pitchFamily="18" charset="0"/>
                <a:sym typeface="Arial"/>
              </a:rPr>
              <a:t>34</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sp>
        <p:nvSpPr>
          <p:cNvPr id="31" name="TextBox 30"/>
          <p:cNvSpPr txBox="1"/>
          <p:nvPr/>
        </p:nvSpPr>
        <p:spPr>
          <a:xfrm>
            <a:off x="5623435" y="3363801"/>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lang="en-US" sz="2600" b="1" dirty="0" smtClean="0">
                <a:solidFill>
                  <a:srgbClr val="000000">
                    <a:lumMod val="95000"/>
                    <a:lumOff val="5000"/>
                  </a:srgbClr>
                </a:solidFill>
                <a:latin typeface="HP001 4 hàng" panose="020B0603050302020204" pitchFamily="34" charset="-93"/>
                <a:cs typeface="Times New Roman" pitchFamily="18" charset="0"/>
                <a:sym typeface="Arial"/>
              </a:rPr>
              <a:t>45</a:t>
            </a:r>
            <a:r>
              <a:rPr kumimoji="0" lang="en-US" sz="2600" b="1" i="0" u="none" strike="noStrike" kern="1200" cap="none" spc="0" normalizeH="0" baseline="0" noProof="0" dirty="0" smtClean="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sp>
        <p:nvSpPr>
          <p:cNvPr id="32" name="TextBox 31"/>
          <p:cNvSpPr txBox="1"/>
          <p:nvPr/>
        </p:nvSpPr>
        <p:spPr>
          <a:xfrm>
            <a:off x="3823400" y="3947966"/>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kumimoji="0" lang="en-US" sz="2600" b="1" i="0" u="none" strike="noStrike" kern="1200" cap="none" spc="0" normalizeH="0" baseline="0" noProof="0" dirty="0" smtClean="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7 </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sp>
        <p:nvSpPr>
          <p:cNvPr id="33" name="TextBox 32"/>
          <p:cNvSpPr txBox="1"/>
          <p:nvPr/>
        </p:nvSpPr>
        <p:spPr>
          <a:xfrm>
            <a:off x="5836436" y="3949564"/>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lang="en-US" sz="2600" b="1" dirty="0">
                <a:solidFill>
                  <a:srgbClr val="000000">
                    <a:lumMod val="95000"/>
                    <a:lumOff val="5000"/>
                  </a:srgbClr>
                </a:solidFill>
                <a:latin typeface="HP001 4 hàng" panose="020B0603050302020204" pitchFamily="34" charset="-93"/>
                <a:cs typeface="Times New Roman" pitchFamily="18" charset="0"/>
                <a:sym typeface="Arial"/>
              </a:rPr>
              <a:t>8</a:t>
            </a:r>
            <a:r>
              <a:rPr kumimoji="0" lang="en-US" sz="2600" b="1" i="0" u="none" strike="noStrike" kern="1200" cap="none" spc="0" normalizeH="0" baseline="0" noProof="0" dirty="0" smtClean="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sp>
        <p:nvSpPr>
          <p:cNvPr id="34" name="TextBox 33"/>
          <p:cNvSpPr txBox="1"/>
          <p:nvPr/>
        </p:nvSpPr>
        <p:spPr>
          <a:xfrm>
            <a:off x="3407867" y="3631357"/>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a:t>
            </a:r>
            <a:r>
              <a:rPr kumimoji="0" lang="en-US" sz="2600" b="1" i="0" u="none" strike="noStrike" kern="1200" cap="none" spc="0" normalizeH="0" baseline="0" noProof="0" dirty="0" smtClean="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sp>
        <p:nvSpPr>
          <p:cNvPr id="35" name="TextBox 34"/>
          <p:cNvSpPr txBox="1"/>
          <p:nvPr/>
        </p:nvSpPr>
        <p:spPr>
          <a:xfrm>
            <a:off x="5301751" y="3631887"/>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kumimoji="0" lang="en-US" sz="2600" b="1" i="0" u="none" strike="noStrike" kern="1200" cap="none" spc="0" normalizeH="0" baseline="0" noProof="0" dirty="0" smtClean="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cxnSp>
        <p:nvCxnSpPr>
          <p:cNvPr id="36" name="Straight Connector 35"/>
          <p:cNvCxnSpPr/>
          <p:nvPr/>
        </p:nvCxnSpPr>
        <p:spPr>
          <a:xfrm>
            <a:off x="3647777" y="4506316"/>
            <a:ext cx="80915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5663545" y="4499383"/>
            <a:ext cx="80915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7867516" y="3372627"/>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lang="en-US" sz="2600" b="1" dirty="0">
                <a:solidFill>
                  <a:srgbClr val="000000">
                    <a:lumMod val="95000"/>
                    <a:lumOff val="5000"/>
                  </a:srgbClr>
                </a:solidFill>
                <a:latin typeface="HP001 4 hàng" panose="020B0603050302020204" pitchFamily="34" charset="-93"/>
                <a:cs typeface="Times New Roman" pitchFamily="18" charset="0"/>
                <a:sym typeface="Arial"/>
              </a:rPr>
              <a:t>6</a:t>
            </a:r>
            <a:r>
              <a:rPr kumimoji="0" lang="en-US" sz="2600" b="1" i="0" u="none" strike="noStrike" kern="1200" cap="none" spc="0" normalizeH="0" baseline="0" noProof="0" dirty="0" smtClean="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0 </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sp>
        <p:nvSpPr>
          <p:cNvPr id="39" name="TextBox 38"/>
          <p:cNvSpPr txBox="1"/>
          <p:nvPr/>
        </p:nvSpPr>
        <p:spPr>
          <a:xfrm>
            <a:off x="7889601" y="3943275"/>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lang="en-US" sz="2600" b="1" dirty="0" smtClean="0">
                <a:solidFill>
                  <a:srgbClr val="000000">
                    <a:lumMod val="95000"/>
                    <a:lumOff val="5000"/>
                  </a:srgbClr>
                </a:solidFill>
                <a:latin typeface="HP001 4 hàng" panose="020B0603050302020204" pitchFamily="34" charset="-93"/>
                <a:cs typeface="Times New Roman" pitchFamily="18" charset="0"/>
                <a:sym typeface="Arial"/>
              </a:rPr>
              <a:t>12</a:t>
            </a:r>
            <a:r>
              <a:rPr kumimoji="0" lang="en-US" sz="2600" b="1" i="0" u="none" strike="noStrike" kern="1200" cap="none" spc="0" normalizeH="0" baseline="0" noProof="0" dirty="0" smtClean="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sp>
        <p:nvSpPr>
          <p:cNvPr id="40" name="TextBox 39"/>
          <p:cNvSpPr txBox="1"/>
          <p:nvPr/>
        </p:nvSpPr>
        <p:spPr>
          <a:xfrm>
            <a:off x="7482768" y="3640713"/>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kumimoji="0" lang="en-US" sz="2600" b="1" i="0" u="none" strike="noStrike" kern="1200" cap="none" spc="0" normalizeH="0" baseline="0" noProof="0" dirty="0" smtClean="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cxnSp>
        <p:nvCxnSpPr>
          <p:cNvPr id="41" name="Straight Connector 40"/>
          <p:cNvCxnSpPr/>
          <p:nvPr/>
        </p:nvCxnSpPr>
        <p:spPr>
          <a:xfrm>
            <a:off x="7844562" y="4508209"/>
            <a:ext cx="80915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9560838" y="3363801"/>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lang="en-US" sz="2600" b="1" dirty="0" smtClean="0">
                <a:solidFill>
                  <a:srgbClr val="000000">
                    <a:lumMod val="95000"/>
                    <a:lumOff val="5000"/>
                  </a:srgbClr>
                </a:solidFill>
                <a:latin typeface="HP001 4 hàng" panose="020B0603050302020204" pitchFamily="34" charset="-93"/>
                <a:cs typeface="Times New Roman" pitchFamily="18" charset="0"/>
                <a:sym typeface="Arial"/>
              </a:rPr>
              <a:t>51</a:t>
            </a:r>
            <a:r>
              <a:rPr kumimoji="0" lang="en-US" sz="2600" b="1" i="0" u="none" strike="noStrike" kern="1200" cap="none" spc="0" normalizeH="0" baseline="0" noProof="0" dirty="0" smtClean="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sp>
        <p:nvSpPr>
          <p:cNvPr id="43" name="TextBox 42"/>
          <p:cNvSpPr txBox="1"/>
          <p:nvPr/>
        </p:nvSpPr>
        <p:spPr>
          <a:xfrm>
            <a:off x="9567456" y="3941497"/>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lang="en-US" sz="2600" b="1" dirty="0" smtClean="0">
                <a:solidFill>
                  <a:srgbClr val="000000">
                    <a:lumMod val="95000"/>
                    <a:lumOff val="5000"/>
                  </a:srgbClr>
                </a:solidFill>
                <a:latin typeface="HP001 4 hàng" panose="020B0603050302020204" pitchFamily="34" charset="-93"/>
                <a:cs typeface="Times New Roman" pitchFamily="18" charset="0"/>
                <a:sym typeface="Arial"/>
              </a:rPr>
              <a:t>19</a:t>
            </a:r>
            <a:r>
              <a:rPr kumimoji="0" lang="en-US" sz="2600" b="1" i="0" u="none" strike="noStrike" kern="1200" cap="none" spc="0" normalizeH="0" baseline="0" noProof="0" dirty="0" smtClean="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sp>
        <p:nvSpPr>
          <p:cNvPr id="44" name="TextBox 43"/>
          <p:cNvSpPr txBox="1"/>
          <p:nvPr/>
        </p:nvSpPr>
        <p:spPr>
          <a:xfrm>
            <a:off x="9239154" y="3631887"/>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0000">
                    <a:lumMod val="95000"/>
                    <a:lumOff val="5000"/>
                  </a:srgbClr>
                </a:solidFill>
                <a:effectLst/>
                <a:uLnTx/>
                <a:uFillTx/>
                <a:latin typeface="HP001 4H" panose="020B0603050302020204" pitchFamily="34" charset="0"/>
                <a:ea typeface="+mn-ea"/>
                <a:cs typeface="Times New Roman" pitchFamily="18" charset="0"/>
                <a:sym typeface="Arial"/>
              </a:rPr>
              <a:t> </a:t>
            </a:r>
            <a:r>
              <a:rPr kumimoji="0" lang="en-US" sz="2600" b="1" i="0" u="none" strike="noStrike" kern="1200" cap="none" spc="0" normalizeH="0" baseline="0" noProof="0" dirty="0" smtClean="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000000">
                  <a:lumMod val="95000"/>
                  <a:lumOff val="5000"/>
                </a:srgbClr>
              </a:solidFill>
              <a:effectLst/>
              <a:uLnTx/>
              <a:uFillTx/>
              <a:latin typeface="HP001 4 hàng" panose="020B0603050302020204" pitchFamily="34" charset="-93"/>
              <a:ea typeface="+mn-ea"/>
              <a:cs typeface="Times New Roman" pitchFamily="18" charset="0"/>
              <a:sym typeface="Arial"/>
            </a:endParaRPr>
          </a:p>
        </p:txBody>
      </p:sp>
      <p:cxnSp>
        <p:nvCxnSpPr>
          <p:cNvPr id="45" name="Straight Connector 44"/>
          <p:cNvCxnSpPr/>
          <p:nvPr/>
        </p:nvCxnSpPr>
        <p:spPr>
          <a:xfrm>
            <a:off x="9600948" y="4499383"/>
            <a:ext cx="80915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3630576" y="4540436"/>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sym typeface="Arial"/>
              </a:rPr>
              <a:t> </a:t>
            </a:r>
            <a:r>
              <a:rPr lang="en-US" sz="2600" b="1" noProof="0" dirty="0" smtClean="0">
                <a:solidFill>
                  <a:srgbClr val="FF0000"/>
                </a:solidFill>
                <a:latin typeface="HP001 4 hàng" panose="020B0603050302020204" pitchFamily="34" charset="-93"/>
                <a:cs typeface="Times New Roman" pitchFamily="18" charset="0"/>
                <a:sym typeface="Arial"/>
              </a:rPr>
              <a:t>27</a:t>
            </a:r>
            <a:r>
              <a:rPr kumimoji="0" lang="en-US" sz="2600" b="1" i="0" u="none" strike="noStrike" kern="1200" cap="none" spc="0" normalizeH="0" baseline="0" noProof="0" dirty="0" smtClean="0">
                <a:ln>
                  <a:noFill/>
                </a:ln>
                <a:solidFill>
                  <a:srgbClr val="FF0000"/>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sym typeface="Arial"/>
            </a:endParaRPr>
          </a:p>
        </p:txBody>
      </p:sp>
      <p:sp>
        <p:nvSpPr>
          <p:cNvPr id="47" name="TextBox 46"/>
          <p:cNvSpPr txBox="1"/>
          <p:nvPr/>
        </p:nvSpPr>
        <p:spPr>
          <a:xfrm>
            <a:off x="5661952" y="4529465"/>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sym typeface="Arial"/>
              </a:rPr>
              <a:t> </a:t>
            </a:r>
            <a:r>
              <a:rPr lang="en-US" sz="2600" b="1" dirty="0">
                <a:solidFill>
                  <a:srgbClr val="FF0000"/>
                </a:solidFill>
                <a:latin typeface="HP001 4 hàng" panose="020B0603050302020204" pitchFamily="34" charset="-93"/>
                <a:cs typeface="Times New Roman" pitchFamily="18" charset="0"/>
                <a:sym typeface="Arial"/>
              </a:rPr>
              <a:t>3</a:t>
            </a:r>
            <a:r>
              <a:rPr lang="en-US" sz="2600" b="1" noProof="0" dirty="0" smtClean="0">
                <a:solidFill>
                  <a:srgbClr val="FF0000"/>
                </a:solidFill>
                <a:latin typeface="HP001 4 hàng" panose="020B0603050302020204" pitchFamily="34" charset="-93"/>
                <a:cs typeface="Times New Roman" pitchFamily="18" charset="0"/>
                <a:sym typeface="Arial"/>
              </a:rPr>
              <a:t>7</a:t>
            </a:r>
            <a:r>
              <a:rPr kumimoji="0" lang="en-US" sz="2600" b="1" i="0" u="none" strike="noStrike" kern="1200" cap="none" spc="0" normalizeH="0" baseline="0" noProof="0" dirty="0" smtClean="0">
                <a:ln>
                  <a:noFill/>
                </a:ln>
                <a:solidFill>
                  <a:srgbClr val="FF0000"/>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sym typeface="Arial"/>
            </a:endParaRPr>
          </a:p>
        </p:txBody>
      </p:sp>
      <p:sp>
        <p:nvSpPr>
          <p:cNvPr id="48" name="TextBox 47"/>
          <p:cNvSpPr txBox="1"/>
          <p:nvPr/>
        </p:nvSpPr>
        <p:spPr>
          <a:xfrm>
            <a:off x="7844562" y="4548092"/>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sym typeface="Arial"/>
              </a:rPr>
              <a:t> </a:t>
            </a:r>
            <a:r>
              <a:rPr lang="en-US" sz="2600" b="1" dirty="0" smtClean="0">
                <a:solidFill>
                  <a:srgbClr val="FF0000"/>
                </a:solidFill>
                <a:latin typeface="HP001 4 hàng" panose="020B0603050302020204" pitchFamily="34" charset="-93"/>
                <a:cs typeface="Times New Roman" pitchFamily="18" charset="0"/>
                <a:sym typeface="Arial"/>
              </a:rPr>
              <a:t>48</a:t>
            </a:r>
            <a:r>
              <a:rPr kumimoji="0" lang="en-US" sz="2600" b="1" i="0" u="none" strike="noStrike" kern="1200" cap="none" spc="0" normalizeH="0" baseline="0" noProof="0" dirty="0" smtClean="0">
                <a:ln>
                  <a:noFill/>
                </a:ln>
                <a:solidFill>
                  <a:srgbClr val="FF0000"/>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sym typeface="Arial"/>
            </a:endParaRPr>
          </a:p>
        </p:txBody>
      </p:sp>
      <p:sp>
        <p:nvSpPr>
          <p:cNvPr id="49" name="TextBox 48"/>
          <p:cNvSpPr txBox="1"/>
          <p:nvPr/>
        </p:nvSpPr>
        <p:spPr>
          <a:xfrm>
            <a:off x="9560837" y="4529465"/>
            <a:ext cx="849261"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sym typeface="Arial"/>
              </a:rPr>
              <a:t> </a:t>
            </a:r>
            <a:r>
              <a:rPr lang="en-US" sz="2600" b="1" dirty="0" smtClean="0">
                <a:solidFill>
                  <a:srgbClr val="FF0000"/>
                </a:solidFill>
                <a:latin typeface="HP001 4 hàng" panose="020B0603050302020204" pitchFamily="34" charset="-93"/>
                <a:cs typeface="Times New Roman" pitchFamily="18" charset="0"/>
                <a:sym typeface="Arial"/>
              </a:rPr>
              <a:t>32</a:t>
            </a:r>
            <a:r>
              <a:rPr kumimoji="0" lang="en-US" sz="2600" b="1" i="0" u="none" strike="noStrike" kern="1200" cap="none" spc="0" normalizeH="0" baseline="0" noProof="0" dirty="0" smtClean="0">
                <a:ln>
                  <a:noFill/>
                </a:ln>
                <a:solidFill>
                  <a:srgbClr val="FF0000"/>
                </a:solidFill>
                <a:effectLst/>
                <a:uLnTx/>
                <a:uFillTx/>
                <a:latin typeface="HP001 4 hàng" panose="020B0603050302020204" pitchFamily="34" charset="-93"/>
                <a:ea typeface="+mn-ea"/>
                <a:cs typeface="Times New Roman" pitchFamily="18" charset="0"/>
                <a:sym typeface="Arial"/>
              </a:rPr>
              <a:t> </a:t>
            </a:r>
            <a:endParaRPr kumimoji="0" lang="en-US" sz="26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sym typeface="Arial"/>
            </a:endParaRPr>
          </a:p>
        </p:txBody>
      </p:sp>
    </p:spTree>
    <p:extLst>
      <p:ext uri="{BB962C8B-B14F-4D97-AF65-F5344CB8AC3E}">
        <p14:creationId xmlns:p14="http://schemas.microsoft.com/office/powerpoint/2010/main" val="3695102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500" fill="hold"/>
                                        <p:tgtEl>
                                          <p:spTgt spid="46"/>
                                        </p:tgtEl>
                                        <p:attrNameLst>
                                          <p:attrName>ppt_w</p:attrName>
                                        </p:attrNameLst>
                                      </p:cBhvr>
                                      <p:tavLst>
                                        <p:tav tm="0">
                                          <p:val>
                                            <p:fltVal val="0"/>
                                          </p:val>
                                        </p:tav>
                                        <p:tav tm="100000">
                                          <p:val>
                                            <p:strVal val="#ppt_w"/>
                                          </p:val>
                                        </p:tav>
                                      </p:tavLst>
                                    </p:anim>
                                    <p:anim calcmode="lin" valueType="num">
                                      <p:cBhvr>
                                        <p:cTn id="8" dur="500" fill="hold"/>
                                        <p:tgtEl>
                                          <p:spTgt spid="46"/>
                                        </p:tgtEl>
                                        <p:attrNameLst>
                                          <p:attrName>ppt_h</p:attrName>
                                        </p:attrNameLst>
                                      </p:cBhvr>
                                      <p:tavLst>
                                        <p:tav tm="0">
                                          <p:val>
                                            <p:fltVal val="0"/>
                                          </p:val>
                                        </p:tav>
                                        <p:tav tm="100000">
                                          <p:val>
                                            <p:strVal val="#ppt_h"/>
                                          </p:val>
                                        </p:tav>
                                      </p:tavLst>
                                    </p:anim>
                                    <p:animEffect transition="in" filter="fade">
                                      <p:cBhvr>
                                        <p:cTn id="9" dur="500"/>
                                        <p:tgtEl>
                                          <p:spTgt spid="4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7"/>
                                        </p:tgtEl>
                                        <p:attrNameLst>
                                          <p:attrName>style.visibility</p:attrName>
                                        </p:attrNameLst>
                                      </p:cBhvr>
                                      <p:to>
                                        <p:strVal val="visible"/>
                                      </p:to>
                                    </p:set>
                                    <p:anim calcmode="lin" valueType="num">
                                      <p:cBhvr>
                                        <p:cTn id="14" dur="500" fill="hold"/>
                                        <p:tgtEl>
                                          <p:spTgt spid="47"/>
                                        </p:tgtEl>
                                        <p:attrNameLst>
                                          <p:attrName>ppt_w</p:attrName>
                                        </p:attrNameLst>
                                      </p:cBhvr>
                                      <p:tavLst>
                                        <p:tav tm="0">
                                          <p:val>
                                            <p:fltVal val="0"/>
                                          </p:val>
                                        </p:tav>
                                        <p:tav tm="100000">
                                          <p:val>
                                            <p:strVal val="#ppt_w"/>
                                          </p:val>
                                        </p:tav>
                                      </p:tavLst>
                                    </p:anim>
                                    <p:anim calcmode="lin" valueType="num">
                                      <p:cBhvr>
                                        <p:cTn id="15" dur="500" fill="hold"/>
                                        <p:tgtEl>
                                          <p:spTgt spid="47"/>
                                        </p:tgtEl>
                                        <p:attrNameLst>
                                          <p:attrName>ppt_h</p:attrName>
                                        </p:attrNameLst>
                                      </p:cBhvr>
                                      <p:tavLst>
                                        <p:tav tm="0">
                                          <p:val>
                                            <p:fltVal val="0"/>
                                          </p:val>
                                        </p:tav>
                                        <p:tav tm="100000">
                                          <p:val>
                                            <p:strVal val="#ppt_h"/>
                                          </p:val>
                                        </p:tav>
                                      </p:tavLst>
                                    </p:anim>
                                    <p:animEffect transition="in" filter="fade">
                                      <p:cBhvr>
                                        <p:cTn id="16" dur="500"/>
                                        <p:tgtEl>
                                          <p:spTgt spid="47"/>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8"/>
                                        </p:tgtEl>
                                        <p:attrNameLst>
                                          <p:attrName>style.visibility</p:attrName>
                                        </p:attrNameLst>
                                      </p:cBhvr>
                                      <p:to>
                                        <p:strVal val="visible"/>
                                      </p:to>
                                    </p:set>
                                    <p:anim calcmode="lin" valueType="num">
                                      <p:cBhvr>
                                        <p:cTn id="21" dur="500" fill="hold"/>
                                        <p:tgtEl>
                                          <p:spTgt spid="48"/>
                                        </p:tgtEl>
                                        <p:attrNameLst>
                                          <p:attrName>ppt_w</p:attrName>
                                        </p:attrNameLst>
                                      </p:cBhvr>
                                      <p:tavLst>
                                        <p:tav tm="0">
                                          <p:val>
                                            <p:fltVal val="0"/>
                                          </p:val>
                                        </p:tav>
                                        <p:tav tm="100000">
                                          <p:val>
                                            <p:strVal val="#ppt_w"/>
                                          </p:val>
                                        </p:tav>
                                      </p:tavLst>
                                    </p:anim>
                                    <p:anim calcmode="lin" valueType="num">
                                      <p:cBhvr>
                                        <p:cTn id="22" dur="500" fill="hold"/>
                                        <p:tgtEl>
                                          <p:spTgt spid="48"/>
                                        </p:tgtEl>
                                        <p:attrNameLst>
                                          <p:attrName>ppt_h</p:attrName>
                                        </p:attrNameLst>
                                      </p:cBhvr>
                                      <p:tavLst>
                                        <p:tav tm="0">
                                          <p:val>
                                            <p:fltVal val="0"/>
                                          </p:val>
                                        </p:tav>
                                        <p:tav tm="100000">
                                          <p:val>
                                            <p:strVal val="#ppt_h"/>
                                          </p:val>
                                        </p:tav>
                                      </p:tavLst>
                                    </p:anim>
                                    <p:animEffect transition="in" filter="fade">
                                      <p:cBhvr>
                                        <p:cTn id="23" dur="500"/>
                                        <p:tgtEl>
                                          <p:spTgt spid="48"/>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9"/>
                                        </p:tgtEl>
                                        <p:attrNameLst>
                                          <p:attrName>style.visibility</p:attrName>
                                        </p:attrNameLst>
                                      </p:cBhvr>
                                      <p:to>
                                        <p:strVal val="visible"/>
                                      </p:to>
                                    </p:set>
                                    <p:anim calcmode="lin" valueType="num">
                                      <p:cBhvr>
                                        <p:cTn id="28" dur="500" fill="hold"/>
                                        <p:tgtEl>
                                          <p:spTgt spid="49"/>
                                        </p:tgtEl>
                                        <p:attrNameLst>
                                          <p:attrName>ppt_w</p:attrName>
                                        </p:attrNameLst>
                                      </p:cBhvr>
                                      <p:tavLst>
                                        <p:tav tm="0">
                                          <p:val>
                                            <p:fltVal val="0"/>
                                          </p:val>
                                        </p:tav>
                                        <p:tav tm="100000">
                                          <p:val>
                                            <p:strVal val="#ppt_w"/>
                                          </p:val>
                                        </p:tav>
                                      </p:tavLst>
                                    </p:anim>
                                    <p:anim calcmode="lin" valueType="num">
                                      <p:cBhvr>
                                        <p:cTn id="29" dur="500" fill="hold"/>
                                        <p:tgtEl>
                                          <p:spTgt spid="49"/>
                                        </p:tgtEl>
                                        <p:attrNameLst>
                                          <p:attrName>ppt_h</p:attrName>
                                        </p:attrNameLst>
                                      </p:cBhvr>
                                      <p:tavLst>
                                        <p:tav tm="0">
                                          <p:val>
                                            <p:fltVal val="0"/>
                                          </p:val>
                                        </p:tav>
                                        <p:tav tm="100000">
                                          <p:val>
                                            <p:strVal val="#ppt_h"/>
                                          </p:val>
                                        </p:tav>
                                      </p:tavLst>
                                    </p:anim>
                                    <p:animEffect transition="in" filter="fade">
                                      <p:cBhvr>
                                        <p:cTn id="3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Users\TUAN\Downloads\Luyện tập 1.png">
            <a:extLst>
              <a:ext uri="{FF2B5EF4-FFF2-40B4-BE49-F238E27FC236}">
                <a16:creationId xmlns:a16="http://schemas.microsoft.com/office/drawing/2014/main" id="{439545A9-2DD8-4B85-AB11-A53FA02BA774}"/>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6" name="Oval 5">
            <a:extLst>
              <a:ext uri="{FF2B5EF4-FFF2-40B4-BE49-F238E27FC236}">
                <a16:creationId xmlns:a16="http://schemas.microsoft.com/office/drawing/2014/main" id="{CED91646-F433-4E33-9259-5D3151798DE5}"/>
              </a:ext>
            </a:extLst>
          </p:cNvPr>
          <p:cNvSpPr/>
          <p:nvPr/>
        </p:nvSpPr>
        <p:spPr>
          <a:xfrm>
            <a:off x="900793" y="1362440"/>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1</a:t>
            </a:r>
            <a:endParaRPr lang="vi-VN" sz="3200" b="1" dirty="0"/>
          </a:p>
        </p:txBody>
      </p:sp>
      <p:sp>
        <p:nvSpPr>
          <p:cNvPr id="39" name="TextBox 38">
            <a:extLst>
              <a:ext uri="{FF2B5EF4-FFF2-40B4-BE49-F238E27FC236}">
                <a16:creationId xmlns:a16="http://schemas.microsoft.com/office/drawing/2014/main" id="{AF7A1AA6-91B3-4920-84F3-B036A5168571}"/>
              </a:ext>
            </a:extLst>
          </p:cNvPr>
          <p:cNvSpPr txBox="1"/>
          <p:nvPr/>
        </p:nvSpPr>
        <p:spPr>
          <a:xfrm>
            <a:off x="1348025" y="1362440"/>
            <a:ext cx="2372765" cy="461665"/>
          </a:xfrm>
          <a:prstGeom prst="rect">
            <a:avLst/>
          </a:prstGeom>
          <a:noFill/>
        </p:spPr>
        <p:txBody>
          <a:bodyPr wrap="none" rtlCol="0">
            <a:spAutoFit/>
          </a:bodyPr>
          <a:lstStyle/>
          <a:p>
            <a:r>
              <a:rPr lang="vi-VN" sz="2400" dirty="0"/>
              <a:t>Đặt tính rồi tính.</a:t>
            </a:r>
          </a:p>
        </p:txBody>
      </p:sp>
      <p:grpSp>
        <p:nvGrpSpPr>
          <p:cNvPr id="31" name="Group 30">
            <a:extLst>
              <a:ext uri="{FF2B5EF4-FFF2-40B4-BE49-F238E27FC236}">
                <a16:creationId xmlns:a16="http://schemas.microsoft.com/office/drawing/2014/main" id="{FC4FB2C0-60BD-4AE4-A449-6B0C7DC5C398}"/>
              </a:ext>
            </a:extLst>
          </p:cNvPr>
          <p:cNvGrpSpPr/>
          <p:nvPr/>
        </p:nvGrpSpPr>
        <p:grpSpPr>
          <a:xfrm>
            <a:off x="3622083" y="579442"/>
            <a:ext cx="7616049" cy="658838"/>
            <a:chOff x="1824226" y="3918823"/>
            <a:chExt cx="7616049" cy="658838"/>
          </a:xfrm>
        </p:grpSpPr>
        <p:sp>
          <p:nvSpPr>
            <p:cNvPr id="32" name="Rectangle 31">
              <a:extLst>
                <a:ext uri="{FF2B5EF4-FFF2-40B4-BE49-F238E27FC236}">
                  <a16:creationId xmlns:a16="http://schemas.microsoft.com/office/drawing/2014/main" id="{2D9B47A6-21A6-4BE6-A557-51E501E29F21}"/>
                </a:ext>
              </a:extLst>
            </p:cNvPr>
            <p:cNvSpPr/>
            <p:nvPr/>
          </p:nvSpPr>
          <p:spPr>
            <a:xfrm>
              <a:off x="1824226" y="3918826"/>
              <a:ext cx="1184940" cy="658835"/>
            </a:xfrm>
            <a:prstGeom prst="rect">
              <a:avLst/>
            </a:prstGeom>
            <a:solidFill>
              <a:srgbClr val="D8E8BA"/>
            </a:solidFill>
            <a:effectLst>
              <a:softEdge rad="127000"/>
            </a:effectLst>
          </p:spPr>
          <p:txBody>
            <a:bodyPr wrap="none">
              <a:spAutoFit/>
            </a:bodyPr>
            <a:lstStyle/>
            <a:p>
              <a:pPr>
                <a:lnSpc>
                  <a:spcPct val="150000"/>
                </a:lnSpc>
              </a:pPr>
              <a:r>
                <a:rPr lang="vi-VN" sz="2800" dirty="0"/>
                <a:t>34 – 7</a:t>
              </a:r>
            </a:p>
          </p:txBody>
        </p:sp>
        <p:sp>
          <p:nvSpPr>
            <p:cNvPr id="33" name="Rectangle 32">
              <a:extLst>
                <a:ext uri="{FF2B5EF4-FFF2-40B4-BE49-F238E27FC236}">
                  <a16:creationId xmlns:a16="http://schemas.microsoft.com/office/drawing/2014/main" id="{D3FACB2E-BCEE-4830-8DA1-DF13F325CDE1}"/>
                </a:ext>
              </a:extLst>
            </p:cNvPr>
            <p:cNvSpPr/>
            <p:nvPr/>
          </p:nvSpPr>
          <p:spPr>
            <a:xfrm>
              <a:off x="3901137" y="3918825"/>
              <a:ext cx="1184940" cy="658835"/>
            </a:xfrm>
            <a:prstGeom prst="rect">
              <a:avLst/>
            </a:prstGeom>
            <a:solidFill>
              <a:srgbClr val="D8E8BA"/>
            </a:solidFill>
            <a:effectLst>
              <a:softEdge rad="127000"/>
            </a:effectLst>
          </p:spPr>
          <p:txBody>
            <a:bodyPr wrap="none">
              <a:spAutoFit/>
            </a:bodyPr>
            <a:lstStyle/>
            <a:p>
              <a:pPr>
                <a:lnSpc>
                  <a:spcPct val="150000"/>
                </a:lnSpc>
              </a:pPr>
              <a:r>
                <a:rPr lang="vi-VN" sz="2800" dirty="0"/>
                <a:t>45 – 8</a:t>
              </a:r>
            </a:p>
          </p:txBody>
        </p:sp>
        <p:sp>
          <p:nvSpPr>
            <p:cNvPr id="34" name="Rectangle 33">
              <a:extLst>
                <a:ext uri="{FF2B5EF4-FFF2-40B4-BE49-F238E27FC236}">
                  <a16:creationId xmlns:a16="http://schemas.microsoft.com/office/drawing/2014/main" id="{5F67655A-BAD3-411E-A19D-C2B0325824D5}"/>
                </a:ext>
              </a:extLst>
            </p:cNvPr>
            <p:cNvSpPr/>
            <p:nvPr/>
          </p:nvSpPr>
          <p:spPr>
            <a:xfrm>
              <a:off x="5978048" y="3918824"/>
              <a:ext cx="1385316" cy="658835"/>
            </a:xfrm>
            <a:prstGeom prst="rect">
              <a:avLst/>
            </a:prstGeom>
            <a:solidFill>
              <a:srgbClr val="D8E8BA"/>
            </a:solidFill>
            <a:effectLst>
              <a:softEdge rad="127000"/>
            </a:effectLst>
          </p:spPr>
          <p:txBody>
            <a:bodyPr wrap="none">
              <a:spAutoFit/>
            </a:bodyPr>
            <a:lstStyle/>
            <a:p>
              <a:pPr>
                <a:lnSpc>
                  <a:spcPct val="150000"/>
                </a:lnSpc>
              </a:pPr>
              <a:r>
                <a:rPr lang="vi-VN" sz="2800" dirty="0"/>
                <a:t>60 – 12</a:t>
              </a:r>
            </a:p>
          </p:txBody>
        </p:sp>
        <p:sp>
          <p:nvSpPr>
            <p:cNvPr id="35" name="Rectangle 34">
              <a:extLst>
                <a:ext uri="{FF2B5EF4-FFF2-40B4-BE49-F238E27FC236}">
                  <a16:creationId xmlns:a16="http://schemas.microsoft.com/office/drawing/2014/main" id="{D2D78115-AD10-45A6-B65A-340CE916C0A8}"/>
                </a:ext>
              </a:extLst>
            </p:cNvPr>
            <p:cNvSpPr/>
            <p:nvPr/>
          </p:nvSpPr>
          <p:spPr>
            <a:xfrm>
              <a:off x="8054959" y="3918823"/>
              <a:ext cx="1385316" cy="658835"/>
            </a:xfrm>
            <a:prstGeom prst="rect">
              <a:avLst/>
            </a:prstGeom>
            <a:solidFill>
              <a:srgbClr val="D8E8BA"/>
            </a:solidFill>
            <a:effectLst>
              <a:softEdge rad="127000"/>
            </a:effectLst>
          </p:spPr>
          <p:txBody>
            <a:bodyPr wrap="none">
              <a:spAutoFit/>
            </a:bodyPr>
            <a:lstStyle/>
            <a:p>
              <a:pPr>
                <a:lnSpc>
                  <a:spcPct val="150000"/>
                </a:lnSpc>
              </a:pPr>
              <a:r>
                <a:rPr lang="vi-VN" sz="2800" dirty="0"/>
                <a:t>51 – 19</a:t>
              </a:r>
            </a:p>
          </p:txBody>
        </p:sp>
      </p:grpSp>
      <p:grpSp>
        <p:nvGrpSpPr>
          <p:cNvPr id="36" name="Group 35">
            <a:extLst>
              <a:ext uri="{FF2B5EF4-FFF2-40B4-BE49-F238E27FC236}">
                <a16:creationId xmlns:a16="http://schemas.microsoft.com/office/drawing/2014/main" id="{5AA4E028-3C30-426A-99C0-31352E8EEAC5}"/>
              </a:ext>
            </a:extLst>
          </p:cNvPr>
          <p:cNvGrpSpPr/>
          <p:nvPr/>
        </p:nvGrpSpPr>
        <p:grpSpPr>
          <a:xfrm>
            <a:off x="3721630" y="1082085"/>
            <a:ext cx="837249" cy="1312215"/>
            <a:chOff x="1933616" y="4498692"/>
            <a:chExt cx="837249" cy="1312215"/>
          </a:xfrm>
        </p:grpSpPr>
        <p:sp>
          <p:nvSpPr>
            <p:cNvPr id="37" name="TextBox 36">
              <a:extLst>
                <a:ext uri="{FF2B5EF4-FFF2-40B4-BE49-F238E27FC236}">
                  <a16:creationId xmlns:a16="http://schemas.microsoft.com/office/drawing/2014/main" id="{B7FC68B1-5944-4658-8EE8-17C963B7E3AC}"/>
                </a:ext>
              </a:extLst>
            </p:cNvPr>
            <p:cNvSpPr txBox="1"/>
            <p:nvPr/>
          </p:nvSpPr>
          <p:spPr>
            <a:xfrm>
              <a:off x="2185448" y="4498692"/>
              <a:ext cx="585417" cy="1305165"/>
            </a:xfrm>
            <a:prstGeom prst="rect">
              <a:avLst/>
            </a:prstGeom>
            <a:noFill/>
          </p:spPr>
          <p:txBody>
            <a:bodyPr wrap="none" rtlCol="0">
              <a:spAutoFit/>
            </a:bodyPr>
            <a:lstStyle/>
            <a:p>
              <a:pPr>
                <a:lnSpc>
                  <a:spcPct val="150000"/>
                </a:lnSpc>
              </a:pPr>
              <a:r>
                <a:rPr lang="vi-VN" sz="2800" dirty="0"/>
                <a:t>34</a:t>
              </a:r>
            </a:p>
            <a:p>
              <a:pPr>
                <a:lnSpc>
                  <a:spcPct val="150000"/>
                </a:lnSpc>
              </a:pPr>
              <a:r>
                <a:rPr lang="vi-VN" sz="2800" dirty="0"/>
                <a:t>  7</a:t>
              </a:r>
            </a:p>
          </p:txBody>
        </p:sp>
        <p:sp>
          <p:nvSpPr>
            <p:cNvPr id="38" name="TextBox 37">
              <a:extLst>
                <a:ext uri="{FF2B5EF4-FFF2-40B4-BE49-F238E27FC236}">
                  <a16:creationId xmlns:a16="http://schemas.microsoft.com/office/drawing/2014/main" id="{60689D7C-AC0C-4C6A-A3C8-945000CFA7FA}"/>
                </a:ext>
              </a:extLst>
            </p:cNvPr>
            <p:cNvSpPr txBox="1"/>
            <p:nvPr/>
          </p:nvSpPr>
          <p:spPr>
            <a:xfrm>
              <a:off x="1933616" y="4966423"/>
              <a:ext cx="394660" cy="523220"/>
            </a:xfrm>
            <a:prstGeom prst="rect">
              <a:avLst/>
            </a:prstGeom>
            <a:noFill/>
          </p:spPr>
          <p:txBody>
            <a:bodyPr wrap="none" rtlCol="0">
              <a:spAutoFit/>
            </a:bodyPr>
            <a:lstStyle/>
            <a:p>
              <a:r>
                <a:rPr lang="vi-VN" sz="2800" dirty="0"/>
                <a:t>–</a:t>
              </a:r>
            </a:p>
          </p:txBody>
        </p:sp>
        <p:cxnSp>
          <p:nvCxnSpPr>
            <p:cNvPr id="44" name="Straight Connector 43">
              <a:extLst>
                <a:ext uri="{FF2B5EF4-FFF2-40B4-BE49-F238E27FC236}">
                  <a16:creationId xmlns:a16="http://schemas.microsoft.com/office/drawing/2014/main" id="{44691B79-DD71-4897-8F6F-91C110583034}"/>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A20C98FE-A19D-4525-84A3-68F3EB20C4E8}"/>
              </a:ext>
            </a:extLst>
          </p:cNvPr>
          <p:cNvGrpSpPr/>
          <p:nvPr/>
        </p:nvGrpSpPr>
        <p:grpSpPr>
          <a:xfrm>
            <a:off x="5804471" y="1075035"/>
            <a:ext cx="837249" cy="1312215"/>
            <a:chOff x="1933616" y="4498692"/>
            <a:chExt cx="837249" cy="1312215"/>
          </a:xfrm>
        </p:grpSpPr>
        <p:sp>
          <p:nvSpPr>
            <p:cNvPr id="58" name="TextBox 57">
              <a:extLst>
                <a:ext uri="{FF2B5EF4-FFF2-40B4-BE49-F238E27FC236}">
                  <a16:creationId xmlns:a16="http://schemas.microsoft.com/office/drawing/2014/main" id="{D1FA4383-6900-45CE-89BF-DB47C3070454}"/>
                </a:ext>
              </a:extLst>
            </p:cNvPr>
            <p:cNvSpPr txBox="1"/>
            <p:nvPr/>
          </p:nvSpPr>
          <p:spPr>
            <a:xfrm>
              <a:off x="2185448" y="4498692"/>
              <a:ext cx="585417" cy="1305165"/>
            </a:xfrm>
            <a:prstGeom prst="rect">
              <a:avLst/>
            </a:prstGeom>
            <a:noFill/>
          </p:spPr>
          <p:txBody>
            <a:bodyPr wrap="none" rtlCol="0">
              <a:spAutoFit/>
            </a:bodyPr>
            <a:lstStyle/>
            <a:p>
              <a:pPr>
                <a:lnSpc>
                  <a:spcPct val="150000"/>
                </a:lnSpc>
              </a:pPr>
              <a:r>
                <a:rPr lang="vi-VN" sz="2800" dirty="0"/>
                <a:t>45</a:t>
              </a:r>
            </a:p>
            <a:p>
              <a:pPr>
                <a:lnSpc>
                  <a:spcPct val="150000"/>
                </a:lnSpc>
              </a:pPr>
              <a:r>
                <a:rPr lang="vi-VN" sz="2800" dirty="0"/>
                <a:t>  8</a:t>
              </a:r>
            </a:p>
          </p:txBody>
        </p:sp>
        <p:sp>
          <p:nvSpPr>
            <p:cNvPr id="59" name="TextBox 58">
              <a:extLst>
                <a:ext uri="{FF2B5EF4-FFF2-40B4-BE49-F238E27FC236}">
                  <a16:creationId xmlns:a16="http://schemas.microsoft.com/office/drawing/2014/main" id="{25E14854-4826-4CC1-BEB5-2EBC56FC29A7}"/>
                </a:ext>
              </a:extLst>
            </p:cNvPr>
            <p:cNvSpPr txBox="1"/>
            <p:nvPr/>
          </p:nvSpPr>
          <p:spPr>
            <a:xfrm>
              <a:off x="1933616" y="4966423"/>
              <a:ext cx="394660" cy="523220"/>
            </a:xfrm>
            <a:prstGeom prst="rect">
              <a:avLst/>
            </a:prstGeom>
            <a:noFill/>
          </p:spPr>
          <p:txBody>
            <a:bodyPr wrap="none" rtlCol="0">
              <a:spAutoFit/>
            </a:bodyPr>
            <a:lstStyle/>
            <a:p>
              <a:r>
                <a:rPr lang="vi-VN" sz="2800" dirty="0"/>
                <a:t>–</a:t>
              </a:r>
            </a:p>
          </p:txBody>
        </p:sp>
        <p:cxnSp>
          <p:nvCxnSpPr>
            <p:cNvPr id="60" name="Straight Connector 59">
              <a:extLst>
                <a:ext uri="{FF2B5EF4-FFF2-40B4-BE49-F238E27FC236}">
                  <a16:creationId xmlns:a16="http://schemas.microsoft.com/office/drawing/2014/main" id="{AA242EE0-3032-471C-A226-D2E7AD0CAAFE}"/>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DFFF8C5E-A10E-4B97-A5B9-7A888119532E}"/>
              </a:ext>
            </a:extLst>
          </p:cNvPr>
          <p:cNvGrpSpPr/>
          <p:nvPr/>
        </p:nvGrpSpPr>
        <p:grpSpPr>
          <a:xfrm>
            <a:off x="7887312" y="1082085"/>
            <a:ext cx="837249" cy="1312215"/>
            <a:chOff x="1933616" y="4498692"/>
            <a:chExt cx="837249" cy="1312215"/>
          </a:xfrm>
        </p:grpSpPr>
        <p:sp>
          <p:nvSpPr>
            <p:cNvPr id="65" name="TextBox 64">
              <a:extLst>
                <a:ext uri="{FF2B5EF4-FFF2-40B4-BE49-F238E27FC236}">
                  <a16:creationId xmlns:a16="http://schemas.microsoft.com/office/drawing/2014/main" id="{6E3764E9-449F-44AE-8C4C-88623AB4F19E}"/>
                </a:ext>
              </a:extLst>
            </p:cNvPr>
            <p:cNvSpPr txBox="1"/>
            <p:nvPr/>
          </p:nvSpPr>
          <p:spPr>
            <a:xfrm>
              <a:off x="2185448" y="4498692"/>
              <a:ext cx="585417" cy="1305165"/>
            </a:xfrm>
            <a:prstGeom prst="rect">
              <a:avLst/>
            </a:prstGeom>
            <a:noFill/>
          </p:spPr>
          <p:txBody>
            <a:bodyPr wrap="none" rtlCol="0">
              <a:spAutoFit/>
            </a:bodyPr>
            <a:lstStyle/>
            <a:p>
              <a:pPr>
                <a:lnSpc>
                  <a:spcPct val="150000"/>
                </a:lnSpc>
              </a:pPr>
              <a:r>
                <a:rPr lang="vi-VN" sz="2800" dirty="0"/>
                <a:t>60</a:t>
              </a:r>
            </a:p>
            <a:p>
              <a:pPr>
                <a:lnSpc>
                  <a:spcPct val="150000"/>
                </a:lnSpc>
              </a:pPr>
              <a:r>
                <a:rPr lang="vi-VN" sz="2800" dirty="0"/>
                <a:t>12</a:t>
              </a:r>
            </a:p>
          </p:txBody>
        </p:sp>
        <p:sp>
          <p:nvSpPr>
            <p:cNvPr id="66" name="TextBox 65">
              <a:extLst>
                <a:ext uri="{FF2B5EF4-FFF2-40B4-BE49-F238E27FC236}">
                  <a16:creationId xmlns:a16="http://schemas.microsoft.com/office/drawing/2014/main" id="{831D28AE-202E-4DB9-B450-5CB064D0E909}"/>
                </a:ext>
              </a:extLst>
            </p:cNvPr>
            <p:cNvSpPr txBox="1"/>
            <p:nvPr/>
          </p:nvSpPr>
          <p:spPr>
            <a:xfrm>
              <a:off x="1933616" y="4966423"/>
              <a:ext cx="394660" cy="523220"/>
            </a:xfrm>
            <a:prstGeom prst="rect">
              <a:avLst/>
            </a:prstGeom>
            <a:noFill/>
          </p:spPr>
          <p:txBody>
            <a:bodyPr wrap="none" rtlCol="0">
              <a:spAutoFit/>
            </a:bodyPr>
            <a:lstStyle/>
            <a:p>
              <a:r>
                <a:rPr lang="vi-VN" sz="2800" dirty="0"/>
                <a:t>–</a:t>
              </a:r>
            </a:p>
          </p:txBody>
        </p:sp>
        <p:cxnSp>
          <p:nvCxnSpPr>
            <p:cNvPr id="67" name="Straight Connector 66">
              <a:extLst>
                <a:ext uri="{FF2B5EF4-FFF2-40B4-BE49-F238E27FC236}">
                  <a16:creationId xmlns:a16="http://schemas.microsoft.com/office/drawing/2014/main" id="{72A7039D-1F11-4D38-A87C-F13C4555C2F2}"/>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23BA5BDD-B7E5-4F18-8B7D-526658BFEF33}"/>
              </a:ext>
            </a:extLst>
          </p:cNvPr>
          <p:cNvGrpSpPr/>
          <p:nvPr/>
        </p:nvGrpSpPr>
        <p:grpSpPr>
          <a:xfrm>
            <a:off x="9970153" y="1075035"/>
            <a:ext cx="837249" cy="1312215"/>
            <a:chOff x="1933616" y="4498692"/>
            <a:chExt cx="837249" cy="1312215"/>
          </a:xfrm>
        </p:grpSpPr>
        <p:sp>
          <p:nvSpPr>
            <p:cNvPr id="69" name="TextBox 68">
              <a:extLst>
                <a:ext uri="{FF2B5EF4-FFF2-40B4-BE49-F238E27FC236}">
                  <a16:creationId xmlns:a16="http://schemas.microsoft.com/office/drawing/2014/main" id="{0008F696-FDB2-46B6-A658-7E1D98931914}"/>
                </a:ext>
              </a:extLst>
            </p:cNvPr>
            <p:cNvSpPr txBox="1"/>
            <p:nvPr/>
          </p:nvSpPr>
          <p:spPr>
            <a:xfrm>
              <a:off x="2185448" y="4498692"/>
              <a:ext cx="585417" cy="1305165"/>
            </a:xfrm>
            <a:prstGeom prst="rect">
              <a:avLst/>
            </a:prstGeom>
            <a:noFill/>
          </p:spPr>
          <p:txBody>
            <a:bodyPr wrap="none" rtlCol="0">
              <a:spAutoFit/>
            </a:bodyPr>
            <a:lstStyle/>
            <a:p>
              <a:pPr>
                <a:lnSpc>
                  <a:spcPct val="150000"/>
                </a:lnSpc>
              </a:pPr>
              <a:r>
                <a:rPr lang="vi-VN" sz="2800" dirty="0"/>
                <a:t>51</a:t>
              </a:r>
            </a:p>
            <a:p>
              <a:pPr>
                <a:lnSpc>
                  <a:spcPct val="150000"/>
                </a:lnSpc>
              </a:pPr>
              <a:r>
                <a:rPr lang="vi-VN" sz="2800" dirty="0"/>
                <a:t>19</a:t>
              </a:r>
            </a:p>
          </p:txBody>
        </p:sp>
        <p:sp>
          <p:nvSpPr>
            <p:cNvPr id="70" name="TextBox 69">
              <a:extLst>
                <a:ext uri="{FF2B5EF4-FFF2-40B4-BE49-F238E27FC236}">
                  <a16:creationId xmlns:a16="http://schemas.microsoft.com/office/drawing/2014/main" id="{071AA502-C925-42C2-8234-00441F0E377A}"/>
                </a:ext>
              </a:extLst>
            </p:cNvPr>
            <p:cNvSpPr txBox="1"/>
            <p:nvPr/>
          </p:nvSpPr>
          <p:spPr>
            <a:xfrm>
              <a:off x="1933616" y="4966423"/>
              <a:ext cx="394660" cy="523220"/>
            </a:xfrm>
            <a:prstGeom prst="rect">
              <a:avLst/>
            </a:prstGeom>
            <a:noFill/>
          </p:spPr>
          <p:txBody>
            <a:bodyPr wrap="none" rtlCol="0">
              <a:spAutoFit/>
            </a:bodyPr>
            <a:lstStyle/>
            <a:p>
              <a:r>
                <a:rPr lang="vi-VN" sz="2800" dirty="0"/>
                <a:t>–</a:t>
              </a:r>
            </a:p>
          </p:txBody>
        </p:sp>
        <p:cxnSp>
          <p:nvCxnSpPr>
            <p:cNvPr id="71" name="Straight Connector 70">
              <a:extLst>
                <a:ext uri="{FF2B5EF4-FFF2-40B4-BE49-F238E27FC236}">
                  <a16:creationId xmlns:a16="http://schemas.microsoft.com/office/drawing/2014/main" id="{B9255261-4E4D-4EEA-A2B5-47B3946DE71C}"/>
                </a:ext>
              </a:extLst>
            </p:cNvPr>
            <p:cNvCxnSpPr/>
            <p:nvPr/>
          </p:nvCxnSpPr>
          <p:spPr>
            <a:xfrm>
              <a:off x="2024879" y="5810907"/>
              <a:ext cx="7459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2" name="TextBox 71">
            <a:extLst>
              <a:ext uri="{FF2B5EF4-FFF2-40B4-BE49-F238E27FC236}">
                <a16:creationId xmlns:a16="http://schemas.microsoft.com/office/drawing/2014/main" id="{64DBF3A4-BFD0-43AF-A136-16C497D49ACE}"/>
              </a:ext>
            </a:extLst>
          </p:cNvPr>
          <p:cNvSpPr txBox="1"/>
          <p:nvPr/>
        </p:nvSpPr>
        <p:spPr>
          <a:xfrm>
            <a:off x="3918960" y="2423177"/>
            <a:ext cx="639919" cy="584775"/>
          </a:xfrm>
          <a:prstGeom prst="rect">
            <a:avLst/>
          </a:prstGeom>
          <a:noFill/>
        </p:spPr>
        <p:txBody>
          <a:bodyPr wrap="square" rtlCol="0">
            <a:spAutoFit/>
          </a:bodyPr>
          <a:lstStyle/>
          <a:p>
            <a:r>
              <a:rPr lang="vi-VN" sz="3200" b="1" dirty="0">
                <a:solidFill>
                  <a:srgbClr val="FF0000"/>
                </a:solidFill>
              </a:rPr>
              <a:t>27</a:t>
            </a:r>
          </a:p>
        </p:txBody>
      </p:sp>
      <p:sp>
        <p:nvSpPr>
          <p:cNvPr id="73" name="TextBox 72">
            <a:extLst>
              <a:ext uri="{FF2B5EF4-FFF2-40B4-BE49-F238E27FC236}">
                <a16:creationId xmlns:a16="http://schemas.microsoft.com/office/drawing/2014/main" id="{4889C820-8718-4BF4-BF26-97676562688D}"/>
              </a:ext>
            </a:extLst>
          </p:cNvPr>
          <p:cNvSpPr txBox="1"/>
          <p:nvPr/>
        </p:nvSpPr>
        <p:spPr>
          <a:xfrm>
            <a:off x="6001801" y="2392299"/>
            <a:ext cx="639919" cy="584775"/>
          </a:xfrm>
          <a:prstGeom prst="rect">
            <a:avLst/>
          </a:prstGeom>
          <a:noFill/>
        </p:spPr>
        <p:txBody>
          <a:bodyPr wrap="square" rtlCol="0">
            <a:spAutoFit/>
          </a:bodyPr>
          <a:lstStyle/>
          <a:p>
            <a:r>
              <a:rPr lang="vi-VN" sz="3200" b="1" dirty="0">
                <a:solidFill>
                  <a:srgbClr val="FF0000"/>
                </a:solidFill>
              </a:rPr>
              <a:t>37</a:t>
            </a:r>
          </a:p>
        </p:txBody>
      </p:sp>
      <p:sp>
        <p:nvSpPr>
          <p:cNvPr id="76" name="TextBox 75">
            <a:extLst>
              <a:ext uri="{FF2B5EF4-FFF2-40B4-BE49-F238E27FC236}">
                <a16:creationId xmlns:a16="http://schemas.microsoft.com/office/drawing/2014/main" id="{C48A0AB9-3A0F-4C7E-AA3C-B42849F4E597}"/>
              </a:ext>
            </a:extLst>
          </p:cNvPr>
          <p:cNvSpPr txBox="1"/>
          <p:nvPr/>
        </p:nvSpPr>
        <p:spPr>
          <a:xfrm>
            <a:off x="8111146" y="2423175"/>
            <a:ext cx="639919" cy="584775"/>
          </a:xfrm>
          <a:prstGeom prst="rect">
            <a:avLst/>
          </a:prstGeom>
          <a:noFill/>
        </p:spPr>
        <p:txBody>
          <a:bodyPr wrap="square" rtlCol="0">
            <a:spAutoFit/>
          </a:bodyPr>
          <a:lstStyle/>
          <a:p>
            <a:r>
              <a:rPr lang="vi-VN" sz="3200" b="1" dirty="0">
                <a:solidFill>
                  <a:srgbClr val="FF0000"/>
                </a:solidFill>
              </a:rPr>
              <a:t>48</a:t>
            </a:r>
          </a:p>
        </p:txBody>
      </p:sp>
      <p:sp>
        <p:nvSpPr>
          <p:cNvPr id="81" name="TextBox 80">
            <a:extLst>
              <a:ext uri="{FF2B5EF4-FFF2-40B4-BE49-F238E27FC236}">
                <a16:creationId xmlns:a16="http://schemas.microsoft.com/office/drawing/2014/main" id="{C671FBDB-1EE0-4372-B705-8EC26E703569}"/>
              </a:ext>
            </a:extLst>
          </p:cNvPr>
          <p:cNvSpPr txBox="1"/>
          <p:nvPr/>
        </p:nvSpPr>
        <p:spPr>
          <a:xfrm>
            <a:off x="10167483" y="2423176"/>
            <a:ext cx="639919" cy="584775"/>
          </a:xfrm>
          <a:prstGeom prst="rect">
            <a:avLst/>
          </a:prstGeom>
          <a:noFill/>
        </p:spPr>
        <p:txBody>
          <a:bodyPr wrap="square" rtlCol="0">
            <a:spAutoFit/>
          </a:bodyPr>
          <a:lstStyle/>
          <a:p>
            <a:r>
              <a:rPr lang="vi-VN" sz="3200" b="1" dirty="0">
                <a:solidFill>
                  <a:srgbClr val="FF0000"/>
                </a:solidFill>
              </a:rPr>
              <a:t>32</a:t>
            </a:r>
          </a:p>
        </p:txBody>
      </p:sp>
      <p:sp>
        <p:nvSpPr>
          <p:cNvPr id="82" name="Oval 81">
            <a:extLst>
              <a:ext uri="{FF2B5EF4-FFF2-40B4-BE49-F238E27FC236}">
                <a16:creationId xmlns:a16="http://schemas.microsoft.com/office/drawing/2014/main" id="{1B08F1C8-D0AD-4643-AACF-43407F499ECD}"/>
              </a:ext>
            </a:extLst>
          </p:cNvPr>
          <p:cNvSpPr/>
          <p:nvPr/>
        </p:nvSpPr>
        <p:spPr>
          <a:xfrm>
            <a:off x="939524" y="3074545"/>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2</a:t>
            </a:r>
            <a:endParaRPr lang="vi-VN" sz="3200" b="1" dirty="0"/>
          </a:p>
        </p:txBody>
      </p:sp>
      <p:grpSp>
        <p:nvGrpSpPr>
          <p:cNvPr id="83" name="Group 82">
            <a:extLst>
              <a:ext uri="{FF2B5EF4-FFF2-40B4-BE49-F238E27FC236}">
                <a16:creationId xmlns:a16="http://schemas.microsoft.com/office/drawing/2014/main" id="{B59A093F-2CF4-49BE-8F1E-81E48CDC0741}"/>
              </a:ext>
            </a:extLst>
          </p:cNvPr>
          <p:cNvGrpSpPr/>
          <p:nvPr/>
        </p:nvGrpSpPr>
        <p:grpSpPr>
          <a:xfrm>
            <a:off x="1504046" y="3145159"/>
            <a:ext cx="1116312" cy="461666"/>
            <a:chOff x="1870518" y="1440653"/>
            <a:chExt cx="1116312" cy="461666"/>
          </a:xfrm>
        </p:grpSpPr>
        <p:grpSp>
          <p:nvGrpSpPr>
            <p:cNvPr id="84" name="Group 83">
              <a:extLst>
                <a:ext uri="{FF2B5EF4-FFF2-40B4-BE49-F238E27FC236}">
                  <a16:creationId xmlns:a16="http://schemas.microsoft.com/office/drawing/2014/main" id="{BB2AC9B1-E1BF-4D71-A64D-8AE79DEB5164}"/>
                </a:ext>
              </a:extLst>
            </p:cNvPr>
            <p:cNvGrpSpPr/>
            <p:nvPr/>
          </p:nvGrpSpPr>
          <p:grpSpPr>
            <a:xfrm>
              <a:off x="1870518" y="1440654"/>
              <a:ext cx="758382" cy="461665"/>
              <a:chOff x="1870518" y="1440654"/>
              <a:chExt cx="758382" cy="461665"/>
            </a:xfrm>
          </p:grpSpPr>
          <p:sp>
            <p:nvSpPr>
              <p:cNvPr id="86" name="Rectangle: Rounded Corners 85">
                <a:extLst>
                  <a:ext uri="{FF2B5EF4-FFF2-40B4-BE49-F238E27FC236}">
                    <a16:creationId xmlns:a16="http://schemas.microsoft.com/office/drawing/2014/main" id="{854CBCFC-26AB-437D-98B4-173685B27724}"/>
                  </a:ext>
                </a:extLst>
              </p:cNvPr>
              <p:cNvSpPr/>
              <p:nvPr/>
            </p:nvSpPr>
            <p:spPr>
              <a:xfrm>
                <a:off x="1870518" y="1440654"/>
                <a:ext cx="758382" cy="382154"/>
              </a:xfrm>
              <a:prstGeom prst="roundRect">
                <a:avLst/>
              </a:prstGeom>
              <a:solidFill>
                <a:srgbClr val="FFD974"/>
              </a:solidFill>
              <a:ln>
                <a:solidFill>
                  <a:srgbClr val="FFD97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87" name="TextBox 86">
                <a:extLst>
                  <a:ext uri="{FF2B5EF4-FFF2-40B4-BE49-F238E27FC236}">
                    <a16:creationId xmlns:a16="http://schemas.microsoft.com/office/drawing/2014/main" id="{3397324E-D9D2-4DB1-A456-5A78D719A66D}"/>
                  </a:ext>
                </a:extLst>
              </p:cNvPr>
              <p:cNvSpPr txBox="1"/>
              <p:nvPr/>
            </p:nvSpPr>
            <p:spPr>
              <a:xfrm>
                <a:off x="1969023" y="1440654"/>
                <a:ext cx="561372" cy="461665"/>
              </a:xfrm>
              <a:prstGeom prst="rect">
                <a:avLst/>
              </a:prstGeom>
              <a:noFill/>
            </p:spPr>
            <p:txBody>
              <a:bodyPr wrap="none" rtlCol="0">
                <a:spAutoFit/>
              </a:bodyPr>
              <a:lstStyle/>
              <a:p>
                <a:r>
                  <a:rPr lang="vi-VN" sz="2400" dirty="0"/>
                  <a:t>Số</a:t>
                </a:r>
              </a:p>
            </p:txBody>
          </p:sp>
        </p:grpSp>
        <p:sp>
          <p:nvSpPr>
            <p:cNvPr id="85" name="TextBox 84">
              <a:extLst>
                <a:ext uri="{FF2B5EF4-FFF2-40B4-BE49-F238E27FC236}">
                  <a16:creationId xmlns:a16="http://schemas.microsoft.com/office/drawing/2014/main" id="{5201668E-A271-4216-8D62-A9F562A9CE6F}"/>
                </a:ext>
              </a:extLst>
            </p:cNvPr>
            <p:cNvSpPr txBox="1"/>
            <p:nvPr/>
          </p:nvSpPr>
          <p:spPr>
            <a:xfrm>
              <a:off x="2630642" y="1440653"/>
              <a:ext cx="356188" cy="461665"/>
            </a:xfrm>
            <a:prstGeom prst="rect">
              <a:avLst/>
            </a:prstGeom>
            <a:noFill/>
          </p:spPr>
          <p:txBody>
            <a:bodyPr wrap="none" rtlCol="0">
              <a:spAutoFit/>
            </a:bodyPr>
            <a:lstStyle/>
            <a:p>
              <a:r>
                <a:rPr lang="vi-VN" sz="2400" dirty="0"/>
                <a:t>?</a:t>
              </a:r>
            </a:p>
          </p:txBody>
        </p:sp>
      </p:grpSp>
      <p:grpSp>
        <p:nvGrpSpPr>
          <p:cNvPr id="16" name="Group 15">
            <a:extLst>
              <a:ext uri="{FF2B5EF4-FFF2-40B4-BE49-F238E27FC236}">
                <a16:creationId xmlns:a16="http://schemas.microsoft.com/office/drawing/2014/main" id="{654A2468-520E-48D5-804C-E91F7480F722}"/>
              </a:ext>
            </a:extLst>
          </p:cNvPr>
          <p:cNvGrpSpPr/>
          <p:nvPr/>
        </p:nvGrpSpPr>
        <p:grpSpPr>
          <a:xfrm>
            <a:off x="1774155" y="3838500"/>
            <a:ext cx="8676309" cy="1332547"/>
            <a:chOff x="1774155" y="3838500"/>
            <a:chExt cx="8676309" cy="1332547"/>
          </a:xfrm>
        </p:grpSpPr>
        <p:sp>
          <p:nvSpPr>
            <p:cNvPr id="5" name="Oval 4">
              <a:extLst>
                <a:ext uri="{FF2B5EF4-FFF2-40B4-BE49-F238E27FC236}">
                  <a16:creationId xmlns:a16="http://schemas.microsoft.com/office/drawing/2014/main" id="{0129DD20-129D-4230-B995-61772CFCBBCB}"/>
                </a:ext>
              </a:extLst>
            </p:cNvPr>
            <p:cNvSpPr/>
            <p:nvPr/>
          </p:nvSpPr>
          <p:spPr>
            <a:xfrm>
              <a:off x="1774155" y="4081670"/>
              <a:ext cx="1299474" cy="846208"/>
            </a:xfrm>
            <a:prstGeom prst="ellipse">
              <a:avLst/>
            </a:prstGeom>
            <a:solidFill>
              <a:srgbClr val="FDDAD8"/>
            </a:solidFill>
            <a:ln>
              <a:solidFill>
                <a:srgbClr val="FDD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rPr>
                <a:t>88</a:t>
              </a:r>
              <a:endParaRPr lang="vi-VN" sz="2800" dirty="0">
                <a:solidFill>
                  <a:schemeClr val="tx1"/>
                </a:solidFill>
              </a:endParaRPr>
            </a:p>
          </p:txBody>
        </p:sp>
        <p:sp>
          <p:nvSpPr>
            <p:cNvPr id="7" name="Octagon 6">
              <a:extLst>
                <a:ext uri="{FF2B5EF4-FFF2-40B4-BE49-F238E27FC236}">
                  <a16:creationId xmlns:a16="http://schemas.microsoft.com/office/drawing/2014/main" id="{280830C3-792A-4283-B761-0C4711557014}"/>
                </a:ext>
              </a:extLst>
            </p:cNvPr>
            <p:cNvSpPr/>
            <p:nvPr/>
          </p:nvSpPr>
          <p:spPr>
            <a:xfrm>
              <a:off x="4204373" y="4081670"/>
              <a:ext cx="1299474" cy="846208"/>
            </a:xfrm>
            <a:prstGeom prst="octagon">
              <a:avLst>
                <a:gd name="adj" fmla="val 37168"/>
              </a:avLst>
            </a:prstGeom>
            <a:solidFill>
              <a:srgbClr val="DBE58C"/>
            </a:solidFill>
            <a:ln>
              <a:solidFill>
                <a:srgbClr val="DBE58C"/>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rPr>
                <a:t>?</a:t>
              </a:r>
              <a:endParaRPr lang="vi-VN" sz="2800" dirty="0">
                <a:solidFill>
                  <a:schemeClr val="tx1"/>
                </a:solidFill>
              </a:endParaRPr>
            </a:p>
          </p:txBody>
        </p:sp>
        <p:sp>
          <p:nvSpPr>
            <p:cNvPr id="9" name="Star: 12 Points 8">
              <a:extLst>
                <a:ext uri="{FF2B5EF4-FFF2-40B4-BE49-F238E27FC236}">
                  <a16:creationId xmlns:a16="http://schemas.microsoft.com/office/drawing/2014/main" id="{D90A8F27-27F0-45E4-9459-B1E4D1EFE338}"/>
                </a:ext>
              </a:extLst>
            </p:cNvPr>
            <p:cNvSpPr/>
            <p:nvPr/>
          </p:nvSpPr>
          <p:spPr>
            <a:xfrm>
              <a:off x="6634592" y="3973859"/>
              <a:ext cx="1295384" cy="1061829"/>
            </a:xfrm>
            <a:prstGeom prst="star12">
              <a:avLst/>
            </a:prstGeom>
            <a:solidFill>
              <a:srgbClr val="D2EDFA"/>
            </a:solidFill>
            <a:ln>
              <a:solidFill>
                <a:srgbClr val="D2ED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rPr>
                <a:t>?</a:t>
              </a:r>
              <a:endParaRPr lang="vi-VN" sz="2800" dirty="0">
                <a:solidFill>
                  <a:schemeClr val="tx1"/>
                </a:solidFill>
              </a:endParaRPr>
            </a:p>
          </p:txBody>
        </p:sp>
        <p:sp>
          <p:nvSpPr>
            <p:cNvPr id="10" name="Star: 5 Points 9">
              <a:extLst>
                <a:ext uri="{FF2B5EF4-FFF2-40B4-BE49-F238E27FC236}">
                  <a16:creationId xmlns:a16="http://schemas.microsoft.com/office/drawing/2014/main" id="{252C8E1A-C8FD-4867-801D-2A961150B826}"/>
                </a:ext>
              </a:extLst>
            </p:cNvPr>
            <p:cNvSpPr/>
            <p:nvPr/>
          </p:nvSpPr>
          <p:spPr>
            <a:xfrm>
              <a:off x="8872081" y="3838500"/>
              <a:ext cx="1578383" cy="1332547"/>
            </a:xfrm>
            <a:prstGeom prst="star5">
              <a:avLst/>
            </a:prstGeom>
            <a:solidFill>
              <a:srgbClr val="FFD863"/>
            </a:solidFill>
            <a:ln>
              <a:solidFill>
                <a:srgbClr val="FFD8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rPr>
                <a:t>?</a:t>
              </a:r>
              <a:endParaRPr lang="vi-VN" sz="2800" dirty="0">
                <a:solidFill>
                  <a:schemeClr val="tx1"/>
                </a:solidFill>
              </a:endParaRPr>
            </a:p>
          </p:txBody>
        </p:sp>
        <p:cxnSp>
          <p:nvCxnSpPr>
            <p:cNvPr id="14" name="Straight Arrow Connector 13">
              <a:extLst>
                <a:ext uri="{FF2B5EF4-FFF2-40B4-BE49-F238E27FC236}">
                  <a16:creationId xmlns:a16="http://schemas.microsoft.com/office/drawing/2014/main" id="{19B1AFB6-993C-4605-B4A1-C272B73D617F}"/>
                </a:ext>
              </a:extLst>
            </p:cNvPr>
            <p:cNvCxnSpPr/>
            <p:nvPr/>
          </p:nvCxnSpPr>
          <p:spPr>
            <a:xfrm>
              <a:off x="3171825" y="4504773"/>
              <a:ext cx="94446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C99BB4D9-1C20-4339-9CAF-0FD81DB5E575}"/>
                </a:ext>
              </a:extLst>
            </p:cNvPr>
            <p:cNvCxnSpPr/>
            <p:nvPr/>
          </p:nvCxnSpPr>
          <p:spPr>
            <a:xfrm>
              <a:off x="5584070" y="4504773"/>
              <a:ext cx="94446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A2369F9D-E0A4-494E-AE38-568C26FC6DB9}"/>
                </a:ext>
              </a:extLst>
            </p:cNvPr>
            <p:cNvCxnSpPr/>
            <p:nvPr/>
          </p:nvCxnSpPr>
          <p:spPr>
            <a:xfrm>
              <a:off x="7996315" y="4504773"/>
              <a:ext cx="94446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65226EFD-8BB7-4546-A5ED-9E6C2DA7F9F3}"/>
                </a:ext>
              </a:extLst>
            </p:cNvPr>
            <p:cNvSpPr txBox="1"/>
            <p:nvPr/>
          </p:nvSpPr>
          <p:spPr>
            <a:xfrm>
              <a:off x="3291790" y="3973859"/>
              <a:ext cx="694421" cy="523220"/>
            </a:xfrm>
            <a:prstGeom prst="rect">
              <a:avLst/>
            </a:prstGeom>
            <a:noFill/>
          </p:spPr>
          <p:txBody>
            <a:bodyPr wrap="none" rtlCol="0">
              <a:spAutoFit/>
            </a:bodyPr>
            <a:lstStyle/>
            <a:p>
              <a:r>
                <a:rPr lang="en-US" sz="2800" dirty="0"/>
                <a:t>+ 4</a:t>
              </a:r>
              <a:endParaRPr lang="vi-VN" sz="2800" dirty="0"/>
            </a:p>
          </p:txBody>
        </p:sp>
        <p:sp>
          <p:nvSpPr>
            <p:cNvPr id="91" name="TextBox 90">
              <a:extLst>
                <a:ext uri="{FF2B5EF4-FFF2-40B4-BE49-F238E27FC236}">
                  <a16:creationId xmlns:a16="http://schemas.microsoft.com/office/drawing/2014/main" id="{C34B97F8-A23A-4FDA-A45E-1D20E5336154}"/>
                </a:ext>
              </a:extLst>
            </p:cNvPr>
            <p:cNvSpPr txBox="1"/>
            <p:nvPr/>
          </p:nvSpPr>
          <p:spPr>
            <a:xfrm>
              <a:off x="5698994" y="3973859"/>
              <a:ext cx="684803" cy="523220"/>
            </a:xfrm>
            <a:prstGeom prst="rect">
              <a:avLst/>
            </a:prstGeom>
            <a:noFill/>
          </p:spPr>
          <p:txBody>
            <a:bodyPr wrap="none" rtlCol="0">
              <a:spAutoFit/>
            </a:bodyPr>
            <a:lstStyle/>
            <a:p>
              <a:r>
                <a:rPr lang="en-US" sz="2800" dirty="0"/>
                <a:t>– 7</a:t>
              </a:r>
              <a:endParaRPr lang="vi-VN" sz="2800" dirty="0"/>
            </a:p>
          </p:txBody>
        </p:sp>
        <p:sp>
          <p:nvSpPr>
            <p:cNvPr id="92" name="TextBox 91">
              <a:extLst>
                <a:ext uri="{FF2B5EF4-FFF2-40B4-BE49-F238E27FC236}">
                  <a16:creationId xmlns:a16="http://schemas.microsoft.com/office/drawing/2014/main" id="{973D62BE-79D9-4367-A847-BFBA02F08A37}"/>
                </a:ext>
              </a:extLst>
            </p:cNvPr>
            <p:cNvSpPr txBox="1"/>
            <p:nvPr/>
          </p:nvSpPr>
          <p:spPr>
            <a:xfrm>
              <a:off x="7978575" y="3954134"/>
              <a:ext cx="984565" cy="523220"/>
            </a:xfrm>
            <a:prstGeom prst="rect">
              <a:avLst/>
            </a:prstGeom>
            <a:noFill/>
          </p:spPr>
          <p:txBody>
            <a:bodyPr wrap="none" rtlCol="0">
              <a:spAutoFit/>
            </a:bodyPr>
            <a:lstStyle/>
            <a:p>
              <a:r>
                <a:rPr lang="en-US" sz="2800" dirty="0"/>
                <a:t>– 26 </a:t>
              </a:r>
              <a:endParaRPr lang="vi-VN" sz="2800" dirty="0"/>
            </a:p>
          </p:txBody>
        </p:sp>
      </p:grpSp>
      <p:sp>
        <p:nvSpPr>
          <p:cNvPr id="93" name="Octagon 92">
            <a:extLst>
              <a:ext uri="{FF2B5EF4-FFF2-40B4-BE49-F238E27FC236}">
                <a16:creationId xmlns:a16="http://schemas.microsoft.com/office/drawing/2014/main" id="{AFF432E3-523B-46B5-933D-5C065B62A5E5}"/>
              </a:ext>
            </a:extLst>
          </p:cNvPr>
          <p:cNvSpPr/>
          <p:nvPr/>
        </p:nvSpPr>
        <p:spPr>
          <a:xfrm>
            <a:off x="4204372" y="4081670"/>
            <a:ext cx="1299474" cy="846208"/>
          </a:xfrm>
          <a:prstGeom prst="octagon">
            <a:avLst>
              <a:gd name="adj" fmla="val 37168"/>
            </a:avLst>
          </a:prstGeom>
          <a:solidFill>
            <a:srgbClr val="DBE58C"/>
          </a:solidFill>
          <a:ln>
            <a:solidFill>
              <a:srgbClr val="DBE58C"/>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0000"/>
                </a:solidFill>
              </a:rPr>
              <a:t>92</a:t>
            </a:r>
            <a:endParaRPr lang="vi-VN" sz="2800" b="1" dirty="0">
              <a:solidFill>
                <a:srgbClr val="FF0000"/>
              </a:solidFill>
            </a:endParaRPr>
          </a:p>
        </p:txBody>
      </p:sp>
      <p:sp>
        <p:nvSpPr>
          <p:cNvPr id="94" name="Star: 12 Points 93">
            <a:extLst>
              <a:ext uri="{FF2B5EF4-FFF2-40B4-BE49-F238E27FC236}">
                <a16:creationId xmlns:a16="http://schemas.microsoft.com/office/drawing/2014/main" id="{99107183-2A5D-41E5-AEFF-FD2A5F26BA1A}"/>
              </a:ext>
            </a:extLst>
          </p:cNvPr>
          <p:cNvSpPr/>
          <p:nvPr/>
        </p:nvSpPr>
        <p:spPr>
          <a:xfrm>
            <a:off x="6634592" y="3973859"/>
            <a:ext cx="1295384" cy="1061829"/>
          </a:xfrm>
          <a:prstGeom prst="star12">
            <a:avLst/>
          </a:prstGeom>
          <a:solidFill>
            <a:srgbClr val="D2EDFA"/>
          </a:solidFill>
          <a:ln>
            <a:solidFill>
              <a:srgbClr val="D2ED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0000"/>
                </a:solidFill>
              </a:rPr>
              <a:t>85</a:t>
            </a:r>
            <a:endParaRPr lang="vi-VN" sz="2800" b="1" dirty="0">
              <a:solidFill>
                <a:srgbClr val="FF0000"/>
              </a:solidFill>
            </a:endParaRPr>
          </a:p>
        </p:txBody>
      </p:sp>
      <p:sp>
        <p:nvSpPr>
          <p:cNvPr id="95" name="Star: 5 Points 94">
            <a:extLst>
              <a:ext uri="{FF2B5EF4-FFF2-40B4-BE49-F238E27FC236}">
                <a16:creationId xmlns:a16="http://schemas.microsoft.com/office/drawing/2014/main" id="{CAB2F7B3-B5E1-4B81-A6E3-47CF7106A700}"/>
              </a:ext>
            </a:extLst>
          </p:cNvPr>
          <p:cNvSpPr/>
          <p:nvPr/>
        </p:nvSpPr>
        <p:spPr>
          <a:xfrm>
            <a:off x="8872081" y="3838500"/>
            <a:ext cx="1578383" cy="1332547"/>
          </a:xfrm>
          <a:prstGeom prst="star5">
            <a:avLst/>
          </a:prstGeom>
          <a:solidFill>
            <a:srgbClr val="FFD863"/>
          </a:solidFill>
          <a:ln>
            <a:solidFill>
              <a:srgbClr val="FFD8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0000"/>
                </a:solidFill>
              </a:rPr>
              <a:t>59</a:t>
            </a:r>
            <a:endParaRPr lang="vi-VN" sz="2800" b="1" dirty="0">
              <a:solidFill>
                <a:srgbClr val="FF0000"/>
              </a:solidFill>
            </a:endParaRPr>
          </a:p>
        </p:txBody>
      </p:sp>
    </p:spTree>
    <p:extLst>
      <p:ext uri="{BB962C8B-B14F-4D97-AF65-F5344CB8AC3E}">
        <p14:creationId xmlns:p14="http://schemas.microsoft.com/office/powerpoint/2010/main" val="1077030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randombar(horizontal)">
                                      <p:cBhvr>
                                        <p:cTn id="15" dur="500"/>
                                        <p:tgtEl>
                                          <p:spTgt spid="31"/>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up)">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72"/>
                                        </p:tgtEl>
                                        <p:attrNameLst>
                                          <p:attrName>style.visibility</p:attrName>
                                        </p:attrNameLst>
                                      </p:cBhvr>
                                      <p:to>
                                        <p:strVal val="visible"/>
                                      </p:to>
                                    </p:set>
                                    <p:anim calcmode="lin" valueType="num">
                                      <p:cBhvr>
                                        <p:cTn id="25" dur="500" fill="hold"/>
                                        <p:tgtEl>
                                          <p:spTgt spid="72"/>
                                        </p:tgtEl>
                                        <p:attrNameLst>
                                          <p:attrName>ppt_w</p:attrName>
                                        </p:attrNameLst>
                                      </p:cBhvr>
                                      <p:tavLst>
                                        <p:tav tm="0">
                                          <p:val>
                                            <p:fltVal val="0"/>
                                          </p:val>
                                        </p:tav>
                                        <p:tav tm="100000">
                                          <p:val>
                                            <p:strVal val="#ppt_w"/>
                                          </p:val>
                                        </p:tav>
                                      </p:tavLst>
                                    </p:anim>
                                    <p:anim calcmode="lin" valueType="num">
                                      <p:cBhvr>
                                        <p:cTn id="26" dur="500" fill="hold"/>
                                        <p:tgtEl>
                                          <p:spTgt spid="72"/>
                                        </p:tgtEl>
                                        <p:attrNameLst>
                                          <p:attrName>ppt_h</p:attrName>
                                        </p:attrNameLst>
                                      </p:cBhvr>
                                      <p:tavLst>
                                        <p:tav tm="0">
                                          <p:val>
                                            <p:fltVal val="0"/>
                                          </p:val>
                                        </p:tav>
                                        <p:tav tm="100000">
                                          <p:val>
                                            <p:strVal val="#ppt_h"/>
                                          </p:val>
                                        </p:tav>
                                      </p:tavLst>
                                    </p:anim>
                                    <p:animEffect transition="in" filter="fade">
                                      <p:cBhvr>
                                        <p:cTn id="27" dur="500"/>
                                        <p:tgtEl>
                                          <p:spTgt spid="7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wipe(up)">
                                      <p:cBhvr>
                                        <p:cTn id="32" dur="500"/>
                                        <p:tgtEl>
                                          <p:spTgt spid="57"/>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73"/>
                                        </p:tgtEl>
                                        <p:attrNameLst>
                                          <p:attrName>style.visibility</p:attrName>
                                        </p:attrNameLst>
                                      </p:cBhvr>
                                      <p:to>
                                        <p:strVal val="visible"/>
                                      </p:to>
                                    </p:set>
                                    <p:anim calcmode="lin" valueType="num">
                                      <p:cBhvr>
                                        <p:cTn id="37" dur="500" fill="hold"/>
                                        <p:tgtEl>
                                          <p:spTgt spid="73"/>
                                        </p:tgtEl>
                                        <p:attrNameLst>
                                          <p:attrName>ppt_w</p:attrName>
                                        </p:attrNameLst>
                                      </p:cBhvr>
                                      <p:tavLst>
                                        <p:tav tm="0">
                                          <p:val>
                                            <p:fltVal val="0"/>
                                          </p:val>
                                        </p:tav>
                                        <p:tav tm="100000">
                                          <p:val>
                                            <p:strVal val="#ppt_w"/>
                                          </p:val>
                                        </p:tav>
                                      </p:tavLst>
                                    </p:anim>
                                    <p:anim calcmode="lin" valueType="num">
                                      <p:cBhvr>
                                        <p:cTn id="38" dur="500" fill="hold"/>
                                        <p:tgtEl>
                                          <p:spTgt spid="73"/>
                                        </p:tgtEl>
                                        <p:attrNameLst>
                                          <p:attrName>ppt_h</p:attrName>
                                        </p:attrNameLst>
                                      </p:cBhvr>
                                      <p:tavLst>
                                        <p:tav tm="0">
                                          <p:val>
                                            <p:fltVal val="0"/>
                                          </p:val>
                                        </p:tav>
                                        <p:tav tm="100000">
                                          <p:val>
                                            <p:strVal val="#ppt_h"/>
                                          </p:val>
                                        </p:tav>
                                      </p:tavLst>
                                    </p:anim>
                                    <p:animEffect transition="in" filter="fade">
                                      <p:cBhvr>
                                        <p:cTn id="39" dur="500"/>
                                        <p:tgtEl>
                                          <p:spTgt spid="7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wipe(up)">
                                      <p:cBhvr>
                                        <p:cTn id="44" dur="500"/>
                                        <p:tgtEl>
                                          <p:spTgt spid="64"/>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76"/>
                                        </p:tgtEl>
                                        <p:attrNameLst>
                                          <p:attrName>style.visibility</p:attrName>
                                        </p:attrNameLst>
                                      </p:cBhvr>
                                      <p:to>
                                        <p:strVal val="visible"/>
                                      </p:to>
                                    </p:set>
                                    <p:anim calcmode="lin" valueType="num">
                                      <p:cBhvr>
                                        <p:cTn id="49" dur="500" fill="hold"/>
                                        <p:tgtEl>
                                          <p:spTgt spid="76"/>
                                        </p:tgtEl>
                                        <p:attrNameLst>
                                          <p:attrName>ppt_w</p:attrName>
                                        </p:attrNameLst>
                                      </p:cBhvr>
                                      <p:tavLst>
                                        <p:tav tm="0">
                                          <p:val>
                                            <p:fltVal val="0"/>
                                          </p:val>
                                        </p:tav>
                                        <p:tav tm="100000">
                                          <p:val>
                                            <p:strVal val="#ppt_w"/>
                                          </p:val>
                                        </p:tav>
                                      </p:tavLst>
                                    </p:anim>
                                    <p:anim calcmode="lin" valueType="num">
                                      <p:cBhvr>
                                        <p:cTn id="50" dur="500" fill="hold"/>
                                        <p:tgtEl>
                                          <p:spTgt spid="76"/>
                                        </p:tgtEl>
                                        <p:attrNameLst>
                                          <p:attrName>ppt_h</p:attrName>
                                        </p:attrNameLst>
                                      </p:cBhvr>
                                      <p:tavLst>
                                        <p:tav tm="0">
                                          <p:val>
                                            <p:fltVal val="0"/>
                                          </p:val>
                                        </p:tav>
                                        <p:tav tm="100000">
                                          <p:val>
                                            <p:strVal val="#ppt_h"/>
                                          </p:val>
                                        </p:tav>
                                      </p:tavLst>
                                    </p:anim>
                                    <p:animEffect transition="in" filter="fade">
                                      <p:cBhvr>
                                        <p:cTn id="51" dur="500"/>
                                        <p:tgtEl>
                                          <p:spTgt spid="76"/>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68"/>
                                        </p:tgtEl>
                                        <p:attrNameLst>
                                          <p:attrName>style.visibility</p:attrName>
                                        </p:attrNameLst>
                                      </p:cBhvr>
                                      <p:to>
                                        <p:strVal val="visible"/>
                                      </p:to>
                                    </p:set>
                                    <p:animEffect transition="in" filter="wipe(up)">
                                      <p:cBhvr>
                                        <p:cTn id="56" dur="500"/>
                                        <p:tgtEl>
                                          <p:spTgt spid="68"/>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81"/>
                                        </p:tgtEl>
                                        <p:attrNameLst>
                                          <p:attrName>style.visibility</p:attrName>
                                        </p:attrNameLst>
                                      </p:cBhvr>
                                      <p:to>
                                        <p:strVal val="visible"/>
                                      </p:to>
                                    </p:set>
                                    <p:anim calcmode="lin" valueType="num">
                                      <p:cBhvr>
                                        <p:cTn id="61" dur="500" fill="hold"/>
                                        <p:tgtEl>
                                          <p:spTgt spid="81"/>
                                        </p:tgtEl>
                                        <p:attrNameLst>
                                          <p:attrName>ppt_w</p:attrName>
                                        </p:attrNameLst>
                                      </p:cBhvr>
                                      <p:tavLst>
                                        <p:tav tm="0">
                                          <p:val>
                                            <p:fltVal val="0"/>
                                          </p:val>
                                        </p:tav>
                                        <p:tav tm="100000">
                                          <p:val>
                                            <p:strVal val="#ppt_w"/>
                                          </p:val>
                                        </p:tav>
                                      </p:tavLst>
                                    </p:anim>
                                    <p:anim calcmode="lin" valueType="num">
                                      <p:cBhvr>
                                        <p:cTn id="62" dur="500" fill="hold"/>
                                        <p:tgtEl>
                                          <p:spTgt spid="81"/>
                                        </p:tgtEl>
                                        <p:attrNameLst>
                                          <p:attrName>ppt_h</p:attrName>
                                        </p:attrNameLst>
                                      </p:cBhvr>
                                      <p:tavLst>
                                        <p:tav tm="0">
                                          <p:val>
                                            <p:fltVal val="0"/>
                                          </p:val>
                                        </p:tav>
                                        <p:tav tm="100000">
                                          <p:val>
                                            <p:strVal val="#ppt_h"/>
                                          </p:val>
                                        </p:tav>
                                      </p:tavLst>
                                    </p:anim>
                                    <p:animEffect transition="in" filter="fade">
                                      <p:cBhvr>
                                        <p:cTn id="63" dur="500"/>
                                        <p:tgtEl>
                                          <p:spTgt spid="81"/>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82"/>
                                        </p:tgtEl>
                                        <p:attrNameLst>
                                          <p:attrName>style.visibility</p:attrName>
                                        </p:attrNameLst>
                                      </p:cBhvr>
                                      <p:to>
                                        <p:strVal val="visible"/>
                                      </p:to>
                                    </p:set>
                                    <p:animEffect transition="in" filter="fade">
                                      <p:cBhvr>
                                        <p:cTn id="68" dur="500"/>
                                        <p:tgtEl>
                                          <p:spTgt spid="82"/>
                                        </p:tgtEl>
                                      </p:cBhvr>
                                    </p:animEffect>
                                  </p:childTnLst>
                                </p:cTn>
                              </p:par>
                              <p:par>
                                <p:cTn id="69" presetID="10" presetClass="entr" presetSubtype="0" fill="hold" nodeType="withEffect">
                                  <p:stCondLst>
                                    <p:cond delay="0"/>
                                  </p:stCondLst>
                                  <p:childTnLst>
                                    <p:set>
                                      <p:cBhvr>
                                        <p:cTn id="70" dur="1" fill="hold">
                                          <p:stCondLst>
                                            <p:cond delay="0"/>
                                          </p:stCondLst>
                                        </p:cTn>
                                        <p:tgtEl>
                                          <p:spTgt spid="83"/>
                                        </p:tgtEl>
                                        <p:attrNameLst>
                                          <p:attrName>style.visibility</p:attrName>
                                        </p:attrNameLst>
                                      </p:cBhvr>
                                      <p:to>
                                        <p:strVal val="visible"/>
                                      </p:to>
                                    </p:set>
                                    <p:animEffect transition="in" filter="fade">
                                      <p:cBhvr>
                                        <p:cTn id="71" dur="500"/>
                                        <p:tgtEl>
                                          <p:spTgt spid="83"/>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37" fill="hold" nodeType="clickEffect">
                                  <p:stCondLst>
                                    <p:cond delay="0"/>
                                  </p:stCondLst>
                                  <p:childTnLst>
                                    <p:set>
                                      <p:cBhvr>
                                        <p:cTn id="75" dur="1" fill="hold">
                                          <p:stCondLst>
                                            <p:cond delay="0"/>
                                          </p:stCondLst>
                                        </p:cTn>
                                        <p:tgtEl>
                                          <p:spTgt spid="16"/>
                                        </p:tgtEl>
                                        <p:attrNameLst>
                                          <p:attrName>style.visibility</p:attrName>
                                        </p:attrNameLst>
                                      </p:cBhvr>
                                      <p:to>
                                        <p:strVal val="visible"/>
                                      </p:to>
                                    </p:set>
                                    <p:animEffect transition="in" filter="barn(outVertical)">
                                      <p:cBhvr>
                                        <p:cTn id="76" dur="500"/>
                                        <p:tgtEl>
                                          <p:spTgt spid="16"/>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93"/>
                                        </p:tgtEl>
                                        <p:attrNameLst>
                                          <p:attrName>style.visibility</p:attrName>
                                        </p:attrNameLst>
                                      </p:cBhvr>
                                      <p:to>
                                        <p:strVal val="visible"/>
                                      </p:to>
                                    </p:set>
                                    <p:anim calcmode="lin" valueType="num">
                                      <p:cBhvr>
                                        <p:cTn id="81" dur="500" fill="hold"/>
                                        <p:tgtEl>
                                          <p:spTgt spid="93"/>
                                        </p:tgtEl>
                                        <p:attrNameLst>
                                          <p:attrName>ppt_w</p:attrName>
                                        </p:attrNameLst>
                                      </p:cBhvr>
                                      <p:tavLst>
                                        <p:tav tm="0">
                                          <p:val>
                                            <p:fltVal val="0"/>
                                          </p:val>
                                        </p:tav>
                                        <p:tav tm="100000">
                                          <p:val>
                                            <p:strVal val="#ppt_w"/>
                                          </p:val>
                                        </p:tav>
                                      </p:tavLst>
                                    </p:anim>
                                    <p:anim calcmode="lin" valueType="num">
                                      <p:cBhvr>
                                        <p:cTn id="82" dur="500" fill="hold"/>
                                        <p:tgtEl>
                                          <p:spTgt spid="93"/>
                                        </p:tgtEl>
                                        <p:attrNameLst>
                                          <p:attrName>ppt_h</p:attrName>
                                        </p:attrNameLst>
                                      </p:cBhvr>
                                      <p:tavLst>
                                        <p:tav tm="0">
                                          <p:val>
                                            <p:fltVal val="0"/>
                                          </p:val>
                                        </p:tav>
                                        <p:tav tm="100000">
                                          <p:val>
                                            <p:strVal val="#ppt_h"/>
                                          </p:val>
                                        </p:tav>
                                      </p:tavLst>
                                    </p:anim>
                                    <p:animEffect transition="in" filter="fade">
                                      <p:cBhvr>
                                        <p:cTn id="83" dur="500"/>
                                        <p:tgtEl>
                                          <p:spTgt spid="93"/>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16" fill="hold" grpId="0" nodeType="clickEffect">
                                  <p:stCondLst>
                                    <p:cond delay="0"/>
                                  </p:stCondLst>
                                  <p:childTnLst>
                                    <p:set>
                                      <p:cBhvr>
                                        <p:cTn id="87" dur="1" fill="hold">
                                          <p:stCondLst>
                                            <p:cond delay="0"/>
                                          </p:stCondLst>
                                        </p:cTn>
                                        <p:tgtEl>
                                          <p:spTgt spid="94"/>
                                        </p:tgtEl>
                                        <p:attrNameLst>
                                          <p:attrName>style.visibility</p:attrName>
                                        </p:attrNameLst>
                                      </p:cBhvr>
                                      <p:to>
                                        <p:strVal val="visible"/>
                                      </p:to>
                                    </p:set>
                                    <p:anim calcmode="lin" valueType="num">
                                      <p:cBhvr>
                                        <p:cTn id="88" dur="500" fill="hold"/>
                                        <p:tgtEl>
                                          <p:spTgt spid="94"/>
                                        </p:tgtEl>
                                        <p:attrNameLst>
                                          <p:attrName>ppt_w</p:attrName>
                                        </p:attrNameLst>
                                      </p:cBhvr>
                                      <p:tavLst>
                                        <p:tav tm="0">
                                          <p:val>
                                            <p:fltVal val="0"/>
                                          </p:val>
                                        </p:tav>
                                        <p:tav tm="100000">
                                          <p:val>
                                            <p:strVal val="#ppt_w"/>
                                          </p:val>
                                        </p:tav>
                                      </p:tavLst>
                                    </p:anim>
                                    <p:anim calcmode="lin" valueType="num">
                                      <p:cBhvr>
                                        <p:cTn id="89" dur="500" fill="hold"/>
                                        <p:tgtEl>
                                          <p:spTgt spid="94"/>
                                        </p:tgtEl>
                                        <p:attrNameLst>
                                          <p:attrName>ppt_h</p:attrName>
                                        </p:attrNameLst>
                                      </p:cBhvr>
                                      <p:tavLst>
                                        <p:tav tm="0">
                                          <p:val>
                                            <p:fltVal val="0"/>
                                          </p:val>
                                        </p:tav>
                                        <p:tav tm="100000">
                                          <p:val>
                                            <p:strVal val="#ppt_h"/>
                                          </p:val>
                                        </p:tav>
                                      </p:tavLst>
                                    </p:anim>
                                    <p:animEffect transition="in" filter="fade">
                                      <p:cBhvr>
                                        <p:cTn id="90" dur="500"/>
                                        <p:tgtEl>
                                          <p:spTgt spid="94"/>
                                        </p:tgtEl>
                                      </p:cBhvr>
                                    </p:animEffect>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grpId="0" nodeType="clickEffect">
                                  <p:stCondLst>
                                    <p:cond delay="0"/>
                                  </p:stCondLst>
                                  <p:childTnLst>
                                    <p:set>
                                      <p:cBhvr>
                                        <p:cTn id="94" dur="1" fill="hold">
                                          <p:stCondLst>
                                            <p:cond delay="0"/>
                                          </p:stCondLst>
                                        </p:cTn>
                                        <p:tgtEl>
                                          <p:spTgt spid="95"/>
                                        </p:tgtEl>
                                        <p:attrNameLst>
                                          <p:attrName>style.visibility</p:attrName>
                                        </p:attrNameLst>
                                      </p:cBhvr>
                                      <p:to>
                                        <p:strVal val="visible"/>
                                      </p:to>
                                    </p:set>
                                    <p:anim calcmode="lin" valueType="num">
                                      <p:cBhvr>
                                        <p:cTn id="95" dur="500" fill="hold"/>
                                        <p:tgtEl>
                                          <p:spTgt spid="95"/>
                                        </p:tgtEl>
                                        <p:attrNameLst>
                                          <p:attrName>ppt_w</p:attrName>
                                        </p:attrNameLst>
                                      </p:cBhvr>
                                      <p:tavLst>
                                        <p:tav tm="0">
                                          <p:val>
                                            <p:fltVal val="0"/>
                                          </p:val>
                                        </p:tav>
                                        <p:tav tm="100000">
                                          <p:val>
                                            <p:strVal val="#ppt_w"/>
                                          </p:val>
                                        </p:tav>
                                      </p:tavLst>
                                    </p:anim>
                                    <p:anim calcmode="lin" valueType="num">
                                      <p:cBhvr>
                                        <p:cTn id="96" dur="500" fill="hold"/>
                                        <p:tgtEl>
                                          <p:spTgt spid="95"/>
                                        </p:tgtEl>
                                        <p:attrNameLst>
                                          <p:attrName>ppt_h</p:attrName>
                                        </p:attrNameLst>
                                      </p:cBhvr>
                                      <p:tavLst>
                                        <p:tav tm="0">
                                          <p:val>
                                            <p:fltVal val="0"/>
                                          </p:val>
                                        </p:tav>
                                        <p:tav tm="100000">
                                          <p:val>
                                            <p:strVal val="#ppt_h"/>
                                          </p:val>
                                        </p:tav>
                                      </p:tavLst>
                                    </p:anim>
                                    <p:animEffect transition="in" filter="fade">
                                      <p:cBhvr>
                                        <p:cTn id="97"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9" grpId="0"/>
      <p:bldP spid="72" grpId="0"/>
      <p:bldP spid="73" grpId="0"/>
      <p:bldP spid="76" grpId="0"/>
      <p:bldP spid="81" grpId="0"/>
      <p:bldP spid="82" grpId="0" animBg="1"/>
      <p:bldP spid="93" grpId="0" animBg="1"/>
      <p:bldP spid="94" grpId="0" animBg="1"/>
      <p:bldP spid="9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Users\TUAN\Downloads\Luyện tập 1.png">
            <a:extLst>
              <a:ext uri="{FF2B5EF4-FFF2-40B4-BE49-F238E27FC236}">
                <a16:creationId xmlns:a16="http://schemas.microsoft.com/office/drawing/2014/main" id="{439545A9-2DD8-4B85-AB11-A53FA02BA774}"/>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6" name="Oval 5">
            <a:extLst>
              <a:ext uri="{FF2B5EF4-FFF2-40B4-BE49-F238E27FC236}">
                <a16:creationId xmlns:a16="http://schemas.microsoft.com/office/drawing/2014/main" id="{CED91646-F433-4E33-9259-5D3151798DE5}"/>
              </a:ext>
            </a:extLst>
          </p:cNvPr>
          <p:cNvSpPr/>
          <p:nvPr/>
        </p:nvSpPr>
        <p:spPr>
          <a:xfrm>
            <a:off x="1284688" y="1192305"/>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3</a:t>
            </a:r>
            <a:endParaRPr lang="vi-VN" sz="3200" b="1" dirty="0"/>
          </a:p>
        </p:txBody>
      </p:sp>
      <p:sp>
        <p:nvSpPr>
          <p:cNvPr id="8" name="TextBox 7">
            <a:extLst>
              <a:ext uri="{FF2B5EF4-FFF2-40B4-BE49-F238E27FC236}">
                <a16:creationId xmlns:a16="http://schemas.microsoft.com/office/drawing/2014/main" id="{A68259A6-7178-4239-B4B2-F47B84EF0690}"/>
              </a:ext>
            </a:extLst>
          </p:cNvPr>
          <p:cNvSpPr txBox="1"/>
          <p:nvPr/>
        </p:nvSpPr>
        <p:spPr>
          <a:xfrm>
            <a:off x="1849044" y="957834"/>
            <a:ext cx="9570796" cy="830997"/>
          </a:xfrm>
          <a:prstGeom prst="rect">
            <a:avLst/>
          </a:prstGeom>
          <a:noFill/>
        </p:spPr>
        <p:txBody>
          <a:bodyPr wrap="square" rtlCol="0">
            <a:spAutoFit/>
          </a:bodyPr>
          <a:lstStyle/>
          <a:p>
            <a:pPr algn="just"/>
            <a:r>
              <a:rPr lang="vi-VN" sz="2400" dirty="0"/>
              <a:t>Cầu thang lên nhà sóc có tất cả 32 bậc thang. Sóc đã leo được 9 bậc thang. Hỏi sóc cần leo thêm bao nhiêu bậc thang nữa để vào nhà?</a:t>
            </a:r>
          </a:p>
        </p:txBody>
      </p:sp>
      <p:pic>
        <p:nvPicPr>
          <p:cNvPr id="2" name="Picture 1">
            <a:extLst>
              <a:ext uri="{FF2B5EF4-FFF2-40B4-BE49-F238E27FC236}">
                <a16:creationId xmlns:a16="http://schemas.microsoft.com/office/drawing/2014/main" id="{EE05D0D4-8D7C-4CE4-B103-11C737841B8A}"/>
              </a:ext>
            </a:extLst>
          </p:cNvPr>
          <p:cNvPicPr>
            <a:picLocks noChangeAspect="1"/>
          </p:cNvPicPr>
          <p:nvPr/>
        </p:nvPicPr>
        <p:blipFill>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tretch>
            <a:fillRect/>
          </a:stretch>
        </p:blipFill>
        <p:spPr>
          <a:xfrm>
            <a:off x="3429985" y="2805949"/>
            <a:ext cx="5667375" cy="3810000"/>
          </a:xfrm>
          <a:prstGeom prst="rect">
            <a:avLst/>
          </a:prstGeom>
        </p:spPr>
      </p:pic>
      <p:cxnSp>
        <p:nvCxnSpPr>
          <p:cNvPr id="5" name="Straight Connector 4"/>
          <p:cNvCxnSpPr/>
          <p:nvPr/>
        </p:nvCxnSpPr>
        <p:spPr>
          <a:xfrm>
            <a:off x="5140960" y="1330960"/>
            <a:ext cx="290576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869680" y="1373332"/>
            <a:ext cx="243840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1950720" y="1780403"/>
            <a:ext cx="74168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429985" y="1780403"/>
            <a:ext cx="7552975"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2851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randombar(horizontal)">
                                      <p:cBhvr>
                                        <p:cTn id="16" dur="500"/>
                                        <p:tgtEl>
                                          <p:spTgt spid="5"/>
                                        </p:tgtEl>
                                      </p:cBhvr>
                                    </p:animEffect>
                                  </p:childTnLst>
                                </p:cTn>
                              </p:par>
                              <p:par>
                                <p:cTn id="17" presetID="14" presetClass="entr" presetSubtype="1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randombar(horizontal)">
                                      <p:cBhvr>
                                        <p:cTn id="19" dur="500"/>
                                        <p:tgtEl>
                                          <p:spTgt spid="12"/>
                                        </p:tgtEl>
                                      </p:cBhvr>
                                    </p:animEffect>
                                  </p:childTnLst>
                                </p:cTn>
                              </p:par>
                              <p:par>
                                <p:cTn id="20" presetID="14" presetClass="entr" presetSubtype="10" fill="hold"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randombar(horizontal)">
                                      <p:cBhvr>
                                        <p:cTn id="22" dur="500"/>
                                        <p:tgtEl>
                                          <p:spTgt spid="14"/>
                                        </p:tgtEl>
                                      </p:cBhvr>
                                    </p:animEffect>
                                  </p:childTnLst>
                                </p:cTn>
                              </p:par>
                              <p:par>
                                <p:cTn id="23" presetID="14" presetClass="entr" presetSubtype="10"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randombar(horizontal)">
                                      <p:cBhvr>
                                        <p:cTn id="2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346" y="-54593"/>
            <a:ext cx="12189654" cy="735874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FEA66F5-FD50-4DD8-AB4A-C54262D6B7D9}"/>
              </a:ext>
            </a:extLst>
          </p:cNvPr>
          <p:cNvSpPr txBox="1"/>
          <p:nvPr/>
        </p:nvSpPr>
        <p:spPr>
          <a:xfrm>
            <a:off x="2781625" y="2902507"/>
            <a:ext cx="2667636"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endParaRPr kumimoji="0" lang="en-US" sz="26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86911" y="9957"/>
            <a:ext cx="10505089" cy="7109445"/>
          </a:xfrm>
          <a:prstGeom prst="rect">
            <a:avLst/>
          </a:prstGeom>
        </p:spPr>
      </p:pic>
      <p:sp>
        <p:nvSpPr>
          <p:cNvPr id="14" name="Rounded Rectangle 13"/>
          <p:cNvSpPr/>
          <p:nvPr/>
        </p:nvSpPr>
        <p:spPr>
          <a:xfrm>
            <a:off x="265759" y="1306560"/>
            <a:ext cx="1199150" cy="1413548"/>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5" name="TextBox 14"/>
          <p:cNvSpPr txBox="1"/>
          <p:nvPr/>
        </p:nvSpPr>
        <p:spPr>
          <a:xfrm>
            <a:off x="340409" y="1447663"/>
            <a:ext cx="117543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FF0000"/>
                </a:solidFill>
                <a:effectLst/>
                <a:uLnTx/>
                <a:uFillTx/>
                <a:latin typeface="HP001 4 hàng" pitchFamily="34" charset="-93"/>
                <a:ea typeface="+mn-ea"/>
                <a:cs typeface="Times New Roman" panose="02020603050405020304" pitchFamily="18" charset="0"/>
              </a:rPr>
              <a:t>Vở</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HP001 4 hàng" pitchFamily="34" charset="-93"/>
                <a:ea typeface="+mn-ea"/>
                <a:cs typeface="Times New Roman" panose="02020603050405020304" pitchFamily="18" charset="0"/>
              </a:rPr>
              <a:t>Toán</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p:txBody>
      </p:sp>
      <p:pic>
        <p:nvPicPr>
          <p:cNvPr id="16" name="图片 40964" descr="1-40"/>
          <p:cNvPicPr>
            <a:picLocks noChangeAspect="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29174" y="-52495"/>
            <a:ext cx="132715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3281819" y="5014151"/>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1" name="TextBox 30"/>
          <p:cNvSpPr txBox="1"/>
          <p:nvPr/>
        </p:nvSpPr>
        <p:spPr>
          <a:xfrm>
            <a:off x="5294607" y="4993125"/>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7" name="TextBox 36"/>
          <p:cNvSpPr txBox="1"/>
          <p:nvPr/>
        </p:nvSpPr>
        <p:spPr>
          <a:xfrm>
            <a:off x="7323161" y="49720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3" name="TextBox 42"/>
          <p:cNvSpPr txBox="1"/>
          <p:nvPr/>
        </p:nvSpPr>
        <p:spPr>
          <a:xfrm>
            <a:off x="9351715" y="4998371"/>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8" name="TextBox 47"/>
          <p:cNvSpPr txBox="1"/>
          <p:nvPr/>
        </p:nvSpPr>
        <p:spPr>
          <a:xfrm>
            <a:off x="-990505" y="2927503"/>
            <a:ext cx="366112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Hướng</a:t>
            </a:r>
            <a:r>
              <a:rPr kumimoji="0" lang="en-US" sz="14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dẫn</a:t>
            </a:r>
            <a:r>
              <a:rPr kumimoji="0" lang="en-US" sz="14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làm</a:t>
            </a:r>
            <a:r>
              <a:rPr kumimoji="0" lang="en-US" sz="14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bài</a:t>
            </a:r>
            <a:endParaRPr kumimoji="0" lang="en-US" sz="14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anose="02020603050405020304" pitchFamily="18" charset="0"/>
              <a:sym typeface="Arial"/>
            </a:endParaRPr>
          </a:p>
        </p:txBody>
      </p:sp>
      <p:sp>
        <p:nvSpPr>
          <p:cNvPr id="52" name="TextBox 51"/>
          <p:cNvSpPr txBox="1"/>
          <p:nvPr/>
        </p:nvSpPr>
        <p:spPr>
          <a:xfrm>
            <a:off x="2900591" y="948594"/>
            <a:ext cx="370106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Tóm</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tắt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3" name="TextBox 52"/>
          <p:cNvSpPr txBox="1"/>
          <p:nvPr/>
        </p:nvSpPr>
        <p:spPr>
          <a:xfrm>
            <a:off x="5496114" y="3410455"/>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Bài</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giải</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4" name="TextBox 53"/>
          <p:cNvSpPr txBox="1"/>
          <p:nvPr/>
        </p:nvSpPr>
        <p:spPr>
          <a:xfrm>
            <a:off x="2215781" y="1552740"/>
            <a:ext cx="7085617"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Có</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32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bậc</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thang</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5" name="TextBox 54"/>
          <p:cNvSpPr txBox="1"/>
          <p:nvPr/>
        </p:nvSpPr>
        <p:spPr>
          <a:xfrm>
            <a:off x="2223665" y="2177932"/>
            <a:ext cx="9340341"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lang="en-US" sz="3200" b="1" dirty="0" err="1" smtClean="0">
                <a:solidFill>
                  <a:srgbClr val="7030A0"/>
                </a:solidFill>
                <a:latin typeface="HP001 4 hàng" panose="020B0603050302020204" pitchFamily="34" charset="-93"/>
                <a:cs typeface="Times New Roman" pitchFamily="18" charset="0"/>
              </a:rPr>
              <a:t>Đã</a:t>
            </a:r>
            <a:r>
              <a:rPr lang="en-US" sz="3200" b="1" dirty="0" smtClean="0">
                <a:solidFill>
                  <a:srgbClr val="7030A0"/>
                </a:solidFill>
                <a:latin typeface="HP001 4 hàng" panose="020B0603050302020204" pitchFamily="34" charset="-93"/>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leo</a:t>
            </a:r>
            <a:r>
              <a:rPr lang="en-US" sz="3200" b="1" dirty="0" smtClean="0">
                <a:solidFill>
                  <a:srgbClr val="7030A0"/>
                </a:solidFill>
                <a:latin typeface="HP001 4 hàng" panose="020B0603050302020204" pitchFamily="34" charset="-93"/>
                <a:cs typeface="Times New Roman" pitchFamily="18" charset="0"/>
              </a:rPr>
              <a:t>: 9 </a:t>
            </a:r>
            <a:r>
              <a:rPr lang="en-US" sz="3200" b="1" dirty="0" err="1" smtClean="0">
                <a:solidFill>
                  <a:srgbClr val="7030A0"/>
                </a:solidFill>
                <a:latin typeface="HP001 4 hàng" panose="020B0603050302020204" pitchFamily="34" charset="-93"/>
                <a:cs typeface="Times New Roman" pitchFamily="18" charset="0"/>
              </a:rPr>
              <a:t>bậc</a:t>
            </a:r>
            <a:r>
              <a:rPr lang="en-US" sz="3200" b="1" dirty="0" smtClean="0">
                <a:solidFill>
                  <a:srgbClr val="7030A0"/>
                </a:solidFill>
                <a:latin typeface="HP001 4 hàng" panose="020B0603050302020204" pitchFamily="34" charset="-93"/>
                <a:cs typeface="Times New Roman" pitchFamily="18" charset="0"/>
              </a:rPr>
              <a:t> thang</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6" name="TextBox 55"/>
          <p:cNvSpPr txBox="1"/>
          <p:nvPr/>
        </p:nvSpPr>
        <p:spPr>
          <a:xfrm>
            <a:off x="2220367" y="2793687"/>
            <a:ext cx="8079590"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Cần</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leo</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thêm</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lang="en-US" sz="3200" b="1" noProof="0" dirty="0" err="1" smtClean="0">
                <a:solidFill>
                  <a:srgbClr val="7030A0"/>
                </a:solidFill>
                <a:latin typeface="HP001 4 hàng" panose="020B0603050302020204" pitchFamily="34" charset="-93"/>
                <a:cs typeface="Times New Roman" pitchFamily="18" charset="0"/>
              </a:rPr>
              <a:t>b</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ậc</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thang?</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60" name="TextBox 59"/>
          <p:cNvSpPr txBox="1"/>
          <p:nvPr/>
        </p:nvSpPr>
        <p:spPr>
          <a:xfrm>
            <a:off x="-60876" y="3297869"/>
            <a:ext cx="366112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Bài</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2, 4, 5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làm</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sgk</a:t>
            </a:r>
            <a:endPar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Bài</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1, 3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làm</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vở</a:t>
            </a:r>
            <a:endParaRPr kumimoji="0" lang="en-US" sz="1600" b="1" i="1"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anose="02020603050405020304" pitchFamily="18" charset="0"/>
              <a:sym typeface="Arial"/>
            </a:endParaRPr>
          </a:p>
        </p:txBody>
      </p:sp>
      <p:sp>
        <p:nvSpPr>
          <p:cNvPr id="22" name="TextBox 21"/>
          <p:cNvSpPr txBox="1"/>
          <p:nvPr/>
        </p:nvSpPr>
        <p:spPr>
          <a:xfrm>
            <a:off x="2215185" y="328242"/>
            <a:ext cx="370106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Bài</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3:</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0" name="TextBox 19"/>
          <p:cNvSpPr txBox="1"/>
          <p:nvPr/>
        </p:nvSpPr>
        <p:spPr>
          <a:xfrm>
            <a:off x="2742942" y="4029162"/>
            <a:ext cx="919505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Só</a:t>
            </a:r>
            <a:r>
              <a:rPr lang="en-US" sz="3200" b="1" dirty="0" smtClean="0">
                <a:solidFill>
                  <a:srgbClr val="7030A0"/>
                </a:solidFill>
                <a:latin typeface="HP001 4 hàng" panose="020B0603050302020204" pitchFamily="34" charset="-93"/>
                <a:cs typeface="Times New Roman" pitchFamily="18" charset="0"/>
              </a:rPr>
              <a:t>c </a:t>
            </a:r>
            <a:r>
              <a:rPr lang="en-US" sz="3200" b="1" dirty="0" err="1" smtClean="0">
                <a:solidFill>
                  <a:srgbClr val="7030A0"/>
                </a:solidFill>
                <a:latin typeface="HP001 4 hàng" panose="020B0603050302020204" pitchFamily="34" charset="-93"/>
                <a:cs typeface="Times New Roman" pitchFamily="18" charset="0"/>
              </a:rPr>
              <a:t>cần</a:t>
            </a:r>
            <a:r>
              <a:rPr lang="en-US" sz="3200" b="1" dirty="0" smtClean="0">
                <a:solidFill>
                  <a:srgbClr val="7030A0"/>
                </a:solidFill>
                <a:latin typeface="HP001 4 hàng" panose="020B0603050302020204" pitchFamily="34" charset="-93"/>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leo</a:t>
            </a:r>
            <a:r>
              <a:rPr lang="en-US" sz="3200" b="1" dirty="0" smtClean="0">
                <a:solidFill>
                  <a:srgbClr val="7030A0"/>
                </a:solidFill>
                <a:latin typeface="HP001 4 hàng" panose="020B0603050302020204" pitchFamily="34" charset="-93"/>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thêm</a:t>
            </a:r>
            <a:r>
              <a:rPr lang="en-US" sz="3200" b="1" dirty="0" smtClean="0">
                <a:solidFill>
                  <a:srgbClr val="7030A0"/>
                </a:solidFill>
                <a:latin typeface="HP001 4 hàng" panose="020B0603050302020204" pitchFamily="34" charset="-93"/>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số</a:t>
            </a:r>
            <a:r>
              <a:rPr lang="en-US" sz="3200" b="1" dirty="0" smtClean="0">
                <a:solidFill>
                  <a:srgbClr val="7030A0"/>
                </a:solidFill>
                <a:latin typeface="HP001 4 hàng" panose="020B0603050302020204" pitchFamily="34" charset="-93"/>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bậc</a:t>
            </a:r>
            <a:r>
              <a:rPr lang="en-US" sz="3200" b="1" dirty="0" smtClean="0">
                <a:solidFill>
                  <a:srgbClr val="7030A0"/>
                </a:solidFill>
                <a:latin typeface="HP001 4 hàng" panose="020B0603050302020204" pitchFamily="34" charset="-93"/>
                <a:cs typeface="Times New Roman" pitchFamily="18" charset="0"/>
              </a:rPr>
              <a:t> thang </a:t>
            </a:r>
            <a:r>
              <a:rPr lang="en-US" sz="3200" b="1" dirty="0" err="1" smtClean="0">
                <a:solidFill>
                  <a:srgbClr val="7030A0"/>
                </a:solidFill>
                <a:latin typeface="HP001 4 hàng" panose="020B0603050302020204" pitchFamily="34" charset="-93"/>
                <a:cs typeface="Times New Roman" pitchFamily="18" charset="0"/>
              </a:rPr>
              <a:t>nữa</a:t>
            </a:r>
            <a:r>
              <a:rPr lang="en-US" sz="3200" b="1" dirty="0" smtClean="0">
                <a:solidFill>
                  <a:srgbClr val="7030A0"/>
                </a:solidFill>
                <a:latin typeface="HP001 4 hàng" panose="020B0603050302020204" pitchFamily="34" charset="-93"/>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để</a:t>
            </a:r>
            <a:r>
              <a:rPr lang="en-US" sz="3200" b="1" dirty="0" smtClean="0">
                <a:solidFill>
                  <a:srgbClr val="7030A0"/>
                </a:solidFill>
                <a:latin typeface="HP001 4 hàng" panose="020B0603050302020204" pitchFamily="34" charset="-93"/>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vào</a:t>
            </a:r>
            <a:r>
              <a:rPr lang="en-US" sz="3200" b="1" dirty="0" smtClean="0">
                <a:solidFill>
                  <a:srgbClr val="7030A0"/>
                </a:solidFill>
                <a:latin typeface="HP001 4 hàng" panose="020B0603050302020204" pitchFamily="34" charset="-93"/>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nhà</a:t>
            </a:r>
            <a:r>
              <a:rPr lang="en-US" sz="3200" b="1" dirty="0" smtClean="0">
                <a:solidFill>
                  <a:srgbClr val="7030A0"/>
                </a:solidFill>
                <a:latin typeface="HP001 4 hàng" panose="020B0603050302020204" pitchFamily="34" charset="-93"/>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là</a:t>
            </a:r>
            <a:r>
              <a:rPr lang="en-US" sz="3200" b="1" dirty="0" smtClean="0">
                <a:solidFill>
                  <a:srgbClr val="7030A0"/>
                </a:solidFill>
                <a:latin typeface="HP001 4 hàng" panose="020B0603050302020204" pitchFamily="34" charset="-93"/>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1" name="TextBox 20"/>
          <p:cNvSpPr txBox="1"/>
          <p:nvPr/>
        </p:nvSpPr>
        <p:spPr>
          <a:xfrm>
            <a:off x="4774572" y="4638890"/>
            <a:ext cx="495440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32 – 9 = 23</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bậc</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3" name="TextBox 22"/>
          <p:cNvSpPr txBox="1"/>
          <p:nvPr/>
        </p:nvSpPr>
        <p:spPr>
          <a:xfrm>
            <a:off x="5471440" y="5275083"/>
            <a:ext cx="495440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Đáp</a:t>
            </a:r>
            <a:r>
              <a:rPr lang="en-US" sz="3200" b="1" dirty="0" smtClean="0">
                <a:solidFill>
                  <a:srgbClr val="7030A0"/>
                </a:solidFill>
                <a:latin typeface="HP001 4 hàng" panose="020B0603050302020204" pitchFamily="34" charset="-93"/>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số</a:t>
            </a:r>
            <a:r>
              <a:rPr lang="en-US" sz="3200" b="1" dirty="0" smtClean="0">
                <a:solidFill>
                  <a:srgbClr val="7030A0"/>
                </a:solidFill>
                <a:latin typeface="HP001 4 hàng" panose="020B0603050302020204" pitchFamily="34" charset="-93"/>
                <a:cs typeface="Times New Roman" pitchFamily="18" charset="0"/>
              </a:rPr>
              <a:t>: 32 </a:t>
            </a:r>
            <a:r>
              <a:rPr lang="en-US" sz="3200" b="1" dirty="0" err="1" smtClean="0">
                <a:solidFill>
                  <a:srgbClr val="7030A0"/>
                </a:solidFill>
                <a:latin typeface="HP001 4 hàng" panose="020B0603050302020204" pitchFamily="34" charset="-93"/>
                <a:cs typeface="Times New Roman" pitchFamily="18" charset="0"/>
              </a:rPr>
              <a:t>bậc</a:t>
            </a:r>
            <a:r>
              <a:rPr lang="en-US" sz="3200" b="1" dirty="0" smtClean="0">
                <a:solidFill>
                  <a:srgbClr val="7030A0"/>
                </a:solidFill>
                <a:latin typeface="HP001 4 hàng" panose="020B0603050302020204" pitchFamily="34" charset="-93"/>
                <a:cs typeface="Times New Roman" pitchFamily="18" charset="0"/>
              </a:rPr>
              <a:t> thang.</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Tree>
    <p:extLst>
      <p:ext uri="{BB962C8B-B14F-4D97-AF65-F5344CB8AC3E}">
        <p14:creationId xmlns:p14="http://schemas.microsoft.com/office/powerpoint/2010/main" val="118025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500" fill="hold"/>
                                        <p:tgtEl>
                                          <p:spTgt spid="21"/>
                                        </p:tgtEl>
                                        <p:attrNameLst>
                                          <p:attrName>ppt_w</p:attrName>
                                        </p:attrNameLst>
                                      </p:cBhvr>
                                      <p:tavLst>
                                        <p:tav tm="0">
                                          <p:val>
                                            <p:fltVal val="0"/>
                                          </p:val>
                                        </p:tav>
                                        <p:tav tm="100000">
                                          <p:val>
                                            <p:strVal val="#ppt_w"/>
                                          </p:val>
                                        </p:tav>
                                      </p:tavLst>
                                    </p:anim>
                                    <p:anim calcmode="lin" valueType="num">
                                      <p:cBhvr>
                                        <p:cTn id="15" dur="500" fill="hold"/>
                                        <p:tgtEl>
                                          <p:spTgt spid="21"/>
                                        </p:tgtEl>
                                        <p:attrNameLst>
                                          <p:attrName>ppt_h</p:attrName>
                                        </p:attrNameLst>
                                      </p:cBhvr>
                                      <p:tavLst>
                                        <p:tav tm="0">
                                          <p:val>
                                            <p:fltVal val="0"/>
                                          </p:val>
                                        </p:tav>
                                        <p:tav tm="100000">
                                          <p:val>
                                            <p:strVal val="#ppt_h"/>
                                          </p:val>
                                        </p:tav>
                                      </p:tavLst>
                                    </p:anim>
                                    <p:animEffect transition="in" filter="fade">
                                      <p:cBhvr>
                                        <p:cTn id="16" dur="500"/>
                                        <p:tgtEl>
                                          <p:spTgt spid="21"/>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500" fill="hold"/>
                                        <p:tgtEl>
                                          <p:spTgt spid="23"/>
                                        </p:tgtEl>
                                        <p:attrNameLst>
                                          <p:attrName>ppt_w</p:attrName>
                                        </p:attrNameLst>
                                      </p:cBhvr>
                                      <p:tavLst>
                                        <p:tav tm="0">
                                          <p:val>
                                            <p:fltVal val="0"/>
                                          </p:val>
                                        </p:tav>
                                        <p:tav tm="100000">
                                          <p:val>
                                            <p:strVal val="#ppt_w"/>
                                          </p:val>
                                        </p:tav>
                                      </p:tavLst>
                                    </p:anim>
                                    <p:anim calcmode="lin" valueType="num">
                                      <p:cBhvr>
                                        <p:cTn id="22" dur="500" fill="hold"/>
                                        <p:tgtEl>
                                          <p:spTgt spid="23"/>
                                        </p:tgtEl>
                                        <p:attrNameLst>
                                          <p:attrName>ppt_h</p:attrName>
                                        </p:attrNameLst>
                                      </p:cBhvr>
                                      <p:tavLst>
                                        <p:tav tm="0">
                                          <p:val>
                                            <p:fltVal val="0"/>
                                          </p:val>
                                        </p:tav>
                                        <p:tav tm="100000">
                                          <p:val>
                                            <p:strVal val="#ppt_h"/>
                                          </p:val>
                                        </p:tav>
                                      </p:tavLst>
                                    </p:anim>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13EA1F3E-5853-47D1-BC70-F3C5656E2117}"/>
              </a:ext>
            </a:extLst>
          </p:cNvPr>
          <p:cNvSpPr/>
          <p:nvPr/>
        </p:nvSpPr>
        <p:spPr>
          <a:xfrm>
            <a:off x="2967936" y="709395"/>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4</a:t>
            </a:r>
            <a:endParaRPr lang="vi-VN" sz="3200" b="1" dirty="0"/>
          </a:p>
        </p:txBody>
      </p:sp>
      <p:sp>
        <p:nvSpPr>
          <p:cNvPr id="5" name="TextBox 4">
            <a:extLst>
              <a:ext uri="{FF2B5EF4-FFF2-40B4-BE49-F238E27FC236}">
                <a16:creationId xmlns:a16="http://schemas.microsoft.com/office/drawing/2014/main" id="{699392C6-494A-4B59-A6A2-4DDD7D22A582}"/>
              </a:ext>
            </a:extLst>
          </p:cNvPr>
          <p:cNvSpPr txBox="1"/>
          <p:nvPr/>
        </p:nvSpPr>
        <p:spPr>
          <a:xfrm>
            <a:off x="3405259" y="709395"/>
            <a:ext cx="7580794" cy="461665"/>
          </a:xfrm>
          <a:prstGeom prst="rect">
            <a:avLst/>
          </a:prstGeom>
          <a:noFill/>
        </p:spPr>
        <p:txBody>
          <a:bodyPr wrap="square" rtlCol="0">
            <a:spAutoFit/>
          </a:bodyPr>
          <a:lstStyle/>
          <a:p>
            <a:r>
              <a:rPr lang="vi-VN" sz="2400" dirty="0"/>
              <a:t>Chọn câu trả lời đúng.</a:t>
            </a:r>
          </a:p>
        </p:txBody>
      </p:sp>
      <p:pic>
        <p:nvPicPr>
          <p:cNvPr id="61" name="Picture 60" descr="C:\Users\TUAN\Downloads\Luyện tập 1.png">
            <a:extLst>
              <a:ext uri="{FF2B5EF4-FFF2-40B4-BE49-F238E27FC236}">
                <a16:creationId xmlns:a16="http://schemas.microsoft.com/office/drawing/2014/main" id="{3C466207-BCE1-4610-B150-1A172EB3F73D}"/>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pic>
        <p:nvPicPr>
          <p:cNvPr id="2" name="Picture 1">
            <a:extLst>
              <a:ext uri="{FF2B5EF4-FFF2-40B4-BE49-F238E27FC236}">
                <a16:creationId xmlns:a16="http://schemas.microsoft.com/office/drawing/2014/main" id="{3EAC6CC9-A7C8-4736-8C3D-EEE22ECF5DA9}"/>
              </a:ext>
            </a:extLst>
          </p:cNvPr>
          <p:cNvPicPr>
            <a:picLocks noChangeAspect="1"/>
          </p:cNvPicPr>
          <p:nvPr/>
        </p:nvPicPr>
        <p:blipFill>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tretch>
            <a:fillRect/>
          </a:stretch>
        </p:blipFill>
        <p:spPr>
          <a:xfrm>
            <a:off x="457820" y="2163657"/>
            <a:ext cx="7307954" cy="4304551"/>
          </a:xfrm>
          <a:prstGeom prst="rect">
            <a:avLst/>
          </a:prstGeom>
        </p:spPr>
      </p:pic>
      <p:grpSp>
        <p:nvGrpSpPr>
          <p:cNvPr id="25" name="Group 24">
            <a:extLst>
              <a:ext uri="{FF2B5EF4-FFF2-40B4-BE49-F238E27FC236}">
                <a16:creationId xmlns:a16="http://schemas.microsoft.com/office/drawing/2014/main" id="{BAFF780D-3685-4526-A655-E295930E331D}"/>
              </a:ext>
            </a:extLst>
          </p:cNvPr>
          <p:cNvGrpSpPr/>
          <p:nvPr/>
        </p:nvGrpSpPr>
        <p:grpSpPr>
          <a:xfrm>
            <a:off x="866165" y="1527300"/>
            <a:ext cx="2101771" cy="957566"/>
            <a:chOff x="2641600" y="2733430"/>
            <a:chExt cx="1553428" cy="957566"/>
          </a:xfrm>
        </p:grpSpPr>
        <p:sp>
          <p:nvSpPr>
            <p:cNvPr id="28" name="Speech Bubble: Oval 27">
              <a:extLst>
                <a:ext uri="{FF2B5EF4-FFF2-40B4-BE49-F238E27FC236}">
                  <a16:creationId xmlns:a16="http://schemas.microsoft.com/office/drawing/2014/main" id="{0BA3531E-CAE2-49CA-A75A-D919DAEDBA27}"/>
                </a:ext>
              </a:extLst>
            </p:cNvPr>
            <p:cNvSpPr/>
            <p:nvPr/>
          </p:nvSpPr>
          <p:spPr>
            <a:xfrm>
              <a:off x="2641600" y="2733430"/>
              <a:ext cx="1534245" cy="957566"/>
            </a:xfrm>
            <a:prstGeom prst="wedgeEllipseCallout">
              <a:avLst>
                <a:gd name="adj1" fmla="val 26996"/>
                <a:gd name="adj2" fmla="val 77663"/>
              </a:avLst>
            </a:prstGeom>
            <a:solidFill>
              <a:schemeClr val="bg1"/>
            </a:solidFill>
            <a:ln w="28575">
              <a:solidFill>
                <a:schemeClr val="tx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31" name="TextBox 30">
              <a:extLst>
                <a:ext uri="{FF2B5EF4-FFF2-40B4-BE49-F238E27FC236}">
                  <a16:creationId xmlns:a16="http://schemas.microsoft.com/office/drawing/2014/main" id="{A25AFA97-1BCC-4B39-A7BA-200D0AFA9304}"/>
                </a:ext>
              </a:extLst>
            </p:cNvPr>
            <p:cNvSpPr txBox="1"/>
            <p:nvPr/>
          </p:nvSpPr>
          <p:spPr>
            <a:xfrm>
              <a:off x="2660783" y="2779018"/>
              <a:ext cx="1534245" cy="830997"/>
            </a:xfrm>
            <a:prstGeom prst="rect">
              <a:avLst/>
            </a:prstGeom>
            <a:noFill/>
          </p:spPr>
          <p:txBody>
            <a:bodyPr wrap="square" rtlCol="0">
              <a:spAutoFit/>
            </a:bodyPr>
            <a:lstStyle/>
            <a:p>
              <a:pPr algn="ctr"/>
              <a:r>
                <a:rPr lang="vi-VN" sz="2400" i="1" dirty="0">
                  <a:latin typeface="Arial" panose="020B0604020202020204" pitchFamily="34" charset="0"/>
                  <a:cs typeface="Arial" panose="020B0604020202020204" pitchFamily="34" charset="0"/>
                </a:rPr>
                <a:t>Tớ có 20</a:t>
              </a:r>
            </a:p>
            <a:p>
              <a:pPr algn="ctr"/>
              <a:r>
                <a:rPr lang="vi-VN" sz="2400" i="1" dirty="0">
                  <a:latin typeface="Arial" panose="020B0604020202020204" pitchFamily="34" charset="0"/>
                  <a:cs typeface="Arial" panose="020B0604020202020204" pitchFamily="34" charset="0"/>
                </a:rPr>
                <a:t>cái nhãn vở.</a:t>
              </a:r>
            </a:p>
          </p:txBody>
        </p:sp>
      </p:grpSp>
      <p:grpSp>
        <p:nvGrpSpPr>
          <p:cNvPr id="32" name="Group 31">
            <a:extLst>
              <a:ext uri="{FF2B5EF4-FFF2-40B4-BE49-F238E27FC236}">
                <a16:creationId xmlns:a16="http://schemas.microsoft.com/office/drawing/2014/main" id="{03CFC222-F062-4686-8323-B9233542F701}"/>
              </a:ext>
            </a:extLst>
          </p:cNvPr>
          <p:cNvGrpSpPr/>
          <p:nvPr/>
        </p:nvGrpSpPr>
        <p:grpSpPr>
          <a:xfrm>
            <a:off x="3239129" y="1328634"/>
            <a:ext cx="2101771" cy="957566"/>
            <a:chOff x="2641600" y="2733430"/>
            <a:chExt cx="1553428" cy="957566"/>
          </a:xfrm>
        </p:grpSpPr>
        <p:sp>
          <p:nvSpPr>
            <p:cNvPr id="33" name="Speech Bubble: Oval 32">
              <a:extLst>
                <a:ext uri="{FF2B5EF4-FFF2-40B4-BE49-F238E27FC236}">
                  <a16:creationId xmlns:a16="http://schemas.microsoft.com/office/drawing/2014/main" id="{B8E19E02-78EB-4666-8829-90EF47DBF7FB}"/>
                </a:ext>
              </a:extLst>
            </p:cNvPr>
            <p:cNvSpPr/>
            <p:nvPr/>
          </p:nvSpPr>
          <p:spPr>
            <a:xfrm>
              <a:off x="2641600" y="2733430"/>
              <a:ext cx="1534245" cy="957566"/>
            </a:xfrm>
            <a:prstGeom prst="wedgeEllipseCallout">
              <a:avLst>
                <a:gd name="adj1" fmla="val 8801"/>
                <a:gd name="adj2" fmla="val 88042"/>
              </a:avLst>
            </a:prstGeom>
            <a:solidFill>
              <a:schemeClr val="bg1"/>
            </a:solidFill>
            <a:ln w="28575">
              <a:solidFill>
                <a:schemeClr val="tx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34" name="TextBox 33">
              <a:extLst>
                <a:ext uri="{FF2B5EF4-FFF2-40B4-BE49-F238E27FC236}">
                  <a16:creationId xmlns:a16="http://schemas.microsoft.com/office/drawing/2014/main" id="{5F846AB9-6FE1-4B75-BFA2-936D63B5136C}"/>
                </a:ext>
              </a:extLst>
            </p:cNvPr>
            <p:cNvSpPr txBox="1"/>
            <p:nvPr/>
          </p:nvSpPr>
          <p:spPr>
            <a:xfrm>
              <a:off x="2660783" y="2779018"/>
              <a:ext cx="1534245" cy="830997"/>
            </a:xfrm>
            <a:prstGeom prst="rect">
              <a:avLst/>
            </a:prstGeom>
            <a:noFill/>
          </p:spPr>
          <p:txBody>
            <a:bodyPr wrap="square" rtlCol="0">
              <a:spAutoFit/>
            </a:bodyPr>
            <a:lstStyle/>
            <a:p>
              <a:pPr algn="ctr"/>
              <a:r>
                <a:rPr lang="vi-VN" sz="2400" i="1" dirty="0">
                  <a:latin typeface="Arial" panose="020B0604020202020204" pitchFamily="34" charset="0"/>
                  <a:cs typeface="Arial" panose="020B0604020202020204" pitchFamily="34" charset="0"/>
                </a:rPr>
                <a:t>Tớ có 15</a:t>
              </a:r>
            </a:p>
            <a:p>
              <a:pPr algn="ctr"/>
              <a:r>
                <a:rPr lang="vi-VN" sz="2400" i="1" dirty="0">
                  <a:latin typeface="Arial" panose="020B0604020202020204" pitchFamily="34" charset="0"/>
                  <a:cs typeface="Arial" panose="020B0604020202020204" pitchFamily="34" charset="0"/>
                </a:rPr>
                <a:t>cái nhãn vở.</a:t>
              </a:r>
            </a:p>
          </p:txBody>
        </p:sp>
      </p:grpSp>
      <p:grpSp>
        <p:nvGrpSpPr>
          <p:cNvPr id="35" name="Group 34">
            <a:extLst>
              <a:ext uri="{FF2B5EF4-FFF2-40B4-BE49-F238E27FC236}">
                <a16:creationId xmlns:a16="http://schemas.microsoft.com/office/drawing/2014/main" id="{87B1AB01-7F11-454E-A428-BD0B2121B85C}"/>
              </a:ext>
            </a:extLst>
          </p:cNvPr>
          <p:cNvGrpSpPr/>
          <p:nvPr/>
        </p:nvGrpSpPr>
        <p:grpSpPr>
          <a:xfrm>
            <a:off x="5666271" y="1095893"/>
            <a:ext cx="3066108" cy="1890424"/>
            <a:chOff x="2641599" y="2733429"/>
            <a:chExt cx="2266174" cy="1890424"/>
          </a:xfrm>
        </p:grpSpPr>
        <p:sp>
          <p:nvSpPr>
            <p:cNvPr id="36" name="Speech Bubble: Oval 35">
              <a:extLst>
                <a:ext uri="{FF2B5EF4-FFF2-40B4-BE49-F238E27FC236}">
                  <a16:creationId xmlns:a16="http://schemas.microsoft.com/office/drawing/2014/main" id="{0408AFC3-BFDA-4764-9798-D3F558BFF5EA}"/>
                </a:ext>
              </a:extLst>
            </p:cNvPr>
            <p:cNvSpPr/>
            <p:nvPr/>
          </p:nvSpPr>
          <p:spPr>
            <a:xfrm>
              <a:off x="2641599" y="2733429"/>
              <a:ext cx="2266174" cy="1890424"/>
            </a:xfrm>
            <a:prstGeom prst="wedgeEllipseCallout">
              <a:avLst>
                <a:gd name="adj1" fmla="val -21670"/>
                <a:gd name="adj2" fmla="val 93300"/>
              </a:avLst>
            </a:prstGeom>
            <a:solidFill>
              <a:schemeClr val="bg1"/>
            </a:solidFill>
            <a:ln w="28575">
              <a:solidFill>
                <a:schemeClr val="tx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37" name="TextBox 36">
              <a:extLst>
                <a:ext uri="{FF2B5EF4-FFF2-40B4-BE49-F238E27FC236}">
                  <a16:creationId xmlns:a16="http://schemas.microsoft.com/office/drawing/2014/main" id="{EC8D8A98-5181-4B62-877B-F733FD035F69}"/>
                </a:ext>
              </a:extLst>
            </p:cNvPr>
            <p:cNvSpPr txBox="1"/>
            <p:nvPr/>
          </p:nvSpPr>
          <p:spPr>
            <a:xfrm>
              <a:off x="2860672" y="2910996"/>
              <a:ext cx="1873272" cy="1569660"/>
            </a:xfrm>
            <a:prstGeom prst="rect">
              <a:avLst/>
            </a:prstGeom>
            <a:noFill/>
          </p:spPr>
          <p:txBody>
            <a:bodyPr wrap="square" rtlCol="0">
              <a:spAutoFit/>
            </a:bodyPr>
            <a:lstStyle/>
            <a:p>
              <a:pPr algn="ctr"/>
              <a:r>
                <a:rPr lang="vi-VN" sz="2400" i="1" dirty="0">
                  <a:latin typeface="Arial" panose="020B0604020202020204" pitchFamily="34" charset="0"/>
                  <a:cs typeface="Arial" panose="020B0604020202020204" pitchFamily="34" charset="0"/>
                </a:rPr>
                <a:t>Số nhãn vở của tớ nhiều hơn của Nam nhưng ít hơn của Mai.</a:t>
              </a:r>
            </a:p>
          </p:txBody>
        </p:sp>
      </p:grpSp>
      <p:sp>
        <p:nvSpPr>
          <p:cNvPr id="40" name="TextBox 39">
            <a:extLst>
              <a:ext uri="{FF2B5EF4-FFF2-40B4-BE49-F238E27FC236}">
                <a16:creationId xmlns:a16="http://schemas.microsoft.com/office/drawing/2014/main" id="{562BEC35-19A4-4C9A-8CFC-540D24B2D421}"/>
              </a:ext>
            </a:extLst>
          </p:cNvPr>
          <p:cNvSpPr txBox="1"/>
          <p:nvPr/>
        </p:nvSpPr>
        <p:spPr>
          <a:xfrm>
            <a:off x="7478186" y="3043724"/>
            <a:ext cx="3673518" cy="1200329"/>
          </a:xfrm>
          <a:prstGeom prst="rect">
            <a:avLst/>
          </a:prstGeom>
          <a:noFill/>
        </p:spPr>
        <p:txBody>
          <a:bodyPr wrap="square" rtlCol="0">
            <a:spAutoFit/>
          </a:bodyPr>
          <a:lstStyle/>
          <a:p>
            <a:pPr algn="just"/>
            <a:r>
              <a:rPr lang="vi-VN" sz="2400" dirty="0"/>
              <a:t>Kết quả của phép tính nào sau đây là số nhãn vở của Rô-bốt?</a:t>
            </a:r>
          </a:p>
        </p:txBody>
      </p:sp>
      <p:sp>
        <p:nvSpPr>
          <p:cNvPr id="3" name="TextBox 2">
            <a:extLst>
              <a:ext uri="{FF2B5EF4-FFF2-40B4-BE49-F238E27FC236}">
                <a16:creationId xmlns:a16="http://schemas.microsoft.com/office/drawing/2014/main" id="{666A09D4-D1D9-4ADF-8D93-BB74140035FF}"/>
              </a:ext>
            </a:extLst>
          </p:cNvPr>
          <p:cNvSpPr txBox="1"/>
          <p:nvPr/>
        </p:nvSpPr>
        <p:spPr>
          <a:xfrm>
            <a:off x="7860185" y="4078534"/>
            <a:ext cx="1558440" cy="2193677"/>
          </a:xfrm>
          <a:prstGeom prst="rect">
            <a:avLst/>
          </a:prstGeom>
          <a:noFill/>
        </p:spPr>
        <p:txBody>
          <a:bodyPr wrap="none" rtlCol="0">
            <a:spAutoFit/>
          </a:bodyPr>
          <a:lstStyle/>
          <a:p>
            <a:pPr marL="342900" indent="-342900">
              <a:lnSpc>
                <a:spcPct val="200000"/>
              </a:lnSpc>
              <a:buClr>
                <a:srgbClr val="DF1BA7"/>
              </a:buClr>
              <a:buAutoNum type="alphaUcPeriod"/>
            </a:pPr>
            <a:r>
              <a:rPr lang="vi-VN" sz="2400" dirty="0"/>
              <a:t>32 – 17</a:t>
            </a:r>
          </a:p>
          <a:p>
            <a:pPr marL="342900" indent="-342900">
              <a:lnSpc>
                <a:spcPct val="200000"/>
              </a:lnSpc>
              <a:buClr>
                <a:srgbClr val="DF1BA7"/>
              </a:buClr>
              <a:buAutoNum type="alphaUcPeriod"/>
            </a:pPr>
            <a:r>
              <a:rPr lang="vi-VN" sz="2400" dirty="0"/>
              <a:t>62 – 42</a:t>
            </a:r>
          </a:p>
          <a:p>
            <a:pPr marL="342900" indent="-342900">
              <a:lnSpc>
                <a:spcPct val="200000"/>
              </a:lnSpc>
              <a:buClr>
                <a:srgbClr val="DF1BA7"/>
              </a:buClr>
              <a:buAutoNum type="alphaUcPeriod"/>
            </a:pPr>
            <a:r>
              <a:rPr lang="vi-VN" sz="2400" dirty="0"/>
              <a:t>51 – 33</a:t>
            </a:r>
          </a:p>
        </p:txBody>
      </p:sp>
      <p:grpSp>
        <p:nvGrpSpPr>
          <p:cNvPr id="44" name="Group 43">
            <a:extLst>
              <a:ext uri="{FF2B5EF4-FFF2-40B4-BE49-F238E27FC236}">
                <a16:creationId xmlns:a16="http://schemas.microsoft.com/office/drawing/2014/main" id="{8FFA4B3F-1350-4002-8BB2-C5A78C686EEA}"/>
              </a:ext>
            </a:extLst>
          </p:cNvPr>
          <p:cNvGrpSpPr/>
          <p:nvPr/>
        </p:nvGrpSpPr>
        <p:grpSpPr>
          <a:xfrm>
            <a:off x="9513036" y="4258981"/>
            <a:ext cx="793899" cy="585121"/>
            <a:chOff x="1750173" y="2926500"/>
            <a:chExt cx="793899" cy="585121"/>
          </a:xfrm>
        </p:grpSpPr>
        <p:sp>
          <p:nvSpPr>
            <p:cNvPr id="45" name="Oval 44">
              <a:extLst>
                <a:ext uri="{FF2B5EF4-FFF2-40B4-BE49-F238E27FC236}">
                  <a16:creationId xmlns:a16="http://schemas.microsoft.com/office/drawing/2014/main" id="{2051FA93-7524-40DC-8241-C1FE147D7958}"/>
                </a:ext>
              </a:extLst>
            </p:cNvPr>
            <p:cNvSpPr/>
            <p:nvPr/>
          </p:nvSpPr>
          <p:spPr>
            <a:xfrm>
              <a:off x="1750173" y="2926500"/>
              <a:ext cx="585121" cy="585121"/>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26</a:t>
              </a:r>
              <a:endParaRPr lang="vi-VN" sz="2000" dirty="0"/>
            </a:p>
          </p:txBody>
        </p:sp>
        <p:sp>
          <p:nvSpPr>
            <p:cNvPr id="46" name="TextBox 45">
              <a:extLst>
                <a:ext uri="{FF2B5EF4-FFF2-40B4-BE49-F238E27FC236}">
                  <a16:creationId xmlns:a16="http://schemas.microsoft.com/office/drawing/2014/main" id="{2F4CC530-1B9B-4F73-ADDC-8664EBF5DD50}"/>
                </a:ext>
              </a:extLst>
            </p:cNvPr>
            <p:cNvSpPr txBox="1"/>
            <p:nvPr/>
          </p:nvSpPr>
          <p:spPr>
            <a:xfrm>
              <a:off x="1763424" y="2967336"/>
              <a:ext cx="780648" cy="523220"/>
            </a:xfrm>
            <a:prstGeom prst="rect">
              <a:avLst/>
            </a:prstGeom>
            <a:noFill/>
          </p:spPr>
          <p:txBody>
            <a:bodyPr wrap="square" rtlCol="0">
              <a:spAutoFit/>
            </a:bodyPr>
            <a:lstStyle/>
            <a:p>
              <a:r>
                <a:rPr lang="en-US" sz="2800" b="1" dirty="0">
                  <a:solidFill>
                    <a:srgbClr val="FF0000"/>
                  </a:solidFill>
                </a:rPr>
                <a:t>15</a:t>
              </a:r>
              <a:endParaRPr lang="vi-VN" sz="2800" b="1" dirty="0">
                <a:solidFill>
                  <a:srgbClr val="FF0000"/>
                </a:solidFill>
              </a:endParaRPr>
            </a:p>
          </p:txBody>
        </p:sp>
      </p:grpSp>
      <p:grpSp>
        <p:nvGrpSpPr>
          <p:cNvPr id="47" name="Group 46">
            <a:extLst>
              <a:ext uri="{FF2B5EF4-FFF2-40B4-BE49-F238E27FC236}">
                <a16:creationId xmlns:a16="http://schemas.microsoft.com/office/drawing/2014/main" id="{7D72BC48-9F10-4DF7-B665-15B3D5B361A6}"/>
              </a:ext>
            </a:extLst>
          </p:cNvPr>
          <p:cNvGrpSpPr/>
          <p:nvPr/>
        </p:nvGrpSpPr>
        <p:grpSpPr>
          <a:xfrm>
            <a:off x="9526287" y="4988226"/>
            <a:ext cx="793899" cy="585121"/>
            <a:chOff x="1750173" y="2926500"/>
            <a:chExt cx="793899" cy="585121"/>
          </a:xfrm>
        </p:grpSpPr>
        <p:sp>
          <p:nvSpPr>
            <p:cNvPr id="48" name="Oval 47">
              <a:extLst>
                <a:ext uri="{FF2B5EF4-FFF2-40B4-BE49-F238E27FC236}">
                  <a16:creationId xmlns:a16="http://schemas.microsoft.com/office/drawing/2014/main" id="{3C21B69F-49BA-4641-878A-7055EC2DF6E3}"/>
                </a:ext>
              </a:extLst>
            </p:cNvPr>
            <p:cNvSpPr/>
            <p:nvPr/>
          </p:nvSpPr>
          <p:spPr>
            <a:xfrm>
              <a:off x="1750173" y="2926500"/>
              <a:ext cx="585121" cy="585121"/>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26</a:t>
              </a:r>
              <a:endParaRPr lang="vi-VN" sz="2000" dirty="0"/>
            </a:p>
          </p:txBody>
        </p:sp>
        <p:sp>
          <p:nvSpPr>
            <p:cNvPr id="49" name="TextBox 48">
              <a:extLst>
                <a:ext uri="{FF2B5EF4-FFF2-40B4-BE49-F238E27FC236}">
                  <a16:creationId xmlns:a16="http://schemas.microsoft.com/office/drawing/2014/main" id="{859D09FA-6597-47E2-AE57-F80945643DA4}"/>
                </a:ext>
              </a:extLst>
            </p:cNvPr>
            <p:cNvSpPr txBox="1"/>
            <p:nvPr/>
          </p:nvSpPr>
          <p:spPr>
            <a:xfrm>
              <a:off x="1763424" y="2967336"/>
              <a:ext cx="780648" cy="523220"/>
            </a:xfrm>
            <a:prstGeom prst="rect">
              <a:avLst/>
            </a:prstGeom>
            <a:noFill/>
          </p:spPr>
          <p:txBody>
            <a:bodyPr wrap="square" rtlCol="0">
              <a:spAutoFit/>
            </a:bodyPr>
            <a:lstStyle/>
            <a:p>
              <a:r>
                <a:rPr lang="en-US" sz="2800" b="1" dirty="0">
                  <a:solidFill>
                    <a:srgbClr val="FF0000"/>
                  </a:solidFill>
                </a:rPr>
                <a:t>20</a:t>
              </a:r>
              <a:endParaRPr lang="vi-VN" sz="2800" b="1" dirty="0">
                <a:solidFill>
                  <a:srgbClr val="FF0000"/>
                </a:solidFill>
              </a:endParaRPr>
            </a:p>
          </p:txBody>
        </p:sp>
      </p:grpSp>
      <p:grpSp>
        <p:nvGrpSpPr>
          <p:cNvPr id="54" name="Group 53">
            <a:extLst>
              <a:ext uri="{FF2B5EF4-FFF2-40B4-BE49-F238E27FC236}">
                <a16:creationId xmlns:a16="http://schemas.microsoft.com/office/drawing/2014/main" id="{82EA31B0-F55C-4E46-B42A-B35258A510A2}"/>
              </a:ext>
            </a:extLst>
          </p:cNvPr>
          <p:cNvGrpSpPr/>
          <p:nvPr/>
        </p:nvGrpSpPr>
        <p:grpSpPr>
          <a:xfrm>
            <a:off x="9539538" y="5693286"/>
            <a:ext cx="793899" cy="585121"/>
            <a:chOff x="1750173" y="2926500"/>
            <a:chExt cx="793899" cy="585121"/>
          </a:xfrm>
        </p:grpSpPr>
        <p:sp>
          <p:nvSpPr>
            <p:cNvPr id="55" name="Oval 54">
              <a:extLst>
                <a:ext uri="{FF2B5EF4-FFF2-40B4-BE49-F238E27FC236}">
                  <a16:creationId xmlns:a16="http://schemas.microsoft.com/office/drawing/2014/main" id="{78DEBA66-3F15-4818-9286-B3340CEBDE3B}"/>
                </a:ext>
              </a:extLst>
            </p:cNvPr>
            <p:cNvSpPr/>
            <p:nvPr/>
          </p:nvSpPr>
          <p:spPr>
            <a:xfrm>
              <a:off x="1750173" y="2926500"/>
              <a:ext cx="585121" cy="585121"/>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t>26</a:t>
              </a:r>
              <a:endParaRPr lang="vi-VN" sz="2000" dirty="0"/>
            </a:p>
          </p:txBody>
        </p:sp>
        <p:sp>
          <p:nvSpPr>
            <p:cNvPr id="56" name="TextBox 55">
              <a:extLst>
                <a:ext uri="{FF2B5EF4-FFF2-40B4-BE49-F238E27FC236}">
                  <a16:creationId xmlns:a16="http://schemas.microsoft.com/office/drawing/2014/main" id="{C7A53C14-106A-47EB-9393-C8C3538A7D8C}"/>
                </a:ext>
              </a:extLst>
            </p:cNvPr>
            <p:cNvSpPr txBox="1"/>
            <p:nvPr/>
          </p:nvSpPr>
          <p:spPr>
            <a:xfrm>
              <a:off x="1763424" y="2967336"/>
              <a:ext cx="780648" cy="523220"/>
            </a:xfrm>
            <a:prstGeom prst="rect">
              <a:avLst/>
            </a:prstGeom>
            <a:noFill/>
          </p:spPr>
          <p:txBody>
            <a:bodyPr wrap="square" rtlCol="0">
              <a:spAutoFit/>
            </a:bodyPr>
            <a:lstStyle/>
            <a:p>
              <a:r>
                <a:rPr lang="en-US" sz="2800" b="1" dirty="0">
                  <a:solidFill>
                    <a:srgbClr val="FF0000"/>
                  </a:solidFill>
                </a:rPr>
                <a:t>18</a:t>
              </a:r>
              <a:endParaRPr lang="vi-VN" sz="2800" b="1" dirty="0">
                <a:solidFill>
                  <a:srgbClr val="FF0000"/>
                </a:solidFill>
              </a:endParaRPr>
            </a:p>
          </p:txBody>
        </p:sp>
      </p:grpSp>
      <p:sp>
        <p:nvSpPr>
          <p:cNvPr id="57" name="Oval 56">
            <a:extLst>
              <a:ext uri="{FF2B5EF4-FFF2-40B4-BE49-F238E27FC236}">
                <a16:creationId xmlns:a16="http://schemas.microsoft.com/office/drawing/2014/main" id="{35CF08E2-2A4C-4BBA-95E8-4FE00BDB0701}"/>
              </a:ext>
            </a:extLst>
          </p:cNvPr>
          <p:cNvSpPr/>
          <p:nvPr/>
        </p:nvSpPr>
        <p:spPr>
          <a:xfrm>
            <a:off x="7755601" y="5694849"/>
            <a:ext cx="583093" cy="642677"/>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Tree>
    <p:extLst>
      <p:ext uri="{BB962C8B-B14F-4D97-AF65-F5344CB8AC3E}">
        <p14:creationId xmlns:p14="http://schemas.microsoft.com/office/powerpoint/2010/main" val="988065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wipe(down)">
                                      <p:cBhvr>
                                        <p:cTn id="20" dur="500"/>
                                        <p:tgtEl>
                                          <p:spTgt spid="25"/>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wipe(down)">
                                      <p:cBhvr>
                                        <p:cTn id="25" dur="500"/>
                                        <p:tgtEl>
                                          <p:spTgt spid="32"/>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down)">
                                      <p:cBhvr>
                                        <p:cTn id="30" dur="500"/>
                                        <p:tgtEl>
                                          <p:spTgt spid="35"/>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fade">
                                      <p:cBhvr>
                                        <p:cTn id="35" dur="500"/>
                                        <p:tgtEl>
                                          <p:spTgt spid="40"/>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ipe(left)">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12" presetClass="entr" presetSubtype="8" fill="hold" nodeType="clickEffect">
                                  <p:stCondLst>
                                    <p:cond delay="0"/>
                                  </p:stCondLst>
                                  <p:childTnLst>
                                    <p:set>
                                      <p:cBhvr>
                                        <p:cTn id="44" dur="1" fill="hold">
                                          <p:stCondLst>
                                            <p:cond delay="0"/>
                                          </p:stCondLst>
                                        </p:cTn>
                                        <p:tgtEl>
                                          <p:spTgt spid="44"/>
                                        </p:tgtEl>
                                        <p:attrNameLst>
                                          <p:attrName>style.visibility</p:attrName>
                                        </p:attrNameLst>
                                      </p:cBhvr>
                                      <p:to>
                                        <p:strVal val="visible"/>
                                      </p:to>
                                    </p:set>
                                    <p:anim calcmode="lin" valueType="num">
                                      <p:cBhvr additive="base">
                                        <p:cTn id="45" dur="500"/>
                                        <p:tgtEl>
                                          <p:spTgt spid="44"/>
                                        </p:tgtEl>
                                        <p:attrNameLst>
                                          <p:attrName>ppt_x</p:attrName>
                                        </p:attrNameLst>
                                      </p:cBhvr>
                                      <p:tavLst>
                                        <p:tav tm="0">
                                          <p:val>
                                            <p:strVal val="#ppt_x-#ppt_w*1.125000"/>
                                          </p:val>
                                        </p:tav>
                                        <p:tav tm="100000">
                                          <p:val>
                                            <p:strVal val="#ppt_x"/>
                                          </p:val>
                                        </p:tav>
                                      </p:tavLst>
                                    </p:anim>
                                    <p:animEffect transition="in" filter="wipe(right)">
                                      <p:cBhvr>
                                        <p:cTn id="46" dur="500"/>
                                        <p:tgtEl>
                                          <p:spTgt spid="44"/>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8" fill="hold" nodeType="clickEffect">
                                  <p:stCondLst>
                                    <p:cond delay="0"/>
                                  </p:stCondLst>
                                  <p:childTnLst>
                                    <p:set>
                                      <p:cBhvr>
                                        <p:cTn id="50" dur="1" fill="hold">
                                          <p:stCondLst>
                                            <p:cond delay="0"/>
                                          </p:stCondLst>
                                        </p:cTn>
                                        <p:tgtEl>
                                          <p:spTgt spid="47"/>
                                        </p:tgtEl>
                                        <p:attrNameLst>
                                          <p:attrName>style.visibility</p:attrName>
                                        </p:attrNameLst>
                                      </p:cBhvr>
                                      <p:to>
                                        <p:strVal val="visible"/>
                                      </p:to>
                                    </p:set>
                                    <p:anim calcmode="lin" valueType="num">
                                      <p:cBhvr additive="base">
                                        <p:cTn id="51" dur="500"/>
                                        <p:tgtEl>
                                          <p:spTgt spid="47"/>
                                        </p:tgtEl>
                                        <p:attrNameLst>
                                          <p:attrName>ppt_x</p:attrName>
                                        </p:attrNameLst>
                                      </p:cBhvr>
                                      <p:tavLst>
                                        <p:tav tm="0">
                                          <p:val>
                                            <p:strVal val="#ppt_x-#ppt_w*1.125000"/>
                                          </p:val>
                                        </p:tav>
                                        <p:tav tm="100000">
                                          <p:val>
                                            <p:strVal val="#ppt_x"/>
                                          </p:val>
                                        </p:tav>
                                      </p:tavLst>
                                    </p:anim>
                                    <p:animEffect transition="in" filter="wipe(right)">
                                      <p:cBhvr>
                                        <p:cTn id="52" dur="500"/>
                                        <p:tgtEl>
                                          <p:spTgt spid="47"/>
                                        </p:tgtEl>
                                      </p:cBhvr>
                                    </p:animEffect>
                                  </p:childTnLst>
                                </p:cTn>
                              </p:par>
                            </p:childTnLst>
                          </p:cTn>
                        </p:par>
                      </p:childTnLst>
                    </p:cTn>
                  </p:par>
                  <p:par>
                    <p:cTn id="53" fill="hold">
                      <p:stCondLst>
                        <p:cond delay="indefinite"/>
                      </p:stCondLst>
                      <p:childTnLst>
                        <p:par>
                          <p:cTn id="54" fill="hold">
                            <p:stCondLst>
                              <p:cond delay="0"/>
                            </p:stCondLst>
                            <p:childTnLst>
                              <p:par>
                                <p:cTn id="55" presetID="12" presetClass="entr" presetSubtype="8" fill="hold" nodeType="clickEffect">
                                  <p:stCondLst>
                                    <p:cond delay="0"/>
                                  </p:stCondLst>
                                  <p:childTnLst>
                                    <p:set>
                                      <p:cBhvr>
                                        <p:cTn id="56" dur="1" fill="hold">
                                          <p:stCondLst>
                                            <p:cond delay="0"/>
                                          </p:stCondLst>
                                        </p:cTn>
                                        <p:tgtEl>
                                          <p:spTgt spid="54"/>
                                        </p:tgtEl>
                                        <p:attrNameLst>
                                          <p:attrName>style.visibility</p:attrName>
                                        </p:attrNameLst>
                                      </p:cBhvr>
                                      <p:to>
                                        <p:strVal val="visible"/>
                                      </p:to>
                                    </p:set>
                                    <p:anim calcmode="lin" valueType="num">
                                      <p:cBhvr additive="base">
                                        <p:cTn id="57" dur="500"/>
                                        <p:tgtEl>
                                          <p:spTgt spid="54"/>
                                        </p:tgtEl>
                                        <p:attrNameLst>
                                          <p:attrName>ppt_x</p:attrName>
                                        </p:attrNameLst>
                                      </p:cBhvr>
                                      <p:tavLst>
                                        <p:tav tm="0">
                                          <p:val>
                                            <p:strVal val="#ppt_x-#ppt_w*1.125000"/>
                                          </p:val>
                                        </p:tav>
                                        <p:tav tm="100000">
                                          <p:val>
                                            <p:strVal val="#ppt_x"/>
                                          </p:val>
                                        </p:tav>
                                      </p:tavLst>
                                    </p:anim>
                                    <p:animEffect transition="in" filter="wipe(right)">
                                      <p:cBhvr>
                                        <p:cTn id="58" dur="500"/>
                                        <p:tgtEl>
                                          <p:spTgt spid="54"/>
                                        </p:tgtEl>
                                      </p:cBhvr>
                                    </p:animEffect>
                                  </p:childTnLst>
                                </p:cTn>
                              </p:par>
                            </p:childTnLst>
                          </p:cTn>
                        </p:par>
                      </p:childTnLst>
                    </p:cTn>
                  </p:par>
                  <p:par>
                    <p:cTn id="59" fill="hold">
                      <p:stCondLst>
                        <p:cond delay="indefinite"/>
                      </p:stCondLst>
                      <p:childTnLst>
                        <p:par>
                          <p:cTn id="60" fill="hold">
                            <p:stCondLst>
                              <p:cond delay="0"/>
                            </p:stCondLst>
                            <p:childTnLst>
                              <p:par>
                                <p:cTn id="61" presetID="21" presetClass="entr" presetSubtype="1" fill="hold" grpId="0" nodeType="click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wheel(1)">
                                      <p:cBhvr>
                                        <p:cTn id="63" dur="2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40" grpId="0"/>
      <p:bldP spid="3" grpId="0"/>
      <p:bldP spid="5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Users\TUAN\Downloads\Luyện tập 1.png">
            <a:extLst>
              <a:ext uri="{FF2B5EF4-FFF2-40B4-BE49-F238E27FC236}">
                <a16:creationId xmlns:a16="http://schemas.microsoft.com/office/drawing/2014/main" id="{439545A9-2DD8-4B85-AB11-A53FA02BA774}"/>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6" name="Oval 5">
            <a:extLst>
              <a:ext uri="{FF2B5EF4-FFF2-40B4-BE49-F238E27FC236}">
                <a16:creationId xmlns:a16="http://schemas.microsoft.com/office/drawing/2014/main" id="{CED91646-F433-4E33-9259-5D3151798DE5}"/>
              </a:ext>
            </a:extLst>
          </p:cNvPr>
          <p:cNvSpPr/>
          <p:nvPr/>
        </p:nvSpPr>
        <p:spPr>
          <a:xfrm>
            <a:off x="939248" y="1490008"/>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5</a:t>
            </a:r>
            <a:endParaRPr lang="vi-VN" sz="3200" b="1" dirty="0"/>
          </a:p>
        </p:txBody>
      </p:sp>
      <p:sp>
        <p:nvSpPr>
          <p:cNvPr id="8" name="TextBox 7">
            <a:extLst>
              <a:ext uri="{FF2B5EF4-FFF2-40B4-BE49-F238E27FC236}">
                <a16:creationId xmlns:a16="http://schemas.microsoft.com/office/drawing/2014/main" id="{A68259A6-7178-4239-B4B2-F47B84EF0690}"/>
              </a:ext>
            </a:extLst>
          </p:cNvPr>
          <p:cNvSpPr txBox="1"/>
          <p:nvPr/>
        </p:nvSpPr>
        <p:spPr>
          <a:xfrm>
            <a:off x="1376570" y="1490008"/>
            <a:ext cx="5435047" cy="1569660"/>
          </a:xfrm>
          <a:prstGeom prst="rect">
            <a:avLst/>
          </a:prstGeom>
          <a:noFill/>
        </p:spPr>
        <p:txBody>
          <a:bodyPr wrap="square" rtlCol="0">
            <a:spAutoFit/>
          </a:bodyPr>
          <a:lstStyle/>
          <a:p>
            <a:pPr algn="just"/>
            <a:r>
              <a:rPr lang="vi-VN" sz="2400" dirty="0"/>
              <a:t>Ghép hai trong ba thẻ số bên được các số có hai chữ số. Số bé nhất trong các số đó là số nào? Số lớn nhất trong các số đó là số nào?</a:t>
            </a:r>
          </a:p>
        </p:txBody>
      </p:sp>
      <p:pic>
        <p:nvPicPr>
          <p:cNvPr id="4" name="Picture 3">
            <a:extLst>
              <a:ext uri="{FF2B5EF4-FFF2-40B4-BE49-F238E27FC236}">
                <a16:creationId xmlns:a16="http://schemas.microsoft.com/office/drawing/2014/main" id="{8674F50B-5D3D-4CCD-A5E5-3D148E4B82B7}"/>
              </a:ext>
            </a:extLst>
          </p:cNvPr>
          <p:cNvPicPr>
            <a:picLocks noChangeAspect="1"/>
          </p:cNvPicPr>
          <p:nvPr/>
        </p:nvPicPr>
        <p:blipFill>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tretch>
            <a:fillRect/>
          </a:stretch>
        </p:blipFill>
        <p:spPr>
          <a:xfrm>
            <a:off x="6908043" y="635001"/>
            <a:ext cx="4488558" cy="3452078"/>
          </a:xfrm>
          <a:prstGeom prst="rect">
            <a:avLst/>
          </a:prstGeom>
        </p:spPr>
      </p:pic>
      <p:sp>
        <p:nvSpPr>
          <p:cNvPr id="5" name="Rectangle: Rounded Corners 4">
            <a:extLst>
              <a:ext uri="{FF2B5EF4-FFF2-40B4-BE49-F238E27FC236}">
                <a16:creationId xmlns:a16="http://schemas.microsoft.com/office/drawing/2014/main" id="{5EF3D7C3-7365-46D6-9577-527DE82D2B4F}"/>
              </a:ext>
            </a:extLst>
          </p:cNvPr>
          <p:cNvSpPr/>
          <p:nvPr/>
        </p:nvSpPr>
        <p:spPr>
          <a:xfrm>
            <a:off x="1211268" y="3361942"/>
            <a:ext cx="677517" cy="874643"/>
          </a:xfrm>
          <a:prstGeom prst="roundRect">
            <a:avLst>
              <a:gd name="adj" fmla="val 10106"/>
            </a:avLst>
          </a:prstGeom>
          <a:solidFill>
            <a:srgbClr val="FDD35E"/>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a:solidFill>
                  <a:schemeClr val="tx1"/>
                </a:solidFill>
              </a:rPr>
              <a:t>3</a:t>
            </a:r>
          </a:p>
        </p:txBody>
      </p:sp>
      <p:sp>
        <p:nvSpPr>
          <p:cNvPr id="12" name="Rectangle: Rounded Corners 11">
            <a:extLst>
              <a:ext uri="{FF2B5EF4-FFF2-40B4-BE49-F238E27FC236}">
                <a16:creationId xmlns:a16="http://schemas.microsoft.com/office/drawing/2014/main" id="{7874A2D2-06A7-4F42-8708-3BFE1D8696E3}"/>
              </a:ext>
            </a:extLst>
          </p:cNvPr>
          <p:cNvSpPr/>
          <p:nvPr/>
        </p:nvSpPr>
        <p:spPr>
          <a:xfrm>
            <a:off x="2037872" y="3361942"/>
            <a:ext cx="677517" cy="874643"/>
          </a:xfrm>
          <a:prstGeom prst="roundRect">
            <a:avLst>
              <a:gd name="adj" fmla="val 10106"/>
            </a:avLst>
          </a:prstGeom>
          <a:solidFill>
            <a:srgbClr val="F9712E"/>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a:solidFill>
                  <a:schemeClr val="tx1"/>
                </a:solidFill>
              </a:rPr>
              <a:t>3</a:t>
            </a:r>
          </a:p>
        </p:txBody>
      </p:sp>
      <p:sp>
        <p:nvSpPr>
          <p:cNvPr id="13" name="Rectangle: Rounded Corners 12">
            <a:extLst>
              <a:ext uri="{FF2B5EF4-FFF2-40B4-BE49-F238E27FC236}">
                <a16:creationId xmlns:a16="http://schemas.microsoft.com/office/drawing/2014/main" id="{1BE4A5A5-9E49-432E-A25E-82068D36F34F}"/>
              </a:ext>
            </a:extLst>
          </p:cNvPr>
          <p:cNvSpPr/>
          <p:nvPr/>
        </p:nvSpPr>
        <p:spPr>
          <a:xfrm>
            <a:off x="3259382" y="3361942"/>
            <a:ext cx="677517" cy="874643"/>
          </a:xfrm>
          <a:prstGeom prst="roundRect">
            <a:avLst>
              <a:gd name="adj" fmla="val 10106"/>
            </a:avLst>
          </a:prstGeom>
          <a:solidFill>
            <a:srgbClr val="FDD35E"/>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a:solidFill>
                  <a:schemeClr val="tx1"/>
                </a:solidFill>
              </a:rPr>
              <a:t>3</a:t>
            </a:r>
          </a:p>
        </p:txBody>
      </p:sp>
      <p:sp>
        <p:nvSpPr>
          <p:cNvPr id="14" name="Rectangle: Rounded Corners 13">
            <a:extLst>
              <a:ext uri="{FF2B5EF4-FFF2-40B4-BE49-F238E27FC236}">
                <a16:creationId xmlns:a16="http://schemas.microsoft.com/office/drawing/2014/main" id="{DA96774E-4069-412E-8469-405B496F68A3}"/>
              </a:ext>
            </a:extLst>
          </p:cNvPr>
          <p:cNvSpPr/>
          <p:nvPr/>
        </p:nvSpPr>
        <p:spPr>
          <a:xfrm>
            <a:off x="4085986" y="3361942"/>
            <a:ext cx="677517" cy="874643"/>
          </a:xfrm>
          <a:prstGeom prst="roundRect">
            <a:avLst>
              <a:gd name="adj" fmla="val 10106"/>
            </a:avLst>
          </a:prstGeom>
          <a:solidFill>
            <a:srgbClr val="7BCE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a:solidFill>
                  <a:schemeClr val="tx1"/>
                </a:solidFill>
              </a:rPr>
              <a:t>8</a:t>
            </a:r>
          </a:p>
        </p:txBody>
      </p:sp>
      <p:sp>
        <p:nvSpPr>
          <p:cNvPr id="15" name="Rectangle: Rounded Corners 14">
            <a:extLst>
              <a:ext uri="{FF2B5EF4-FFF2-40B4-BE49-F238E27FC236}">
                <a16:creationId xmlns:a16="http://schemas.microsoft.com/office/drawing/2014/main" id="{F0377993-BD3B-48F4-8BD3-F55482A599BE}"/>
              </a:ext>
            </a:extLst>
          </p:cNvPr>
          <p:cNvSpPr/>
          <p:nvPr/>
        </p:nvSpPr>
        <p:spPr>
          <a:xfrm>
            <a:off x="5307496" y="3361942"/>
            <a:ext cx="677517" cy="874643"/>
          </a:xfrm>
          <a:prstGeom prst="roundRect">
            <a:avLst>
              <a:gd name="adj" fmla="val 10106"/>
            </a:avLst>
          </a:prstGeom>
          <a:solidFill>
            <a:srgbClr val="7BCE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a:solidFill>
                  <a:schemeClr val="tx1"/>
                </a:solidFill>
              </a:rPr>
              <a:t>8</a:t>
            </a:r>
            <a:endParaRPr lang="vi-VN" sz="4000" dirty="0">
              <a:solidFill>
                <a:schemeClr val="tx1"/>
              </a:solidFill>
            </a:endParaRPr>
          </a:p>
        </p:txBody>
      </p:sp>
      <p:sp>
        <p:nvSpPr>
          <p:cNvPr id="16" name="Rectangle: Rounded Corners 15">
            <a:extLst>
              <a:ext uri="{FF2B5EF4-FFF2-40B4-BE49-F238E27FC236}">
                <a16:creationId xmlns:a16="http://schemas.microsoft.com/office/drawing/2014/main" id="{F0E0A86F-EA9B-40C1-8C2D-EE91469A1555}"/>
              </a:ext>
            </a:extLst>
          </p:cNvPr>
          <p:cNvSpPr/>
          <p:nvPr/>
        </p:nvSpPr>
        <p:spPr>
          <a:xfrm>
            <a:off x="6134100" y="3361942"/>
            <a:ext cx="677517" cy="874643"/>
          </a:xfrm>
          <a:prstGeom prst="roundRect">
            <a:avLst>
              <a:gd name="adj" fmla="val 10106"/>
            </a:avLst>
          </a:prstGeom>
          <a:solidFill>
            <a:srgbClr val="F9712E"/>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dirty="0">
                <a:solidFill>
                  <a:schemeClr val="tx1"/>
                </a:solidFill>
              </a:rPr>
              <a:t>3</a:t>
            </a:r>
          </a:p>
        </p:txBody>
      </p:sp>
      <p:sp>
        <p:nvSpPr>
          <p:cNvPr id="7" name="TextBox 6">
            <a:extLst>
              <a:ext uri="{FF2B5EF4-FFF2-40B4-BE49-F238E27FC236}">
                <a16:creationId xmlns:a16="http://schemas.microsoft.com/office/drawing/2014/main" id="{7E4AED31-D060-4681-BE75-630685B44F24}"/>
              </a:ext>
            </a:extLst>
          </p:cNvPr>
          <p:cNvSpPr txBox="1"/>
          <p:nvPr/>
        </p:nvSpPr>
        <p:spPr>
          <a:xfrm>
            <a:off x="2850292" y="3799263"/>
            <a:ext cx="298480" cy="584775"/>
          </a:xfrm>
          <a:prstGeom prst="rect">
            <a:avLst/>
          </a:prstGeom>
          <a:noFill/>
        </p:spPr>
        <p:txBody>
          <a:bodyPr wrap="none" rtlCol="0">
            <a:spAutoFit/>
          </a:bodyPr>
          <a:lstStyle/>
          <a:p>
            <a:r>
              <a:rPr lang="vi-VN" sz="3200" dirty="0"/>
              <a:t>;</a:t>
            </a:r>
          </a:p>
        </p:txBody>
      </p:sp>
      <p:sp>
        <p:nvSpPr>
          <p:cNvPr id="18" name="TextBox 17">
            <a:extLst>
              <a:ext uri="{FF2B5EF4-FFF2-40B4-BE49-F238E27FC236}">
                <a16:creationId xmlns:a16="http://schemas.microsoft.com/office/drawing/2014/main" id="{7E123295-F795-4F8B-A793-F07D4FE515DC}"/>
              </a:ext>
            </a:extLst>
          </p:cNvPr>
          <p:cNvSpPr txBox="1"/>
          <p:nvPr/>
        </p:nvSpPr>
        <p:spPr>
          <a:xfrm>
            <a:off x="4912590" y="3799262"/>
            <a:ext cx="298480" cy="584775"/>
          </a:xfrm>
          <a:prstGeom prst="rect">
            <a:avLst/>
          </a:prstGeom>
          <a:noFill/>
        </p:spPr>
        <p:txBody>
          <a:bodyPr wrap="none" rtlCol="0">
            <a:spAutoFit/>
          </a:bodyPr>
          <a:lstStyle/>
          <a:p>
            <a:r>
              <a:rPr lang="vi-VN" sz="3200" dirty="0"/>
              <a:t>;</a:t>
            </a:r>
          </a:p>
        </p:txBody>
      </p:sp>
      <p:sp>
        <p:nvSpPr>
          <p:cNvPr id="9" name="TextBox 8">
            <a:extLst>
              <a:ext uri="{FF2B5EF4-FFF2-40B4-BE49-F238E27FC236}">
                <a16:creationId xmlns:a16="http://schemas.microsoft.com/office/drawing/2014/main" id="{CEF06104-810E-48F5-B11E-D041866DB53E}"/>
              </a:ext>
            </a:extLst>
          </p:cNvPr>
          <p:cNvSpPr txBox="1"/>
          <p:nvPr/>
        </p:nvSpPr>
        <p:spPr>
          <a:xfrm flipH="1">
            <a:off x="2071598" y="4661966"/>
            <a:ext cx="7148601" cy="584775"/>
          </a:xfrm>
          <a:prstGeom prst="rect">
            <a:avLst/>
          </a:prstGeom>
          <a:noFill/>
        </p:spPr>
        <p:txBody>
          <a:bodyPr wrap="square" rtlCol="0">
            <a:spAutoFit/>
          </a:bodyPr>
          <a:lstStyle/>
          <a:p>
            <a:r>
              <a:rPr lang="vi-VN" sz="3200" dirty="0">
                <a:solidFill>
                  <a:srgbClr val="FF0000"/>
                </a:solidFill>
                <a:sym typeface="Wingdings" panose="05000000000000000000" pitchFamily="2" charset="2"/>
              </a:rPr>
              <a:t> Số bé nhất trong các số đó là 33.</a:t>
            </a:r>
            <a:endParaRPr lang="vi-VN" sz="3200" dirty="0">
              <a:solidFill>
                <a:srgbClr val="FF0000"/>
              </a:solidFill>
            </a:endParaRPr>
          </a:p>
        </p:txBody>
      </p:sp>
      <p:sp>
        <p:nvSpPr>
          <p:cNvPr id="20" name="TextBox 19">
            <a:extLst>
              <a:ext uri="{FF2B5EF4-FFF2-40B4-BE49-F238E27FC236}">
                <a16:creationId xmlns:a16="http://schemas.microsoft.com/office/drawing/2014/main" id="{36947E37-F4D1-46FA-BDBC-DD893617DA00}"/>
              </a:ext>
            </a:extLst>
          </p:cNvPr>
          <p:cNvSpPr txBox="1"/>
          <p:nvPr/>
        </p:nvSpPr>
        <p:spPr>
          <a:xfrm flipH="1">
            <a:off x="2071598" y="5262700"/>
            <a:ext cx="7148601" cy="584775"/>
          </a:xfrm>
          <a:prstGeom prst="rect">
            <a:avLst/>
          </a:prstGeom>
          <a:noFill/>
        </p:spPr>
        <p:txBody>
          <a:bodyPr wrap="square" rtlCol="0">
            <a:spAutoFit/>
          </a:bodyPr>
          <a:lstStyle/>
          <a:p>
            <a:r>
              <a:rPr lang="vi-VN" sz="3200" dirty="0">
                <a:solidFill>
                  <a:srgbClr val="FF0000"/>
                </a:solidFill>
                <a:sym typeface="Wingdings" panose="05000000000000000000" pitchFamily="2" charset="2"/>
              </a:rPr>
              <a:t> Số lớn nhất trong các số đó là 83.</a:t>
            </a:r>
            <a:endParaRPr lang="vi-VN" sz="3200" dirty="0">
              <a:solidFill>
                <a:srgbClr val="FF0000"/>
              </a:solidFill>
            </a:endParaRPr>
          </a:p>
        </p:txBody>
      </p:sp>
    </p:spTree>
    <p:extLst>
      <p:ext uri="{BB962C8B-B14F-4D97-AF65-F5344CB8AC3E}">
        <p14:creationId xmlns:p14="http://schemas.microsoft.com/office/powerpoint/2010/main" val="2394052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17" presetClass="entr" presetSubtype="1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par>
                          <p:cTn id="34" fill="hold">
                            <p:stCondLst>
                              <p:cond delay="500"/>
                            </p:stCondLst>
                            <p:childTnLst>
                              <p:par>
                                <p:cTn id="35" presetID="17" presetClass="entr" presetSubtype="10"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1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p:cTn id="43" dur="500" fill="hold"/>
                                        <p:tgtEl>
                                          <p:spTgt spid="14"/>
                                        </p:tgtEl>
                                        <p:attrNameLst>
                                          <p:attrName>ppt_w</p:attrName>
                                        </p:attrNameLst>
                                      </p:cBhvr>
                                      <p:tavLst>
                                        <p:tav tm="0">
                                          <p:val>
                                            <p:fltVal val="0"/>
                                          </p:val>
                                        </p:tav>
                                        <p:tav tm="100000">
                                          <p:val>
                                            <p:strVal val="#ppt_w"/>
                                          </p:val>
                                        </p:tav>
                                      </p:tavLst>
                                    </p:anim>
                                    <p:anim calcmode="lin" valueType="num">
                                      <p:cBhvr>
                                        <p:cTn id="44" dur="500" fill="hold"/>
                                        <p:tgtEl>
                                          <p:spTgt spid="14"/>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500"/>
                                        <p:tgtEl>
                                          <p:spTgt spid="18"/>
                                        </p:tgtEl>
                                      </p:cBhvr>
                                    </p:animEffect>
                                  </p:childTnLst>
                                </p:cTn>
                              </p:par>
                            </p:childTnLst>
                          </p:cTn>
                        </p:par>
                        <p:par>
                          <p:cTn id="50" fill="hold">
                            <p:stCondLst>
                              <p:cond delay="500"/>
                            </p:stCondLst>
                            <p:childTnLst>
                              <p:par>
                                <p:cTn id="51" presetID="17" presetClass="entr" presetSubtype="10"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p:cTn id="59" dur="500" fill="hold"/>
                                        <p:tgtEl>
                                          <p:spTgt spid="16"/>
                                        </p:tgtEl>
                                        <p:attrNameLst>
                                          <p:attrName>ppt_w</p:attrName>
                                        </p:attrNameLst>
                                      </p:cBhvr>
                                      <p:tavLst>
                                        <p:tav tm="0">
                                          <p:val>
                                            <p:fltVal val="0"/>
                                          </p:val>
                                        </p:tav>
                                        <p:tav tm="100000">
                                          <p:val>
                                            <p:strVal val="#ppt_w"/>
                                          </p:val>
                                        </p:tav>
                                      </p:tavLst>
                                    </p:anim>
                                    <p:anim calcmode="lin" valueType="num">
                                      <p:cBhvr>
                                        <p:cTn id="60" dur="500" fill="hold"/>
                                        <p:tgtEl>
                                          <p:spTgt spid="16"/>
                                        </p:tgtEl>
                                        <p:attrNameLst>
                                          <p:attrName>ppt_h</p:attrName>
                                        </p:attrNameLst>
                                      </p:cBhvr>
                                      <p:tavLst>
                                        <p:tav tm="0">
                                          <p:val>
                                            <p:strVal val="#ppt_h"/>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9"/>
                                        </p:tgtEl>
                                        <p:attrNameLst>
                                          <p:attrName>style.visibility</p:attrName>
                                        </p:attrNameLst>
                                      </p:cBhvr>
                                      <p:to>
                                        <p:strVal val="visible"/>
                                      </p:to>
                                    </p:set>
                                    <p:animEffect transition="in" filter="wipe(left)">
                                      <p:cBhvr>
                                        <p:cTn id="65" dur="500"/>
                                        <p:tgtEl>
                                          <p:spTgt spid="9"/>
                                        </p:tgtEl>
                                      </p:cBhvr>
                                    </p:animEffect>
                                  </p:childTnLst>
                                </p:cTn>
                              </p:par>
                            </p:childTnLst>
                          </p:cTn>
                        </p:par>
                        <p:par>
                          <p:cTn id="66" fill="hold">
                            <p:stCondLst>
                              <p:cond delay="500"/>
                            </p:stCondLst>
                            <p:childTnLst>
                              <p:par>
                                <p:cTn id="67" presetID="26" presetClass="emph" presetSubtype="0" repeatCount="2000" fill="hold" grpId="1" nodeType="afterEffect">
                                  <p:stCondLst>
                                    <p:cond delay="0"/>
                                  </p:stCondLst>
                                  <p:childTnLst>
                                    <p:animEffect transition="out" filter="fade">
                                      <p:cBhvr>
                                        <p:cTn id="68" dur="500" tmFilter="0, 0; .2, .5; .8, .5; 1, 0"/>
                                        <p:tgtEl>
                                          <p:spTgt spid="5"/>
                                        </p:tgtEl>
                                      </p:cBhvr>
                                    </p:animEffect>
                                    <p:animScale>
                                      <p:cBhvr>
                                        <p:cTn id="69" dur="250" autoRev="1" fill="hold"/>
                                        <p:tgtEl>
                                          <p:spTgt spid="5"/>
                                        </p:tgtEl>
                                      </p:cBhvr>
                                      <p:by x="105000" y="105000"/>
                                    </p:animScale>
                                  </p:childTnLst>
                                </p:cTn>
                              </p:par>
                              <p:par>
                                <p:cTn id="70" presetID="26" presetClass="emph" presetSubtype="0" repeatCount="2000" fill="hold" grpId="1" nodeType="withEffect">
                                  <p:stCondLst>
                                    <p:cond delay="0"/>
                                  </p:stCondLst>
                                  <p:childTnLst>
                                    <p:animEffect transition="out" filter="fade">
                                      <p:cBhvr>
                                        <p:cTn id="71" dur="500" tmFilter="0, 0; .2, .5; .8, .5; 1, 0"/>
                                        <p:tgtEl>
                                          <p:spTgt spid="12"/>
                                        </p:tgtEl>
                                      </p:cBhvr>
                                    </p:animEffect>
                                    <p:animScale>
                                      <p:cBhvr>
                                        <p:cTn id="72" dur="250" autoRev="1" fill="hold"/>
                                        <p:tgtEl>
                                          <p:spTgt spid="12"/>
                                        </p:tgtEl>
                                      </p:cBhvr>
                                      <p:by x="105000" y="105000"/>
                                    </p:animScale>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wipe(left)">
                                      <p:cBhvr>
                                        <p:cTn id="77" dur="500"/>
                                        <p:tgtEl>
                                          <p:spTgt spid="20"/>
                                        </p:tgtEl>
                                      </p:cBhvr>
                                    </p:animEffect>
                                  </p:childTnLst>
                                </p:cTn>
                              </p:par>
                            </p:childTnLst>
                          </p:cTn>
                        </p:par>
                        <p:par>
                          <p:cTn id="78" fill="hold">
                            <p:stCondLst>
                              <p:cond delay="500"/>
                            </p:stCondLst>
                            <p:childTnLst>
                              <p:par>
                                <p:cTn id="79" presetID="26" presetClass="emph" presetSubtype="0" repeatCount="2000" fill="hold" grpId="1" nodeType="afterEffect">
                                  <p:stCondLst>
                                    <p:cond delay="0"/>
                                  </p:stCondLst>
                                  <p:childTnLst>
                                    <p:animEffect transition="out" filter="fade">
                                      <p:cBhvr>
                                        <p:cTn id="80" dur="500" tmFilter="0, 0; .2, .5; .8, .5; 1, 0"/>
                                        <p:tgtEl>
                                          <p:spTgt spid="15"/>
                                        </p:tgtEl>
                                      </p:cBhvr>
                                    </p:animEffect>
                                    <p:animScale>
                                      <p:cBhvr>
                                        <p:cTn id="81" dur="250" autoRev="1" fill="hold"/>
                                        <p:tgtEl>
                                          <p:spTgt spid="15"/>
                                        </p:tgtEl>
                                      </p:cBhvr>
                                      <p:by x="105000" y="105000"/>
                                    </p:animScale>
                                  </p:childTnLst>
                                </p:cTn>
                              </p:par>
                              <p:par>
                                <p:cTn id="82" presetID="26" presetClass="emph" presetSubtype="0" repeatCount="2000" fill="hold" grpId="1" nodeType="withEffect">
                                  <p:stCondLst>
                                    <p:cond delay="0"/>
                                  </p:stCondLst>
                                  <p:childTnLst>
                                    <p:animEffect transition="out" filter="fade">
                                      <p:cBhvr>
                                        <p:cTn id="83" dur="500" tmFilter="0, 0; .2, .5; .8, .5; 1, 0"/>
                                        <p:tgtEl>
                                          <p:spTgt spid="16"/>
                                        </p:tgtEl>
                                      </p:cBhvr>
                                    </p:animEffect>
                                    <p:animScale>
                                      <p:cBhvr>
                                        <p:cTn id="84" dur="250" autoRev="1" fill="hold"/>
                                        <p:tgtEl>
                                          <p:spTgt spid="1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P spid="5" grpId="0" animBg="1"/>
      <p:bldP spid="5" grpId="1" animBg="1"/>
      <p:bldP spid="12" grpId="0" animBg="1"/>
      <p:bldP spid="12" grpId="1" animBg="1"/>
      <p:bldP spid="13" grpId="0" animBg="1"/>
      <p:bldP spid="14" grpId="0" animBg="1"/>
      <p:bldP spid="15" grpId="0" animBg="1"/>
      <p:bldP spid="15" grpId="1" animBg="1"/>
      <p:bldP spid="16" grpId="0" animBg="1"/>
      <p:bldP spid="16" grpId="1" animBg="1"/>
      <p:bldP spid="7" grpId="0"/>
      <p:bldP spid="18" grpId="0"/>
      <p:bldP spid="9" grpId="0"/>
      <p:bldP spid="20" grpId="0"/>
    </p:bldLst>
  </p:timing>
</p:sld>
</file>

<file path=ppt/theme/theme1.xml><?xml version="1.0" encoding="utf-8"?>
<a:theme xmlns:a="http://schemas.openxmlformats.org/drawingml/2006/main" name="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1198</TotalTime>
  <Words>455</Words>
  <Application>Microsoft Office PowerPoint</Application>
  <PresentationFormat>Widescreen</PresentationFormat>
  <Paragraphs>135</Paragraphs>
  <Slides>9</Slides>
  <Notes>0</Notes>
  <HiddenSlides>0</HiddenSlides>
  <MMClips>0</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9</vt:i4>
      </vt:variant>
    </vt:vector>
  </HeadingPairs>
  <TitlesOfParts>
    <vt:vector size="21" baseType="lpstr">
      <vt:lpstr>SimSun</vt:lpstr>
      <vt:lpstr>Arial</vt:lpstr>
      <vt:lpstr>Calibri</vt:lpstr>
      <vt:lpstr>等线</vt:lpstr>
      <vt:lpstr>HP001 4 hàng</vt:lpstr>
      <vt:lpstr>HP001 4H</vt:lpstr>
      <vt:lpstr>HP001 5 hàng</vt:lpstr>
      <vt:lpstr>Times New Roman</vt:lpstr>
      <vt:lpstr>UTM Cookies</vt:lpstr>
      <vt:lpstr>Wingdings</vt:lpstr>
      <vt:lpstr>Office Theme</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Phạm Thanh Hằng (ADAS – GV)</dc:creator>
  <cp:lastModifiedBy>Admin</cp:lastModifiedBy>
  <cp:revision>88</cp:revision>
  <dcterms:created xsi:type="dcterms:W3CDTF">2021-06-02T01:34:28Z</dcterms:created>
  <dcterms:modified xsi:type="dcterms:W3CDTF">2021-12-03T03:10:09Z</dcterms:modified>
</cp:coreProperties>
</file>