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7" r:id="rId4"/>
    <p:sldId id="268" r:id="rId5"/>
    <p:sldId id="281" r:id="rId6"/>
    <p:sldId id="282" r:id="rId7"/>
    <p:sldId id="271" r:id="rId8"/>
    <p:sldId id="280" r:id="rId9"/>
    <p:sldId id="274" r:id="rId10"/>
    <p:sldId id="283" r:id="rId11"/>
    <p:sldId id="284" r:id="rId1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0A0A"/>
    <a:srgbClr val="902C09"/>
    <a:srgbClr val="803D06"/>
    <a:srgbClr val="FA1E72"/>
    <a:srgbClr val="FF4F53"/>
    <a:srgbClr val="FF7C80"/>
    <a:srgbClr val="7BCEFF"/>
    <a:srgbClr val="F9712E"/>
    <a:srgbClr val="FDD35E"/>
    <a:srgbClr val="FFD8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82" autoAdjust="0"/>
    <p:restoredTop sz="94660"/>
  </p:normalViewPr>
  <p:slideViewPr>
    <p:cSldViewPr snapToGrid="0">
      <p:cViewPr varScale="1">
        <p:scale>
          <a:sx n="76" d="100"/>
          <a:sy n="76" d="100"/>
        </p:scale>
        <p:origin x="72" y="2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32382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30506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76682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TRÒ CHƠI</a:t>
            </a:r>
          </a:p>
        </p:txBody>
      </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8" name="Google Shape;939;p32">
            <a:extLst>
              <a:ext uri="{FF2B5EF4-FFF2-40B4-BE49-F238E27FC236}">
                <a16:creationId xmlns:a16="http://schemas.microsoft.com/office/drawing/2014/main" id="{4DD75D50-C8A9-46A9-A6B8-FF16B2FC7E80}"/>
              </a:ext>
            </a:extLst>
          </p:cNvPr>
          <p:cNvGrpSpPr/>
          <p:nvPr userDrawn="1"/>
        </p:nvGrpSpPr>
        <p:grpSpPr>
          <a:xfrm>
            <a:off x="2204474" y="3886315"/>
            <a:ext cx="1973864" cy="2020086"/>
            <a:chOff x="2718975" y="493050"/>
            <a:chExt cx="2013175" cy="2066600"/>
          </a:xfrm>
        </p:grpSpPr>
        <p:sp>
          <p:nvSpPr>
            <p:cNvPr id="139" name="Google Shape;940;p32">
              <a:extLst>
                <a:ext uri="{FF2B5EF4-FFF2-40B4-BE49-F238E27FC236}">
                  <a16:creationId xmlns:a16="http://schemas.microsoft.com/office/drawing/2014/main" id="{296E8662-8EA3-4C8B-820E-4BF6DFD80CD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6C1A066B-AB0B-4489-8545-9A6C22C6D5CE}"/>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04FCC8BC-CDB6-4AD2-B06D-F0687FB90ABD}"/>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5383075D-EADF-4C11-840F-91164E34321C}"/>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A53E41FA-10BF-4870-BF2C-1C3E32928AA0}"/>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58800010-9A82-4E81-8E5B-0DFD2052E66C}"/>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B158E422-1902-4E29-A4CE-7AE300619172}"/>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6F9DE660-430D-4DC0-BDE0-D53AAF560A94}"/>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28443C46-AE51-4F8F-8DD4-1A2441132300}"/>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BDEE59E5-3E6B-47A6-A192-9E1CA173F702}"/>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1FCBE1A0-9104-49DF-86CE-4788FB463DF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50BEE43F-134E-41CE-9B7E-A5A812180F42}"/>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D21F54E6-8881-45B0-97D8-002CB72A1A9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AF7CA650-6488-4917-A81F-8B0E6245BDD8}"/>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3B4FFC92-6173-4A77-89EA-8DC117444B3A}"/>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77194712-7B2E-4F2D-AEF8-32FE8CB2AE33}"/>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EDB48CD4-455C-4B48-8CE7-66878C257A28}"/>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120BF107-E018-4DF4-B743-36924AEDAF6F}"/>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E47F8288-E77F-4C1B-A081-C85AF58E6D17}"/>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A7522094-7202-437A-928E-3DBD12EA380E}"/>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E646C7AF-5DFF-4D0A-BFCF-2B1953187AEF}"/>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1E341F08-FEC4-4E8C-93EA-134416B65ABD}"/>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37049977-2AF7-45DB-BE8D-26185630A595}"/>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5968E01A-D720-42F5-BACC-1CE94E670FAC}"/>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EFFB5181-4B7C-4DBC-9557-5604624D9814}"/>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BCDC0EFE-0ED6-48B1-9443-EF43A18AE1CD}"/>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0E0E28D6-59A1-4969-9133-5864882D79E2}"/>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17954B1A-55A0-4A56-8890-C6AE57C0687D}"/>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6C9624CB-AD7F-4119-BE35-31158A1249F3}"/>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C8C675A8-440C-4C62-9652-0D5635B1FE27}"/>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C9753C64-8E01-49C3-8CD9-17060FBE5618}"/>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F6CFEFFE-DF0E-47EE-9824-FAFD0FE7F6CD}"/>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C9A24EF2-0346-433C-A241-CA68F005651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FE9E4DA9-41B4-4901-8393-0F903CDE5936}"/>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20F273AC-86B8-4F5B-B6EB-14BCD9CBF2E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864D3505-7993-4AB0-947A-79419454B1D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230F51EA-E5B6-446E-AD13-D4101D564099}"/>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05F86326-3805-4FE4-95B0-258EC64E9E02}"/>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4A0FF057-5F69-498A-A2D3-04106984B60F}"/>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48556D-DDA5-40A1-A560-4ECD6C995026}"/>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0BA7DF30-D72A-4FC8-A0ED-E1F3FE8BA66C}"/>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04899CAB-A0A6-4D8E-BC98-224D47303F87}"/>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2494363C-74F9-459A-9222-63CD703C82A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7A17EA9B-D19F-4B6F-A468-C6A1A3F301B7}"/>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F48BA30-5499-4B2F-AFF4-79B992FF4822}"/>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5BB2DB8F-F279-43E3-98F8-309FC92782AE}"/>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046558E1-5AFE-4C58-98E0-7A8C467E3738}"/>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F24D903E-495C-4D31-942F-2F426BEB355E}"/>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9567D77-1C1D-4D16-A64F-119FE4762BE4}"/>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B5B4C8A3-4C37-457B-9DC3-881006E8E4CD}"/>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AE95CD98-7F86-40E0-BE34-64B6BB9D144E}"/>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04C370B4-7E44-4790-B2A9-7FF96DD0180C}"/>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0F8BA807-E34B-400B-8B0F-B5A0A6BEB92C}"/>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6D74C190-2720-4FB3-989A-DE5914D97966}"/>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AC826749-7293-498A-9378-07BD103E8C84}"/>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57F940B0-74CF-4BEF-A8E7-C17BA1101B9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84DFCA67-3788-430C-B58B-FFC0F634FC4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397D4BF7-76F0-4E99-BFCD-43C81B8B138A}"/>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C9C3A80C-9B2E-460F-9C36-A0CFA83E050D}"/>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19A60A5-7DFE-4AE5-BE9A-BBE66161FFE8}"/>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C622E568-4F65-414A-98A7-5690D52ECFB5}"/>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D70CB92B-15DA-49CA-BCEE-D5FA7A4AD008}"/>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66F74D55-7445-4C90-B936-BA5BB634E999}"/>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631;p30">
            <a:extLst>
              <a:ext uri="{FF2B5EF4-FFF2-40B4-BE49-F238E27FC236}">
                <a16:creationId xmlns:a16="http://schemas.microsoft.com/office/drawing/2014/main" id="{68384AAF-B7B5-447C-A808-82D0AFB6AC77}"/>
              </a:ext>
            </a:extLst>
          </p:cNvPr>
          <p:cNvGrpSpPr/>
          <p:nvPr userDrawn="1"/>
        </p:nvGrpSpPr>
        <p:grpSpPr>
          <a:xfrm>
            <a:off x="7672546" y="3622312"/>
            <a:ext cx="1309691" cy="2486166"/>
            <a:chOff x="961250" y="234750"/>
            <a:chExt cx="1222525" cy="2320700"/>
          </a:xfrm>
        </p:grpSpPr>
        <p:sp>
          <p:nvSpPr>
            <p:cNvPr id="203" name="Google Shape;632;p30">
              <a:extLst>
                <a:ext uri="{FF2B5EF4-FFF2-40B4-BE49-F238E27FC236}">
                  <a16:creationId xmlns:a16="http://schemas.microsoft.com/office/drawing/2014/main" id="{C8119E67-0B6B-4353-9F10-DB0F7D2FFDC2}"/>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633;p30">
              <a:extLst>
                <a:ext uri="{FF2B5EF4-FFF2-40B4-BE49-F238E27FC236}">
                  <a16:creationId xmlns:a16="http://schemas.microsoft.com/office/drawing/2014/main" id="{91702C4B-81BE-4D3A-B731-611758AFD442}"/>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634;p30">
              <a:extLst>
                <a:ext uri="{FF2B5EF4-FFF2-40B4-BE49-F238E27FC236}">
                  <a16:creationId xmlns:a16="http://schemas.microsoft.com/office/drawing/2014/main" id="{37C6E89E-E0C2-4EDE-B21C-928CA6FBF21B}"/>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635;p30">
              <a:extLst>
                <a:ext uri="{FF2B5EF4-FFF2-40B4-BE49-F238E27FC236}">
                  <a16:creationId xmlns:a16="http://schemas.microsoft.com/office/drawing/2014/main" id="{16E95490-5F86-43A3-BEDD-2967D5036D48}"/>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636;p30">
              <a:extLst>
                <a:ext uri="{FF2B5EF4-FFF2-40B4-BE49-F238E27FC236}">
                  <a16:creationId xmlns:a16="http://schemas.microsoft.com/office/drawing/2014/main" id="{F5861418-6D4E-4F3C-9ABD-4DCF91D0220A}"/>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637;p30">
              <a:extLst>
                <a:ext uri="{FF2B5EF4-FFF2-40B4-BE49-F238E27FC236}">
                  <a16:creationId xmlns:a16="http://schemas.microsoft.com/office/drawing/2014/main" id="{E852FCE3-C2C0-4D04-B168-357F8275842F}"/>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638;p30">
              <a:extLst>
                <a:ext uri="{FF2B5EF4-FFF2-40B4-BE49-F238E27FC236}">
                  <a16:creationId xmlns:a16="http://schemas.microsoft.com/office/drawing/2014/main" id="{5AE9FE46-679C-4FEA-8DCE-BE2F7FAF1946}"/>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639;p30">
              <a:extLst>
                <a:ext uri="{FF2B5EF4-FFF2-40B4-BE49-F238E27FC236}">
                  <a16:creationId xmlns:a16="http://schemas.microsoft.com/office/drawing/2014/main" id="{3D3D3ACC-4C06-42BE-9E79-FC88ADB68340}"/>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640;p30">
              <a:extLst>
                <a:ext uri="{FF2B5EF4-FFF2-40B4-BE49-F238E27FC236}">
                  <a16:creationId xmlns:a16="http://schemas.microsoft.com/office/drawing/2014/main" id="{C957BCC4-29D1-47EC-B1F7-73AEACDA49E0}"/>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641;p30">
              <a:extLst>
                <a:ext uri="{FF2B5EF4-FFF2-40B4-BE49-F238E27FC236}">
                  <a16:creationId xmlns:a16="http://schemas.microsoft.com/office/drawing/2014/main" id="{8C71BB02-EA7E-4A8A-A3C6-98D02317F5D9}"/>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642;p30">
              <a:extLst>
                <a:ext uri="{FF2B5EF4-FFF2-40B4-BE49-F238E27FC236}">
                  <a16:creationId xmlns:a16="http://schemas.microsoft.com/office/drawing/2014/main" id="{00AB493D-AF54-4CD3-B14C-B3F00B4FB2FF}"/>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643;p30">
              <a:extLst>
                <a:ext uri="{FF2B5EF4-FFF2-40B4-BE49-F238E27FC236}">
                  <a16:creationId xmlns:a16="http://schemas.microsoft.com/office/drawing/2014/main" id="{2DF8DF2D-C3A5-49F3-B510-02A1898F2777}"/>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644;p30">
              <a:extLst>
                <a:ext uri="{FF2B5EF4-FFF2-40B4-BE49-F238E27FC236}">
                  <a16:creationId xmlns:a16="http://schemas.microsoft.com/office/drawing/2014/main" id="{BC833655-5634-4240-9899-FD9224B9CC10}"/>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645;p30">
              <a:extLst>
                <a:ext uri="{FF2B5EF4-FFF2-40B4-BE49-F238E27FC236}">
                  <a16:creationId xmlns:a16="http://schemas.microsoft.com/office/drawing/2014/main" id="{FC412254-AB1A-4B56-9D34-43CDD9A006F5}"/>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646;p30">
              <a:extLst>
                <a:ext uri="{FF2B5EF4-FFF2-40B4-BE49-F238E27FC236}">
                  <a16:creationId xmlns:a16="http://schemas.microsoft.com/office/drawing/2014/main" id="{418836FC-F298-4B7A-83CA-FB6D988BE6CE}"/>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647;p30">
              <a:extLst>
                <a:ext uri="{FF2B5EF4-FFF2-40B4-BE49-F238E27FC236}">
                  <a16:creationId xmlns:a16="http://schemas.microsoft.com/office/drawing/2014/main" id="{52B85772-2E22-435E-9B8E-11AEBE3D05EC}"/>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648;p30">
              <a:extLst>
                <a:ext uri="{FF2B5EF4-FFF2-40B4-BE49-F238E27FC236}">
                  <a16:creationId xmlns:a16="http://schemas.microsoft.com/office/drawing/2014/main" id="{073E355F-591A-4F8F-ADE2-CD68B69DAFB9}"/>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649;p30">
              <a:extLst>
                <a:ext uri="{FF2B5EF4-FFF2-40B4-BE49-F238E27FC236}">
                  <a16:creationId xmlns:a16="http://schemas.microsoft.com/office/drawing/2014/main" id="{1592EFBB-BD34-4DC6-A753-9DF710D68B62}"/>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650;p30">
              <a:extLst>
                <a:ext uri="{FF2B5EF4-FFF2-40B4-BE49-F238E27FC236}">
                  <a16:creationId xmlns:a16="http://schemas.microsoft.com/office/drawing/2014/main" id="{D1763DA2-E91A-4647-9F88-CBAC0C1FF7C8}"/>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651;p30">
              <a:extLst>
                <a:ext uri="{FF2B5EF4-FFF2-40B4-BE49-F238E27FC236}">
                  <a16:creationId xmlns:a16="http://schemas.microsoft.com/office/drawing/2014/main" id="{A37B7A95-0D42-462E-ACB6-DF5E68B47F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652;p30">
              <a:extLst>
                <a:ext uri="{FF2B5EF4-FFF2-40B4-BE49-F238E27FC236}">
                  <a16:creationId xmlns:a16="http://schemas.microsoft.com/office/drawing/2014/main" id="{035B4059-F804-4F0A-A687-0578164FC201}"/>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653;p30">
              <a:extLst>
                <a:ext uri="{FF2B5EF4-FFF2-40B4-BE49-F238E27FC236}">
                  <a16:creationId xmlns:a16="http://schemas.microsoft.com/office/drawing/2014/main" id="{AC3F8667-F8EB-44D5-8E7C-F146BC3114FB}"/>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654;p30">
              <a:extLst>
                <a:ext uri="{FF2B5EF4-FFF2-40B4-BE49-F238E27FC236}">
                  <a16:creationId xmlns:a16="http://schemas.microsoft.com/office/drawing/2014/main" id="{5FAC0A30-3BED-4B9D-AAE7-EF7C7E0EE1E7}"/>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655;p30">
              <a:extLst>
                <a:ext uri="{FF2B5EF4-FFF2-40B4-BE49-F238E27FC236}">
                  <a16:creationId xmlns:a16="http://schemas.microsoft.com/office/drawing/2014/main" id="{3FD2F0B1-4C74-428D-B499-F24C02C809CA}"/>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656;p30">
              <a:extLst>
                <a:ext uri="{FF2B5EF4-FFF2-40B4-BE49-F238E27FC236}">
                  <a16:creationId xmlns:a16="http://schemas.microsoft.com/office/drawing/2014/main" id="{2A16750A-BA6E-4B19-8A8F-841516B81B55}"/>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657;p30">
              <a:extLst>
                <a:ext uri="{FF2B5EF4-FFF2-40B4-BE49-F238E27FC236}">
                  <a16:creationId xmlns:a16="http://schemas.microsoft.com/office/drawing/2014/main" id="{0ACCDDEA-6700-4981-96FD-F69C08E17911}"/>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658;p30">
              <a:extLst>
                <a:ext uri="{FF2B5EF4-FFF2-40B4-BE49-F238E27FC236}">
                  <a16:creationId xmlns:a16="http://schemas.microsoft.com/office/drawing/2014/main" id="{A186D19B-D827-45D7-8241-51DAE20706AF}"/>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659;p30">
              <a:extLst>
                <a:ext uri="{FF2B5EF4-FFF2-40B4-BE49-F238E27FC236}">
                  <a16:creationId xmlns:a16="http://schemas.microsoft.com/office/drawing/2014/main" id="{0F9E9CC8-7BF5-4B07-82B6-65F2EDB31903}"/>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660;p30">
              <a:extLst>
                <a:ext uri="{FF2B5EF4-FFF2-40B4-BE49-F238E27FC236}">
                  <a16:creationId xmlns:a16="http://schemas.microsoft.com/office/drawing/2014/main" id="{E89840E0-2312-4109-9B8E-27042911B01E}"/>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661;p30">
              <a:extLst>
                <a:ext uri="{FF2B5EF4-FFF2-40B4-BE49-F238E27FC236}">
                  <a16:creationId xmlns:a16="http://schemas.microsoft.com/office/drawing/2014/main" id="{ABDDA8C6-86B1-4D13-8477-26BFF49FE82A}"/>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662;p30">
              <a:extLst>
                <a:ext uri="{FF2B5EF4-FFF2-40B4-BE49-F238E27FC236}">
                  <a16:creationId xmlns:a16="http://schemas.microsoft.com/office/drawing/2014/main" id="{F4320CEA-EED6-4E76-A829-D7C121CC54BD}"/>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663;p30">
              <a:extLst>
                <a:ext uri="{FF2B5EF4-FFF2-40B4-BE49-F238E27FC236}">
                  <a16:creationId xmlns:a16="http://schemas.microsoft.com/office/drawing/2014/main" id="{EAB61CDD-5EC4-4093-8C2F-8464B40B6242}"/>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 name="Google Shape;664;p30">
              <a:extLst>
                <a:ext uri="{FF2B5EF4-FFF2-40B4-BE49-F238E27FC236}">
                  <a16:creationId xmlns:a16="http://schemas.microsoft.com/office/drawing/2014/main" id="{EF0AE066-94D1-4496-B873-6D37A4E8134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 name="Google Shape;665;p30">
              <a:extLst>
                <a:ext uri="{FF2B5EF4-FFF2-40B4-BE49-F238E27FC236}">
                  <a16:creationId xmlns:a16="http://schemas.microsoft.com/office/drawing/2014/main" id="{42E21A7A-649B-451B-84CD-5B5E5210975A}"/>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 name="Google Shape;666;p30">
              <a:extLst>
                <a:ext uri="{FF2B5EF4-FFF2-40B4-BE49-F238E27FC236}">
                  <a16:creationId xmlns:a16="http://schemas.microsoft.com/office/drawing/2014/main" id="{EFC63EFC-4985-4181-B268-BBE86AFEB9C5}"/>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 name="Google Shape;667;p30">
              <a:extLst>
                <a:ext uri="{FF2B5EF4-FFF2-40B4-BE49-F238E27FC236}">
                  <a16:creationId xmlns:a16="http://schemas.microsoft.com/office/drawing/2014/main" id="{300F47C0-B7A0-440B-89C5-D425A98B829E}"/>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 name="Google Shape;668;p30">
              <a:extLst>
                <a:ext uri="{FF2B5EF4-FFF2-40B4-BE49-F238E27FC236}">
                  <a16:creationId xmlns:a16="http://schemas.microsoft.com/office/drawing/2014/main" id="{C85A5A99-D403-4672-BF93-AAE1C98744FA}"/>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 name="Google Shape;669;p30">
              <a:extLst>
                <a:ext uri="{FF2B5EF4-FFF2-40B4-BE49-F238E27FC236}">
                  <a16:creationId xmlns:a16="http://schemas.microsoft.com/office/drawing/2014/main" id="{CCDC3E1D-A4C6-480F-9648-58AF27DBC5F0}"/>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 name="Google Shape;670;p30">
              <a:extLst>
                <a:ext uri="{FF2B5EF4-FFF2-40B4-BE49-F238E27FC236}">
                  <a16:creationId xmlns:a16="http://schemas.microsoft.com/office/drawing/2014/main" id="{4A6FFDD3-23DB-4E57-B21E-BB3086F18452}"/>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 name="Google Shape;671;p30">
              <a:extLst>
                <a:ext uri="{FF2B5EF4-FFF2-40B4-BE49-F238E27FC236}">
                  <a16:creationId xmlns:a16="http://schemas.microsoft.com/office/drawing/2014/main" id="{0A863DF9-6C68-4CD3-A6D3-B635474FD1C1}"/>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 name="Google Shape;672;p30">
              <a:extLst>
                <a:ext uri="{FF2B5EF4-FFF2-40B4-BE49-F238E27FC236}">
                  <a16:creationId xmlns:a16="http://schemas.microsoft.com/office/drawing/2014/main" id="{071D6E0A-9424-4050-8F03-C9F0079004E9}"/>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99122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235"/>
                                        </p:tgtEl>
                                        <p:attrNameLst>
                                          <p:attrName>style.visibility</p:attrName>
                                        </p:attrNameLst>
                                      </p:cBhvr>
                                      <p:to>
                                        <p:strVal val="visible"/>
                                      </p:to>
                                    </p:set>
                                    <p:animEffect transition="in" filter="randombar(horizontal)">
                                      <p:cBhvr>
                                        <p:cTn id="30" dur="500"/>
                                        <p:tgtEl>
                                          <p:spTgt spid="235"/>
                                        </p:tgtEl>
                                      </p:cBhvr>
                                    </p:animEffect>
                                  </p:childTnLst>
                                </p:cTn>
                              </p:par>
                            </p:childTnLst>
                          </p:cTn>
                        </p:par>
                        <p:par>
                          <p:cTn id="31" fill="hold">
                            <p:stCondLst>
                              <p:cond delay="2000"/>
                            </p:stCondLst>
                            <p:childTnLst>
                              <p:par>
                                <p:cTn id="32" presetID="31" presetClass="entr" presetSubtype="0" fill="hold" nodeType="afterEffect">
                                  <p:stCondLst>
                                    <p:cond delay="0"/>
                                  </p:stCondLst>
                                  <p:childTnLst>
                                    <p:set>
                                      <p:cBhvr>
                                        <p:cTn id="33" dur="1" fill="hold">
                                          <p:stCondLst>
                                            <p:cond delay="0"/>
                                          </p:stCondLst>
                                        </p:cTn>
                                        <p:tgtEl>
                                          <p:spTgt spid="138"/>
                                        </p:tgtEl>
                                        <p:attrNameLst>
                                          <p:attrName>style.visibility</p:attrName>
                                        </p:attrNameLst>
                                      </p:cBhvr>
                                      <p:to>
                                        <p:strVal val="visible"/>
                                      </p:to>
                                    </p:set>
                                    <p:anim calcmode="lin" valueType="num">
                                      <p:cBhvr>
                                        <p:cTn id="34" dur="1000" fill="hold"/>
                                        <p:tgtEl>
                                          <p:spTgt spid="138"/>
                                        </p:tgtEl>
                                        <p:attrNameLst>
                                          <p:attrName>ppt_w</p:attrName>
                                        </p:attrNameLst>
                                      </p:cBhvr>
                                      <p:tavLst>
                                        <p:tav tm="0">
                                          <p:val>
                                            <p:fltVal val="0"/>
                                          </p:val>
                                        </p:tav>
                                        <p:tav tm="100000">
                                          <p:val>
                                            <p:strVal val="#ppt_w"/>
                                          </p:val>
                                        </p:tav>
                                      </p:tavLst>
                                    </p:anim>
                                    <p:anim calcmode="lin" valueType="num">
                                      <p:cBhvr>
                                        <p:cTn id="35" dur="1000" fill="hold"/>
                                        <p:tgtEl>
                                          <p:spTgt spid="138"/>
                                        </p:tgtEl>
                                        <p:attrNameLst>
                                          <p:attrName>ppt_h</p:attrName>
                                        </p:attrNameLst>
                                      </p:cBhvr>
                                      <p:tavLst>
                                        <p:tav tm="0">
                                          <p:val>
                                            <p:fltVal val="0"/>
                                          </p:val>
                                        </p:tav>
                                        <p:tav tm="100000">
                                          <p:val>
                                            <p:strVal val="#ppt_h"/>
                                          </p:val>
                                        </p:tav>
                                      </p:tavLst>
                                    </p:anim>
                                    <p:anim calcmode="lin" valueType="num">
                                      <p:cBhvr>
                                        <p:cTn id="36" dur="1000" fill="hold"/>
                                        <p:tgtEl>
                                          <p:spTgt spid="138"/>
                                        </p:tgtEl>
                                        <p:attrNameLst>
                                          <p:attrName>style.rotation</p:attrName>
                                        </p:attrNameLst>
                                      </p:cBhvr>
                                      <p:tavLst>
                                        <p:tav tm="0">
                                          <p:val>
                                            <p:fltVal val="90"/>
                                          </p:val>
                                        </p:tav>
                                        <p:tav tm="100000">
                                          <p:val>
                                            <p:fltVal val="0"/>
                                          </p:val>
                                        </p:tav>
                                      </p:tavLst>
                                    </p:anim>
                                    <p:animEffect transition="in" filter="fade">
                                      <p:cBhvr>
                                        <p:cTn id="37" dur="1000"/>
                                        <p:tgtEl>
                                          <p:spTgt spid="138"/>
                                        </p:tgtEl>
                                      </p:cBhvr>
                                    </p:animEffect>
                                  </p:childTnLst>
                                </p:cTn>
                              </p:par>
                            </p:childTnLst>
                          </p:cTn>
                        </p:par>
                        <p:par>
                          <p:cTn id="38" fill="hold">
                            <p:stCondLst>
                              <p:cond delay="3000"/>
                            </p:stCondLst>
                            <p:childTnLst>
                              <p:par>
                                <p:cTn id="39" presetID="31" presetClass="entr" presetSubtype="0" fill="hold" nodeType="afterEffect">
                                  <p:stCondLst>
                                    <p:cond delay="0"/>
                                  </p:stCondLst>
                                  <p:childTnLst>
                                    <p:set>
                                      <p:cBhvr>
                                        <p:cTn id="40" dur="1" fill="hold">
                                          <p:stCondLst>
                                            <p:cond delay="0"/>
                                          </p:stCondLst>
                                        </p:cTn>
                                        <p:tgtEl>
                                          <p:spTgt spid="202"/>
                                        </p:tgtEl>
                                        <p:attrNameLst>
                                          <p:attrName>style.visibility</p:attrName>
                                        </p:attrNameLst>
                                      </p:cBhvr>
                                      <p:to>
                                        <p:strVal val="visible"/>
                                      </p:to>
                                    </p:set>
                                    <p:anim calcmode="lin" valueType="num">
                                      <p:cBhvr>
                                        <p:cTn id="41" dur="1000" fill="hold"/>
                                        <p:tgtEl>
                                          <p:spTgt spid="202"/>
                                        </p:tgtEl>
                                        <p:attrNameLst>
                                          <p:attrName>ppt_w</p:attrName>
                                        </p:attrNameLst>
                                      </p:cBhvr>
                                      <p:tavLst>
                                        <p:tav tm="0">
                                          <p:val>
                                            <p:fltVal val="0"/>
                                          </p:val>
                                        </p:tav>
                                        <p:tav tm="100000">
                                          <p:val>
                                            <p:strVal val="#ppt_w"/>
                                          </p:val>
                                        </p:tav>
                                      </p:tavLst>
                                    </p:anim>
                                    <p:anim calcmode="lin" valueType="num">
                                      <p:cBhvr>
                                        <p:cTn id="42" dur="1000" fill="hold"/>
                                        <p:tgtEl>
                                          <p:spTgt spid="202"/>
                                        </p:tgtEl>
                                        <p:attrNameLst>
                                          <p:attrName>ppt_h</p:attrName>
                                        </p:attrNameLst>
                                      </p:cBhvr>
                                      <p:tavLst>
                                        <p:tav tm="0">
                                          <p:val>
                                            <p:fltVal val="0"/>
                                          </p:val>
                                        </p:tav>
                                        <p:tav tm="100000">
                                          <p:val>
                                            <p:strVal val="#ppt_h"/>
                                          </p:val>
                                        </p:tav>
                                      </p:tavLst>
                                    </p:anim>
                                    <p:anim calcmode="lin" valueType="num">
                                      <p:cBhvr>
                                        <p:cTn id="43" dur="1000" fill="hold"/>
                                        <p:tgtEl>
                                          <p:spTgt spid="202"/>
                                        </p:tgtEl>
                                        <p:attrNameLst>
                                          <p:attrName>style.rotation</p:attrName>
                                        </p:attrNameLst>
                                      </p:cBhvr>
                                      <p:tavLst>
                                        <p:tav tm="0">
                                          <p:val>
                                            <p:fltVal val="90"/>
                                          </p:val>
                                        </p:tav>
                                        <p:tav tm="100000">
                                          <p:val>
                                            <p:fltVal val="0"/>
                                          </p:val>
                                        </p:tav>
                                      </p:tavLst>
                                    </p:anim>
                                    <p:animEffect transition="in" filter="fade">
                                      <p:cBhvr>
                                        <p:cTn id="44" dur="1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68867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91" r:id="rId4"/>
    <p:sldLayoutId id="2147483661" r:id="rId5"/>
    <p:sldLayoutId id="2147483674" r:id="rId6"/>
    <p:sldLayoutId id="2147483662" r:id="rId7"/>
    <p:sldLayoutId id="2147483663" r:id="rId8"/>
    <p:sldLayoutId id="2147483664" r:id="rId9"/>
    <p:sldLayoutId id="2147483665"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7.wdp"/><Relationship Id="rId7" Type="http://schemas.microsoft.com/office/2007/relationships/hdphoto" Target="../media/hdphoto8.wdp"/><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6.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6.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6.xml"/><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6.xml"/><Relationship Id="rId6" Type="http://schemas.microsoft.com/office/2007/relationships/hdphoto" Target="../media/hdphoto6.wdp"/><Relationship Id="rId5" Type="http://schemas.openxmlformats.org/officeDocument/2006/relationships/image" Target="../media/image7.png"/><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662730" y="427070"/>
            <a:ext cx="2630989"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ĐỀ 4</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172735" y="317237"/>
            <a:ext cx="7034208" cy="1200329"/>
          </a:xfrm>
          <a:prstGeom prst="rect">
            <a:avLst/>
          </a:prstGeom>
          <a:noFill/>
        </p:spPr>
        <p:txBody>
          <a:bodyPr wrap="square" rtlCol="0">
            <a:spAutoFit/>
          </a:bodyPr>
          <a:lstStyle/>
          <a:p>
            <a:pPr algn="ctr"/>
            <a:r>
              <a:rPr lang="vi-VN" sz="3600" dirty="0">
                <a:solidFill>
                  <a:schemeClr val="accent6">
                    <a:lumMod val="75000"/>
                  </a:schemeClr>
                </a:solidFill>
                <a:latin typeface="+mj-lt"/>
              </a:rPr>
              <a:t>PHÉP CỘNG, PHÉP TRỪ (CÓ NHỚ) TRONG PHẠM VI 100</a:t>
            </a:r>
          </a:p>
        </p:txBody>
      </p:sp>
      <p:sp>
        <p:nvSpPr>
          <p:cNvPr id="8" name="TextBox 7">
            <a:extLst>
              <a:ext uri="{FF2B5EF4-FFF2-40B4-BE49-F238E27FC236}">
                <a16:creationId xmlns:a16="http://schemas.microsoft.com/office/drawing/2014/main" id="{D05E2FA4-701D-4C92-898E-7EE4AF07FEBA}"/>
              </a:ext>
            </a:extLst>
          </p:cNvPr>
          <p:cNvSpPr txBox="1"/>
          <p:nvPr/>
        </p:nvSpPr>
        <p:spPr>
          <a:xfrm>
            <a:off x="2410918" y="2081739"/>
            <a:ext cx="7131632" cy="2362506"/>
          </a:xfrm>
          <a:prstGeom prst="rect">
            <a:avLst/>
          </a:prstGeom>
          <a:noFill/>
          <a:ln>
            <a:noFill/>
          </a:ln>
        </p:spPr>
        <p:txBody>
          <a:bodyPr wrap="none" rtlCol="0">
            <a:spAutoFit/>
          </a:bodyPr>
          <a:lstStyle/>
          <a:p>
            <a:pPr algn="ctr">
              <a:lnSpc>
                <a:spcPct val="120000"/>
              </a:lnSpc>
            </a:pPr>
            <a:r>
              <a:rPr lang="vi-VN" sz="6600" dirty="0">
                <a:ln>
                  <a:solidFill>
                    <a:schemeClr val="accent6">
                      <a:lumMod val="50000"/>
                    </a:schemeClr>
                  </a:solidFill>
                </a:ln>
                <a:solidFill>
                  <a:schemeClr val="bg1"/>
                </a:solidFill>
                <a:latin typeface="+mj-lt"/>
              </a:rPr>
              <a:t>BÀI 24</a:t>
            </a:r>
          </a:p>
          <a:p>
            <a:pPr algn="ctr">
              <a:lnSpc>
                <a:spcPct val="120000"/>
              </a:lnSpc>
            </a:pPr>
            <a:r>
              <a:rPr lang="vi-VN" sz="6600" dirty="0">
                <a:ln>
                  <a:solidFill>
                    <a:schemeClr val="accent6">
                      <a:lumMod val="50000"/>
                    </a:schemeClr>
                  </a:solidFill>
                </a:ln>
                <a:solidFill>
                  <a:schemeClr val="bg1"/>
                </a:solidFill>
                <a:latin typeface="+mj-lt"/>
              </a:rPr>
              <a:t>LUYỆN TẬP CHUNG</a:t>
            </a: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4664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Không có mô tả.">
            <a:extLst>
              <a:ext uri="{FF2B5EF4-FFF2-40B4-BE49-F238E27FC236}">
                <a16:creationId xmlns:a16="http://schemas.microsoft.com/office/drawing/2014/main" id="{F860F635-AF82-418D-9177-7F254C6D8964}"/>
              </a:ext>
            </a:extLst>
          </p:cNvPr>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690947" y="370400"/>
            <a:ext cx="2330549" cy="8878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09C3EBD-4157-4F16-8EC0-E5F7CBD1A660}"/>
              </a:ext>
            </a:extLst>
          </p:cNvPr>
          <p:cNvSpPr txBox="1"/>
          <p:nvPr/>
        </p:nvSpPr>
        <p:spPr>
          <a:xfrm flipH="1">
            <a:off x="1052883" y="1391478"/>
            <a:ext cx="4844333" cy="584775"/>
          </a:xfrm>
          <a:prstGeom prst="rect">
            <a:avLst/>
          </a:prstGeom>
          <a:noFill/>
        </p:spPr>
        <p:txBody>
          <a:bodyPr wrap="square" rtlCol="0">
            <a:spAutoFit/>
          </a:bodyPr>
          <a:lstStyle/>
          <a:p>
            <a:pPr algn="ctr"/>
            <a:r>
              <a:rPr lang="vi-VN" sz="3200" dirty="0">
                <a:solidFill>
                  <a:srgbClr val="FA1E72"/>
                </a:solidFill>
                <a:effectLst>
                  <a:outerShdw blurRad="50800" dist="38100" dir="5400000" algn="t" rotWithShape="0">
                    <a:prstClr val="black">
                      <a:alpha val="40000"/>
                    </a:prstClr>
                  </a:outerShdw>
                </a:effectLst>
                <a:latin typeface="+mj-lt"/>
              </a:rPr>
              <a:t>CẶP TẤM THẺ ANH EM</a:t>
            </a:r>
          </a:p>
        </p:txBody>
      </p:sp>
      <p:pic>
        <p:nvPicPr>
          <p:cNvPr id="1026" name="Picture 2" descr="Empty Easter Basket Clip Art at Clker.com - vector clip art online, royalty  free &amp;amp; public domain">
            <a:extLst>
              <a:ext uri="{FF2B5EF4-FFF2-40B4-BE49-F238E27FC236}">
                <a16:creationId xmlns:a16="http://schemas.microsoft.com/office/drawing/2014/main" id="{E5C16AAB-7A0F-4758-94BB-0676E6FAA4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431" y="3175424"/>
            <a:ext cx="2597037" cy="31185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ownload Empty Easter Basket Clip Art At Clker - Empty Gift Basket Clip Art  PNG Image with No Background - PNGkey.com">
            <a:extLst>
              <a:ext uri="{FF2B5EF4-FFF2-40B4-BE49-F238E27FC236}">
                <a16:creationId xmlns:a16="http://schemas.microsoft.com/office/drawing/2014/main" id="{4873E4F2-9BF2-478F-ABA2-8C819C5221D1}"/>
              </a:ext>
            </a:extLst>
          </p:cNvPr>
          <p:cNvPicPr>
            <a:picLocks noChangeAspect="1" noChangeArrowheads="1"/>
          </p:cNvPicPr>
          <p:nvPr/>
        </p:nvPicPr>
        <p:blipFill>
          <a:blip r:embed="rId5">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3062442" y="3042754"/>
            <a:ext cx="4106305" cy="338019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EF5A47CB-548B-4B75-8E5E-90EF9860390F}"/>
              </a:ext>
            </a:extLst>
          </p:cNvPr>
          <p:cNvSpPr/>
          <p:nvPr/>
        </p:nvSpPr>
        <p:spPr>
          <a:xfrm rot="18317183">
            <a:off x="1649344" y="4938383"/>
            <a:ext cx="396000" cy="5760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ectangle: Rounded Corners 11">
            <a:extLst>
              <a:ext uri="{FF2B5EF4-FFF2-40B4-BE49-F238E27FC236}">
                <a16:creationId xmlns:a16="http://schemas.microsoft.com/office/drawing/2014/main" id="{C15F5CFE-E7C8-4CE7-A4C5-D865D6A1750D}"/>
              </a:ext>
            </a:extLst>
          </p:cNvPr>
          <p:cNvSpPr/>
          <p:nvPr/>
        </p:nvSpPr>
        <p:spPr>
          <a:xfrm rot="21208698">
            <a:off x="1828872" y="4972905"/>
            <a:ext cx="396000" cy="576000"/>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Rectangle: Rounded Corners 24">
            <a:extLst>
              <a:ext uri="{FF2B5EF4-FFF2-40B4-BE49-F238E27FC236}">
                <a16:creationId xmlns:a16="http://schemas.microsoft.com/office/drawing/2014/main" id="{4C164BFA-B637-4646-AAC6-58019C856435}"/>
              </a:ext>
            </a:extLst>
          </p:cNvPr>
          <p:cNvSpPr/>
          <p:nvPr/>
        </p:nvSpPr>
        <p:spPr>
          <a:xfrm rot="5723098">
            <a:off x="1968638" y="5068332"/>
            <a:ext cx="396000" cy="5760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Rounded Corners 14">
            <a:extLst>
              <a:ext uri="{FF2B5EF4-FFF2-40B4-BE49-F238E27FC236}">
                <a16:creationId xmlns:a16="http://schemas.microsoft.com/office/drawing/2014/main" id="{64871ECE-2AE2-4E78-AE42-3A4DE19BD44E}"/>
              </a:ext>
            </a:extLst>
          </p:cNvPr>
          <p:cNvSpPr/>
          <p:nvPr/>
        </p:nvSpPr>
        <p:spPr>
          <a:xfrm rot="19643185">
            <a:off x="2438652" y="4921943"/>
            <a:ext cx="396000" cy="57600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3" name="Rectangle: Rounded Corners 12">
            <a:extLst>
              <a:ext uri="{FF2B5EF4-FFF2-40B4-BE49-F238E27FC236}">
                <a16:creationId xmlns:a16="http://schemas.microsoft.com/office/drawing/2014/main" id="{C2BC8C2D-7FEC-4289-A8AA-64692C5CC842}"/>
              </a:ext>
            </a:extLst>
          </p:cNvPr>
          <p:cNvSpPr/>
          <p:nvPr/>
        </p:nvSpPr>
        <p:spPr>
          <a:xfrm rot="5723098">
            <a:off x="1960372" y="5083745"/>
            <a:ext cx="396000" cy="5760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Rounded Corners 13">
            <a:extLst>
              <a:ext uri="{FF2B5EF4-FFF2-40B4-BE49-F238E27FC236}">
                <a16:creationId xmlns:a16="http://schemas.microsoft.com/office/drawing/2014/main" id="{6F42D1D0-386E-4E89-92EC-73F0A6251ED8}"/>
              </a:ext>
            </a:extLst>
          </p:cNvPr>
          <p:cNvSpPr/>
          <p:nvPr/>
        </p:nvSpPr>
        <p:spPr>
          <a:xfrm rot="3370869">
            <a:off x="2204522" y="4912291"/>
            <a:ext cx="396000" cy="576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Rectangle: Rounded Corners 15">
            <a:extLst>
              <a:ext uri="{FF2B5EF4-FFF2-40B4-BE49-F238E27FC236}">
                <a16:creationId xmlns:a16="http://schemas.microsoft.com/office/drawing/2014/main" id="{93197192-B58B-4FDC-9754-D3DBC88EF1F5}"/>
              </a:ext>
            </a:extLst>
          </p:cNvPr>
          <p:cNvSpPr/>
          <p:nvPr/>
        </p:nvSpPr>
        <p:spPr>
          <a:xfrm rot="18317183">
            <a:off x="4554890" y="5040368"/>
            <a:ext cx="396000" cy="5760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Rectangle: Rounded Corners 16">
            <a:extLst>
              <a:ext uri="{FF2B5EF4-FFF2-40B4-BE49-F238E27FC236}">
                <a16:creationId xmlns:a16="http://schemas.microsoft.com/office/drawing/2014/main" id="{EEBECFEB-D150-4B0F-8E31-3B4B5774CB1B}"/>
              </a:ext>
            </a:extLst>
          </p:cNvPr>
          <p:cNvSpPr/>
          <p:nvPr/>
        </p:nvSpPr>
        <p:spPr>
          <a:xfrm rot="21208698">
            <a:off x="4734418" y="5074890"/>
            <a:ext cx="396000" cy="576000"/>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Rectangle: Rounded Corners 17">
            <a:extLst>
              <a:ext uri="{FF2B5EF4-FFF2-40B4-BE49-F238E27FC236}">
                <a16:creationId xmlns:a16="http://schemas.microsoft.com/office/drawing/2014/main" id="{AD3023B5-FC6C-4196-BA47-725621D867B8}"/>
              </a:ext>
            </a:extLst>
          </p:cNvPr>
          <p:cNvSpPr/>
          <p:nvPr/>
        </p:nvSpPr>
        <p:spPr>
          <a:xfrm rot="19643185">
            <a:off x="5344198" y="5023928"/>
            <a:ext cx="396000" cy="57600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9" name="Rectangle: Rounded Corners 18">
            <a:extLst>
              <a:ext uri="{FF2B5EF4-FFF2-40B4-BE49-F238E27FC236}">
                <a16:creationId xmlns:a16="http://schemas.microsoft.com/office/drawing/2014/main" id="{602D66E9-97C4-44B8-B8FA-1E51FC99A070}"/>
              </a:ext>
            </a:extLst>
          </p:cNvPr>
          <p:cNvSpPr/>
          <p:nvPr/>
        </p:nvSpPr>
        <p:spPr>
          <a:xfrm rot="5723098">
            <a:off x="4874186" y="5181272"/>
            <a:ext cx="396000" cy="5760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Rectangle: Rounded Corners 19">
            <a:extLst>
              <a:ext uri="{FF2B5EF4-FFF2-40B4-BE49-F238E27FC236}">
                <a16:creationId xmlns:a16="http://schemas.microsoft.com/office/drawing/2014/main" id="{E6B7D912-9D38-442D-8E67-23AC1A568607}"/>
              </a:ext>
            </a:extLst>
          </p:cNvPr>
          <p:cNvSpPr/>
          <p:nvPr/>
        </p:nvSpPr>
        <p:spPr>
          <a:xfrm rot="3370869">
            <a:off x="5110068" y="5014276"/>
            <a:ext cx="396000" cy="576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30" name="Picture 6" descr="Business Rules Clip Art - Royalty Free - GoGraph">
            <a:extLst>
              <a:ext uri="{FF2B5EF4-FFF2-40B4-BE49-F238E27FC236}">
                <a16:creationId xmlns:a16="http://schemas.microsoft.com/office/drawing/2014/main" id="{3CE12FB4-7566-495D-B283-CADC9FCC08A6}"/>
              </a:ext>
            </a:extLst>
          </p:cNvPr>
          <p:cNvPicPr>
            <a:picLocks noChangeAspect="1" noChangeArrowheads="1"/>
          </p:cNvPicPr>
          <p:nvPr/>
        </p:nvPicPr>
        <p:blipFill rotWithShape="1">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 uri="{28A0092B-C50C-407E-A947-70E740481C1C}">
                <a14:useLocalDpi xmlns:a14="http://schemas.microsoft.com/office/drawing/2010/main" val="0"/>
              </a:ext>
            </a:extLst>
          </a:blip>
          <a:srcRect b="22677"/>
          <a:stretch/>
        </p:blipFill>
        <p:spPr bwMode="auto">
          <a:xfrm>
            <a:off x="7876679" y="534199"/>
            <a:ext cx="2238375" cy="14288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24079CA-E251-4D5C-9E08-43955C969896}"/>
              </a:ext>
            </a:extLst>
          </p:cNvPr>
          <p:cNvSpPr txBox="1"/>
          <p:nvPr/>
        </p:nvSpPr>
        <p:spPr>
          <a:xfrm>
            <a:off x="6721209" y="2195272"/>
            <a:ext cx="4311673" cy="3785652"/>
          </a:xfrm>
          <a:prstGeom prst="rect">
            <a:avLst/>
          </a:prstGeom>
          <a:noFill/>
        </p:spPr>
        <p:txBody>
          <a:bodyPr wrap="square" rtlCol="0">
            <a:spAutoFit/>
          </a:bodyPr>
          <a:lstStyle/>
          <a:p>
            <a:pPr marL="285750" indent="-285750" algn="just">
              <a:buFont typeface="Arial" panose="020B0604020202020204" pitchFamily="34" charset="0"/>
              <a:buChar char="•"/>
            </a:pPr>
            <a:r>
              <a:rPr lang="vi-VN" sz="2400" dirty="0">
                <a:solidFill>
                  <a:srgbClr val="002060"/>
                </a:solidFill>
              </a:rPr>
              <a:t>Người chơi lấy ở mỗi nhóm một tấm thẻ. Nếu là cặp tấm thẻ anh em (cặp tấm thẻ ghi phép tính và kết quả của phép tính đó) thì người chơi được giữ lấy, nếu không thì xếp trả lại.</a:t>
            </a:r>
          </a:p>
          <a:p>
            <a:pPr marL="285750" indent="-285750" algn="just">
              <a:buFont typeface="Arial" panose="020B0604020202020204" pitchFamily="34" charset="0"/>
              <a:buChar char="•"/>
            </a:pPr>
            <a:r>
              <a:rPr lang="vi-VN" sz="2400" dirty="0">
                <a:solidFill>
                  <a:srgbClr val="002060"/>
                </a:solidFill>
              </a:rPr>
              <a:t>Trò chơi kết thúc khi có người lấy được 2 cặp tấm thẻ anh em.</a:t>
            </a:r>
          </a:p>
        </p:txBody>
      </p:sp>
      <p:sp>
        <p:nvSpPr>
          <p:cNvPr id="5" name="Rectangle: Rounded Corners 4">
            <a:extLst>
              <a:ext uri="{FF2B5EF4-FFF2-40B4-BE49-F238E27FC236}">
                <a16:creationId xmlns:a16="http://schemas.microsoft.com/office/drawing/2014/main" id="{4F72FDDE-5A75-4BD5-AE5F-86D5215559EA}"/>
              </a:ext>
            </a:extLst>
          </p:cNvPr>
          <p:cNvSpPr/>
          <p:nvPr/>
        </p:nvSpPr>
        <p:spPr>
          <a:xfrm>
            <a:off x="6614976" y="534199"/>
            <a:ext cx="4524141" cy="5789602"/>
          </a:xfrm>
          <a:prstGeom prst="roundRect">
            <a:avLst/>
          </a:prstGeom>
          <a:noFill/>
          <a:ln w="28575">
            <a:solidFill>
              <a:srgbClr val="C0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Rectangle: Rounded Corners 20">
            <a:extLst>
              <a:ext uri="{FF2B5EF4-FFF2-40B4-BE49-F238E27FC236}">
                <a16:creationId xmlns:a16="http://schemas.microsoft.com/office/drawing/2014/main" id="{5086A41B-7C75-4398-903A-ECF9C4BD8E59}"/>
              </a:ext>
            </a:extLst>
          </p:cNvPr>
          <p:cNvSpPr/>
          <p:nvPr/>
        </p:nvSpPr>
        <p:spPr>
          <a:xfrm>
            <a:off x="1159118" y="2105711"/>
            <a:ext cx="1968613" cy="548013"/>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rPr>
              <a:t>30 – 5 </a:t>
            </a:r>
          </a:p>
        </p:txBody>
      </p:sp>
      <p:sp>
        <p:nvSpPr>
          <p:cNvPr id="23" name="Rectangle: Rounded Corners 22">
            <a:extLst>
              <a:ext uri="{FF2B5EF4-FFF2-40B4-BE49-F238E27FC236}">
                <a16:creationId xmlns:a16="http://schemas.microsoft.com/office/drawing/2014/main" id="{6B465A72-7897-4AE7-973C-36D5C1120981}"/>
              </a:ext>
            </a:extLst>
          </p:cNvPr>
          <p:cNvSpPr/>
          <p:nvPr/>
        </p:nvSpPr>
        <p:spPr>
          <a:xfrm>
            <a:off x="4177541" y="2105711"/>
            <a:ext cx="1968613" cy="548013"/>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rPr>
              <a:t>27</a:t>
            </a:r>
          </a:p>
        </p:txBody>
      </p:sp>
      <p:pic>
        <p:nvPicPr>
          <p:cNvPr id="24" name="Picture 2" descr="Free no sign cross 1194357 PNG with Transparent Background">
            <a:extLst>
              <a:ext uri="{FF2B5EF4-FFF2-40B4-BE49-F238E27FC236}">
                <a16:creationId xmlns:a16="http://schemas.microsoft.com/office/drawing/2014/main" id="{C6BE6D3F-DB31-4F2A-BF91-93C9703A6A6C}"/>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3079552" y="2195272"/>
            <a:ext cx="1171908" cy="1182859"/>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Rounded Corners 25">
            <a:extLst>
              <a:ext uri="{FF2B5EF4-FFF2-40B4-BE49-F238E27FC236}">
                <a16:creationId xmlns:a16="http://schemas.microsoft.com/office/drawing/2014/main" id="{3E28D1F4-661E-4816-A68C-84F6C712AC8C}"/>
              </a:ext>
            </a:extLst>
          </p:cNvPr>
          <p:cNvSpPr/>
          <p:nvPr/>
        </p:nvSpPr>
        <p:spPr>
          <a:xfrm rot="3370869">
            <a:off x="5110054" y="5022010"/>
            <a:ext cx="396000" cy="576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Rectangle: Rounded Corners 26">
            <a:extLst>
              <a:ext uri="{FF2B5EF4-FFF2-40B4-BE49-F238E27FC236}">
                <a16:creationId xmlns:a16="http://schemas.microsoft.com/office/drawing/2014/main" id="{7E06C460-0EFE-4583-909D-9D13A72B38F6}"/>
              </a:ext>
            </a:extLst>
          </p:cNvPr>
          <p:cNvSpPr/>
          <p:nvPr/>
        </p:nvSpPr>
        <p:spPr>
          <a:xfrm>
            <a:off x="1152395" y="2069764"/>
            <a:ext cx="1968613" cy="548013"/>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rPr>
              <a:t>52 – 15</a:t>
            </a:r>
          </a:p>
        </p:txBody>
      </p:sp>
      <p:sp>
        <p:nvSpPr>
          <p:cNvPr id="28" name="Rectangle: Rounded Corners 27">
            <a:extLst>
              <a:ext uri="{FF2B5EF4-FFF2-40B4-BE49-F238E27FC236}">
                <a16:creationId xmlns:a16="http://schemas.microsoft.com/office/drawing/2014/main" id="{D8886EAC-C174-4287-89F1-6C645220F39A}"/>
              </a:ext>
            </a:extLst>
          </p:cNvPr>
          <p:cNvSpPr/>
          <p:nvPr/>
        </p:nvSpPr>
        <p:spPr>
          <a:xfrm>
            <a:off x="4170818" y="2105711"/>
            <a:ext cx="1968613" cy="548013"/>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rPr>
              <a:t>37</a:t>
            </a:r>
          </a:p>
        </p:txBody>
      </p:sp>
      <p:pic>
        <p:nvPicPr>
          <p:cNvPr id="29" name="Picture 6">
            <a:extLst>
              <a:ext uri="{FF2B5EF4-FFF2-40B4-BE49-F238E27FC236}">
                <a16:creationId xmlns:a16="http://schemas.microsoft.com/office/drawing/2014/main" id="{7CC00B7B-B75A-4BB6-9882-2A4AE4047E8E}"/>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2980606" y="2283774"/>
            <a:ext cx="1370090" cy="1189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006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1028"/>
                                        </p:tgtEl>
                                        <p:attrNameLst>
                                          <p:attrName>style.visibility</p:attrName>
                                        </p:attrNameLst>
                                      </p:cBhvr>
                                      <p:to>
                                        <p:strVal val="visible"/>
                                      </p:to>
                                    </p:set>
                                    <p:animEffect transition="in" filter="fade">
                                      <p:cBhvr>
                                        <p:cTn id="38" dur="500"/>
                                        <p:tgtEl>
                                          <p:spTgt spid="102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wheel(1)">
                                      <p:cBhvr>
                                        <p:cTn id="58" dur="1500"/>
                                        <p:tgtEl>
                                          <p:spTgt spid="5"/>
                                        </p:tgtEl>
                                      </p:cBhvr>
                                    </p:animEffect>
                                  </p:childTnLst>
                                </p:cTn>
                              </p:par>
                            </p:childTnLst>
                          </p:cTn>
                        </p:par>
                      </p:childTnLst>
                    </p:cTn>
                  </p:par>
                  <p:par>
                    <p:cTn id="59" fill="hold">
                      <p:stCondLst>
                        <p:cond delay="indefinite"/>
                      </p:stCondLst>
                      <p:childTnLst>
                        <p:par>
                          <p:cTn id="60" fill="hold">
                            <p:stCondLst>
                              <p:cond delay="0"/>
                            </p:stCondLst>
                            <p:childTnLst>
                              <p:par>
                                <p:cTn id="61" presetID="30" presetClass="entr" presetSubtype="0" fill="hold" nodeType="clickEffect">
                                  <p:stCondLst>
                                    <p:cond delay="0"/>
                                  </p:stCondLst>
                                  <p:childTnLst>
                                    <p:set>
                                      <p:cBhvr>
                                        <p:cTn id="62" dur="1" fill="hold">
                                          <p:stCondLst>
                                            <p:cond delay="0"/>
                                          </p:stCondLst>
                                        </p:cTn>
                                        <p:tgtEl>
                                          <p:spTgt spid="1030"/>
                                        </p:tgtEl>
                                        <p:attrNameLst>
                                          <p:attrName>style.visibility</p:attrName>
                                        </p:attrNameLst>
                                      </p:cBhvr>
                                      <p:to>
                                        <p:strVal val="visible"/>
                                      </p:to>
                                    </p:set>
                                    <p:animEffect transition="in" filter="fade">
                                      <p:cBhvr>
                                        <p:cTn id="63" dur="800" decel="100000"/>
                                        <p:tgtEl>
                                          <p:spTgt spid="1030"/>
                                        </p:tgtEl>
                                      </p:cBhvr>
                                    </p:animEffect>
                                    <p:anim calcmode="lin" valueType="num">
                                      <p:cBhvr>
                                        <p:cTn id="64" dur="800" decel="100000" fill="hold"/>
                                        <p:tgtEl>
                                          <p:spTgt spid="1030"/>
                                        </p:tgtEl>
                                        <p:attrNameLst>
                                          <p:attrName>style.rotation</p:attrName>
                                        </p:attrNameLst>
                                      </p:cBhvr>
                                      <p:tavLst>
                                        <p:tav tm="0">
                                          <p:val>
                                            <p:fltVal val="-90"/>
                                          </p:val>
                                        </p:tav>
                                        <p:tav tm="100000">
                                          <p:val>
                                            <p:fltVal val="0"/>
                                          </p:val>
                                        </p:tav>
                                      </p:tavLst>
                                    </p:anim>
                                    <p:anim calcmode="lin" valueType="num">
                                      <p:cBhvr>
                                        <p:cTn id="65" dur="800" decel="100000" fill="hold"/>
                                        <p:tgtEl>
                                          <p:spTgt spid="1030"/>
                                        </p:tgtEl>
                                        <p:attrNameLst>
                                          <p:attrName>ppt_x</p:attrName>
                                        </p:attrNameLst>
                                      </p:cBhvr>
                                      <p:tavLst>
                                        <p:tav tm="0">
                                          <p:val>
                                            <p:strVal val="#ppt_x+0.4"/>
                                          </p:val>
                                        </p:tav>
                                        <p:tav tm="100000">
                                          <p:val>
                                            <p:strVal val="#ppt_x-0.05"/>
                                          </p:val>
                                        </p:tav>
                                      </p:tavLst>
                                    </p:anim>
                                    <p:anim calcmode="lin" valueType="num">
                                      <p:cBhvr>
                                        <p:cTn id="66" dur="800" decel="100000" fill="hold"/>
                                        <p:tgtEl>
                                          <p:spTgt spid="1030"/>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1030"/>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1030"/>
                                        </p:tgtEl>
                                        <p:attrNameLst>
                                          <p:attrName>ppt_y</p:attrName>
                                        </p:attrNameLst>
                                      </p:cBhvr>
                                      <p:tavLst>
                                        <p:tav tm="0">
                                          <p:val>
                                            <p:strVal val="#ppt_y+0.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4">
                                            <p:txEl>
                                              <p:pRg st="0" end="0"/>
                                            </p:txEl>
                                          </p:spTgt>
                                        </p:tgtEl>
                                        <p:attrNameLst>
                                          <p:attrName>style.visibility</p:attrName>
                                        </p:attrNameLst>
                                      </p:cBhvr>
                                      <p:to>
                                        <p:strVal val="visible"/>
                                      </p:to>
                                    </p:set>
                                    <p:animEffect transition="in" filter="wipe(left)">
                                      <p:cBhvr>
                                        <p:cTn id="73" dur="500"/>
                                        <p:tgtEl>
                                          <p:spTgt spid="4">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42" presetClass="path" presetSubtype="0" accel="50000" decel="50000" fill="hold" grpId="1" nodeType="clickEffect">
                                  <p:stCondLst>
                                    <p:cond delay="0"/>
                                  </p:stCondLst>
                                  <p:childTnLst>
                                    <p:animMotion origin="layout" path="M -3.125E-6 -1.85185E-6 L 0.00248 -0.4243 " pathEditMode="relative" rAng="0" ptsTypes="AA">
                                      <p:cBhvr>
                                        <p:cTn id="77" dur="1000" fill="hold"/>
                                        <p:tgtEl>
                                          <p:spTgt spid="13"/>
                                        </p:tgtEl>
                                        <p:attrNameLst>
                                          <p:attrName>ppt_x</p:attrName>
                                          <p:attrName>ppt_y</p:attrName>
                                        </p:attrNameLst>
                                      </p:cBhvr>
                                      <p:rCtr x="117" y="-21227"/>
                                    </p:animMotion>
                                  </p:childTnLst>
                                </p:cTn>
                              </p:par>
                            </p:childTnLst>
                          </p:cTn>
                        </p:par>
                        <p:par>
                          <p:cTn id="78" fill="hold">
                            <p:stCondLst>
                              <p:cond delay="1000"/>
                            </p:stCondLst>
                            <p:childTnLst>
                              <p:par>
                                <p:cTn id="79" presetID="1" presetClass="exit" presetSubtype="0" fill="hold" grpId="2" nodeType="afterEffect">
                                  <p:stCondLst>
                                    <p:cond delay="0"/>
                                  </p:stCondLst>
                                  <p:childTnLst>
                                    <p:set>
                                      <p:cBhvr>
                                        <p:cTn id="80" dur="1" fill="hold">
                                          <p:stCondLst>
                                            <p:cond delay="0"/>
                                          </p:stCondLst>
                                        </p:cTn>
                                        <p:tgtEl>
                                          <p:spTgt spid="13"/>
                                        </p:tgtEl>
                                        <p:attrNameLst>
                                          <p:attrName>style.visibility</p:attrName>
                                        </p:attrNameLst>
                                      </p:cBhvr>
                                      <p:to>
                                        <p:strVal val="hidden"/>
                                      </p:to>
                                    </p:set>
                                  </p:childTnLst>
                                </p:cTn>
                              </p:par>
                            </p:childTnLst>
                          </p:cTn>
                        </p:par>
                        <p:par>
                          <p:cTn id="81" fill="hold">
                            <p:stCondLst>
                              <p:cond delay="1000"/>
                            </p:stCondLst>
                            <p:childTnLst>
                              <p:par>
                                <p:cTn id="82" presetID="53" presetClass="entr" presetSubtype="16"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 calcmode="lin" valueType="num">
                                      <p:cBhvr>
                                        <p:cTn id="84" dur="500" fill="hold"/>
                                        <p:tgtEl>
                                          <p:spTgt spid="21"/>
                                        </p:tgtEl>
                                        <p:attrNameLst>
                                          <p:attrName>ppt_w</p:attrName>
                                        </p:attrNameLst>
                                      </p:cBhvr>
                                      <p:tavLst>
                                        <p:tav tm="0">
                                          <p:val>
                                            <p:fltVal val="0"/>
                                          </p:val>
                                        </p:tav>
                                        <p:tav tm="100000">
                                          <p:val>
                                            <p:strVal val="#ppt_w"/>
                                          </p:val>
                                        </p:tav>
                                      </p:tavLst>
                                    </p:anim>
                                    <p:anim calcmode="lin" valueType="num">
                                      <p:cBhvr>
                                        <p:cTn id="85" dur="500" fill="hold"/>
                                        <p:tgtEl>
                                          <p:spTgt spid="21"/>
                                        </p:tgtEl>
                                        <p:attrNameLst>
                                          <p:attrName>ppt_h</p:attrName>
                                        </p:attrNameLst>
                                      </p:cBhvr>
                                      <p:tavLst>
                                        <p:tav tm="0">
                                          <p:val>
                                            <p:fltVal val="0"/>
                                          </p:val>
                                        </p:tav>
                                        <p:tav tm="100000">
                                          <p:val>
                                            <p:strVal val="#ppt_h"/>
                                          </p:val>
                                        </p:tav>
                                      </p:tavLst>
                                    </p:anim>
                                    <p:animEffect transition="in" filter="fade">
                                      <p:cBhvr>
                                        <p:cTn id="86" dur="500"/>
                                        <p:tgtEl>
                                          <p:spTgt spid="21"/>
                                        </p:tgtEl>
                                      </p:cBhvr>
                                    </p:animEffect>
                                  </p:childTnLst>
                                </p:cTn>
                              </p:par>
                            </p:childTnLst>
                          </p:cTn>
                        </p:par>
                        <p:par>
                          <p:cTn id="87" fill="hold">
                            <p:stCondLst>
                              <p:cond delay="1500"/>
                            </p:stCondLst>
                            <p:childTnLst>
                              <p:par>
                                <p:cTn id="88" presetID="42" presetClass="path" presetSubtype="0" accel="50000" decel="50000" fill="hold" grpId="1" nodeType="afterEffect">
                                  <p:stCondLst>
                                    <p:cond delay="0"/>
                                  </p:stCondLst>
                                  <p:childTnLst>
                                    <p:animMotion origin="layout" path="M 3.54167E-6 1.85185E-6 L -0.01198 -0.42824 " pathEditMode="relative" rAng="0" ptsTypes="AA">
                                      <p:cBhvr>
                                        <p:cTn id="89" dur="1000" fill="hold"/>
                                        <p:tgtEl>
                                          <p:spTgt spid="20"/>
                                        </p:tgtEl>
                                        <p:attrNameLst>
                                          <p:attrName>ppt_x</p:attrName>
                                          <p:attrName>ppt_y</p:attrName>
                                        </p:attrNameLst>
                                      </p:cBhvr>
                                      <p:rCtr x="-599" y="-21412"/>
                                    </p:animMotion>
                                  </p:childTnLst>
                                </p:cTn>
                              </p:par>
                            </p:childTnLst>
                          </p:cTn>
                        </p:par>
                        <p:par>
                          <p:cTn id="90" fill="hold">
                            <p:stCondLst>
                              <p:cond delay="2500"/>
                            </p:stCondLst>
                            <p:childTnLst>
                              <p:par>
                                <p:cTn id="91" presetID="1" presetClass="exit" presetSubtype="0" fill="hold" grpId="2" nodeType="afterEffect">
                                  <p:stCondLst>
                                    <p:cond delay="0"/>
                                  </p:stCondLst>
                                  <p:childTnLst>
                                    <p:set>
                                      <p:cBhvr>
                                        <p:cTn id="92" dur="1" fill="hold">
                                          <p:stCondLst>
                                            <p:cond delay="0"/>
                                          </p:stCondLst>
                                        </p:cTn>
                                        <p:tgtEl>
                                          <p:spTgt spid="20"/>
                                        </p:tgtEl>
                                        <p:attrNameLst>
                                          <p:attrName>style.visibility</p:attrName>
                                        </p:attrNameLst>
                                      </p:cBhvr>
                                      <p:to>
                                        <p:strVal val="hidden"/>
                                      </p:to>
                                    </p:set>
                                  </p:childTnLst>
                                </p:cTn>
                              </p:par>
                            </p:childTnLst>
                          </p:cTn>
                        </p:par>
                        <p:par>
                          <p:cTn id="93" fill="hold">
                            <p:stCondLst>
                              <p:cond delay="2500"/>
                            </p:stCondLst>
                            <p:childTnLst>
                              <p:par>
                                <p:cTn id="94" presetID="53" presetClass="entr" presetSubtype="16" fill="hold" grpId="0" nodeType="after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3000"/>
                            </p:stCondLst>
                            <p:childTnLst>
                              <p:par>
                                <p:cTn id="100" presetID="53" presetClass="entr" presetSubtype="16" fill="hold" nodeType="afterEffect">
                                  <p:stCondLst>
                                    <p:cond delay="0"/>
                                  </p:stCondLst>
                                  <p:childTnLst>
                                    <p:set>
                                      <p:cBhvr>
                                        <p:cTn id="101" dur="1" fill="hold">
                                          <p:stCondLst>
                                            <p:cond delay="0"/>
                                          </p:stCondLst>
                                        </p:cTn>
                                        <p:tgtEl>
                                          <p:spTgt spid="24"/>
                                        </p:tgtEl>
                                        <p:attrNameLst>
                                          <p:attrName>style.visibility</p:attrName>
                                        </p:attrNameLst>
                                      </p:cBhvr>
                                      <p:to>
                                        <p:strVal val="visible"/>
                                      </p:to>
                                    </p:set>
                                    <p:anim calcmode="lin" valueType="num">
                                      <p:cBhvr>
                                        <p:cTn id="102" dur="500" fill="hold"/>
                                        <p:tgtEl>
                                          <p:spTgt spid="24"/>
                                        </p:tgtEl>
                                        <p:attrNameLst>
                                          <p:attrName>ppt_w</p:attrName>
                                        </p:attrNameLst>
                                      </p:cBhvr>
                                      <p:tavLst>
                                        <p:tav tm="0">
                                          <p:val>
                                            <p:fltVal val="0"/>
                                          </p:val>
                                        </p:tav>
                                        <p:tav tm="100000">
                                          <p:val>
                                            <p:strVal val="#ppt_w"/>
                                          </p:val>
                                        </p:tav>
                                      </p:tavLst>
                                    </p:anim>
                                    <p:anim calcmode="lin" valueType="num">
                                      <p:cBhvr>
                                        <p:cTn id="103" dur="500" fill="hold"/>
                                        <p:tgtEl>
                                          <p:spTgt spid="24"/>
                                        </p:tgtEl>
                                        <p:attrNameLst>
                                          <p:attrName>ppt_h</p:attrName>
                                        </p:attrNameLst>
                                      </p:cBhvr>
                                      <p:tavLst>
                                        <p:tav tm="0">
                                          <p:val>
                                            <p:fltVal val="0"/>
                                          </p:val>
                                        </p:tav>
                                        <p:tav tm="100000">
                                          <p:val>
                                            <p:strVal val="#ppt_h"/>
                                          </p:val>
                                        </p:tav>
                                      </p:tavLst>
                                    </p:anim>
                                    <p:animEffect transition="in" filter="fade">
                                      <p:cBhvr>
                                        <p:cTn id="104" dur="500"/>
                                        <p:tgtEl>
                                          <p:spTgt spid="24"/>
                                        </p:tgtEl>
                                      </p:cBhvr>
                                    </p:animEffect>
                                  </p:childTnLst>
                                </p:cTn>
                              </p:par>
                            </p:childTnLst>
                          </p:cTn>
                        </p:par>
                        <p:par>
                          <p:cTn id="105" fill="hold">
                            <p:stCondLst>
                              <p:cond delay="3500"/>
                            </p:stCondLst>
                            <p:childTnLst>
                              <p:par>
                                <p:cTn id="106" presetID="26" presetClass="emph" presetSubtype="0" repeatCount="3000" fill="hold" nodeType="afterEffect">
                                  <p:stCondLst>
                                    <p:cond delay="0"/>
                                  </p:stCondLst>
                                  <p:childTnLst>
                                    <p:animEffect transition="out" filter="fade">
                                      <p:cBhvr>
                                        <p:cTn id="107" dur="500" tmFilter="0, 0; .2, .5; .8, .5; 1, 0"/>
                                        <p:tgtEl>
                                          <p:spTgt spid="24"/>
                                        </p:tgtEl>
                                      </p:cBhvr>
                                    </p:animEffect>
                                    <p:animScale>
                                      <p:cBhvr>
                                        <p:cTn id="108" dur="250" autoRev="1" fill="hold"/>
                                        <p:tgtEl>
                                          <p:spTgt spid="24"/>
                                        </p:tgtEl>
                                      </p:cBhvr>
                                      <p:by x="105000" y="105000"/>
                                    </p:animScale>
                                  </p:childTnLst>
                                </p:cTn>
                              </p:par>
                            </p:childTnLst>
                          </p:cTn>
                        </p:par>
                        <p:par>
                          <p:cTn id="109" fill="hold">
                            <p:stCondLst>
                              <p:cond delay="5000"/>
                            </p:stCondLst>
                            <p:childTnLst>
                              <p:par>
                                <p:cTn id="110" presetID="1" presetClass="exit" presetSubtype="0" fill="hold" grpId="1" nodeType="afterEffect">
                                  <p:stCondLst>
                                    <p:cond delay="0"/>
                                  </p:stCondLst>
                                  <p:childTnLst>
                                    <p:set>
                                      <p:cBhvr>
                                        <p:cTn id="111" dur="1" fill="hold">
                                          <p:stCondLst>
                                            <p:cond delay="0"/>
                                          </p:stCondLst>
                                        </p:cTn>
                                        <p:tgtEl>
                                          <p:spTgt spid="21"/>
                                        </p:tgtEl>
                                        <p:attrNameLst>
                                          <p:attrName>style.visibility</p:attrName>
                                        </p:attrNameLst>
                                      </p:cBhvr>
                                      <p:to>
                                        <p:strVal val="hidden"/>
                                      </p:to>
                                    </p:set>
                                  </p:childTnLst>
                                </p:cTn>
                              </p:par>
                              <p:par>
                                <p:cTn id="112" presetID="1" presetClass="exit" presetSubtype="0" fill="hold" grpId="1" nodeType="withEffect">
                                  <p:stCondLst>
                                    <p:cond delay="0"/>
                                  </p:stCondLst>
                                  <p:childTnLst>
                                    <p:set>
                                      <p:cBhvr>
                                        <p:cTn id="113" dur="1" fill="hold">
                                          <p:stCondLst>
                                            <p:cond delay="0"/>
                                          </p:stCondLst>
                                        </p:cTn>
                                        <p:tgtEl>
                                          <p:spTgt spid="23"/>
                                        </p:tgtEl>
                                        <p:attrNameLst>
                                          <p:attrName>style.visibility</p:attrName>
                                        </p:attrNameLst>
                                      </p:cBhvr>
                                      <p:to>
                                        <p:strVal val="hidden"/>
                                      </p:to>
                                    </p:set>
                                  </p:childTnLst>
                                </p:cTn>
                              </p:par>
                              <p:par>
                                <p:cTn id="114" presetID="1" presetClass="exit" presetSubtype="0" fill="hold" nodeType="withEffect">
                                  <p:stCondLst>
                                    <p:cond delay="0"/>
                                  </p:stCondLst>
                                  <p:childTnLst>
                                    <p:set>
                                      <p:cBhvr>
                                        <p:cTn id="115" dur="1" fill="hold">
                                          <p:stCondLst>
                                            <p:cond delay="0"/>
                                          </p:stCondLst>
                                        </p:cTn>
                                        <p:tgtEl>
                                          <p:spTgt spid="24"/>
                                        </p:tgtEl>
                                        <p:attrNameLst>
                                          <p:attrName>style.visibility</p:attrName>
                                        </p:attrNameLst>
                                      </p:cBhvr>
                                      <p:to>
                                        <p:strVal val="hidden"/>
                                      </p:to>
                                    </p:set>
                                  </p:childTnLst>
                                </p:cTn>
                              </p:par>
                              <p:par>
                                <p:cTn id="116" presetID="1" presetClass="exit" presetSubtype="0" fill="hold" nodeType="withEffect">
                                  <p:stCondLst>
                                    <p:cond delay="0"/>
                                  </p:stCondLst>
                                  <p:childTnLst>
                                    <p:set>
                                      <p:cBhvr>
                                        <p:cTn id="117" dur="1" fill="hold">
                                          <p:stCondLst>
                                            <p:cond delay="0"/>
                                          </p:stCondLst>
                                        </p:cTn>
                                        <p:tgtEl>
                                          <p:spTgt spid="24"/>
                                        </p:tgtEl>
                                        <p:attrNameLst>
                                          <p:attrName>style.visibility</p:attrName>
                                        </p:attrNameLst>
                                      </p:cBhvr>
                                      <p:to>
                                        <p:strVal val="hidden"/>
                                      </p:to>
                                    </p:set>
                                  </p:childTnLst>
                                </p:cTn>
                              </p:par>
                              <p:par>
                                <p:cTn id="118" presetID="1" presetClass="exit" presetSubtype="0" fill="hold" grpId="3" nodeType="withEffect">
                                  <p:stCondLst>
                                    <p:cond delay="0"/>
                                  </p:stCondLst>
                                  <p:childTnLst>
                                    <p:set>
                                      <p:cBhvr>
                                        <p:cTn id="119" dur="1" fill="hold">
                                          <p:stCondLst>
                                            <p:cond delay="0"/>
                                          </p:stCondLst>
                                        </p:cTn>
                                        <p:tgtEl>
                                          <p:spTgt spid="13"/>
                                        </p:tgtEl>
                                        <p:attrNameLst>
                                          <p:attrName>style.visibility</p:attrName>
                                        </p:attrNameLst>
                                      </p:cBhvr>
                                      <p:to>
                                        <p:strVal val="hidden"/>
                                      </p:to>
                                    </p:set>
                                  </p:childTnLst>
                                </p:cTn>
                              </p:par>
                              <p:par>
                                <p:cTn id="120" presetID="1" presetClass="exit" presetSubtype="0" fill="hold" grpId="3" nodeType="withEffect">
                                  <p:stCondLst>
                                    <p:cond delay="0"/>
                                  </p:stCondLst>
                                  <p:childTnLst>
                                    <p:set>
                                      <p:cBhvr>
                                        <p:cTn id="121" dur="1" fill="hold">
                                          <p:stCondLst>
                                            <p:cond delay="0"/>
                                          </p:stCondLst>
                                        </p:cTn>
                                        <p:tgtEl>
                                          <p:spTgt spid="20"/>
                                        </p:tgtEl>
                                        <p:attrNameLst>
                                          <p:attrName>style.visibility</p:attrName>
                                        </p:attrNameLst>
                                      </p:cBhvr>
                                      <p:to>
                                        <p:strVal val="hidden"/>
                                      </p:to>
                                    </p:set>
                                  </p:childTnLst>
                                </p:cTn>
                              </p:par>
                            </p:childTnLst>
                          </p:cTn>
                        </p:par>
                        <p:par>
                          <p:cTn id="122" fill="hold">
                            <p:stCondLst>
                              <p:cond delay="5000"/>
                            </p:stCondLst>
                            <p:childTnLst>
                              <p:par>
                                <p:cTn id="123" presetID="10" presetClass="entr" presetSubtype="0" fill="hold" grpId="0" nodeType="afterEffect">
                                  <p:stCondLst>
                                    <p:cond delay="0"/>
                                  </p:stCondLst>
                                  <p:childTnLst>
                                    <p:set>
                                      <p:cBhvr>
                                        <p:cTn id="124" dur="1" fill="hold">
                                          <p:stCondLst>
                                            <p:cond delay="0"/>
                                          </p:stCondLst>
                                        </p:cTn>
                                        <p:tgtEl>
                                          <p:spTgt spid="25"/>
                                        </p:tgtEl>
                                        <p:attrNameLst>
                                          <p:attrName>style.visibility</p:attrName>
                                        </p:attrNameLst>
                                      </p:cBhvr>
                                      <p:to>
                                        <p:strVal val="visible"/>
                                      </p:to>
                                    </p:set>
                                    <p:animEffect transition="in" filter="fade">
                                      <p:cBhvr>
                                        <p:cTn id="125" dur="500"/>
                                        <p:tgtEl>
                                          <p:spTgt spid="25"/>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26"/>
                                        </p:tgtEl>
                                        <p:attrNameLst>
                                          <p:attrName>style.visibility</p:attrName>
                                        </p:attrNameLst>
                                      </p:cBhvr>
                                      <p:to>
                                        <p:strVal val="visible"/>
                                      </p:to>
                                    </p:set>
                                    <p:animEffect transition="in" filter="fade">
                                      <p:cBhvr>
                                        <p:cTn id="128" dur="500"/>
                                        <p:tgtEl>
                                          <p:spTgt spid="26"/>
                                        </p:tgtEl>
                                      </p:cBhvr>
                                    </p:animEffect>
                                  </p:childTnLst>
                                </p:cTn>
                              </p:par>
                            </p:childTnLst>
                          </p:cTn>
                        </p:par>
                        <p:par>
                          <p:cTn id="129" fill="hold">
                            <p:stCondLst>
                              <p:cond delay="5500"/>
                            </p:stCondLst>
                            <p:childTnLst>
                              <p:par>
                                <p:cTn id="130" presetID="42" presetClass="path" presetSubtype="0" accel="50000" decel="50000" fill="hold" grpId="1" nodeType="afterEffect">
                                  <p:stCondLst>
                                    <p:cond delay="0"/>
                                  </p:stCondLst>
                                  <p:childTnLst>
                                    <p:animMotion origin="layout" path="M -2.29167E-6 2.96296E-6 L 0.02604 -0.40371 " pathEditMode="relative" rAng="0" ptsTypes="AA">
                                      <p:cBhvr>
                                        <p:cTn id="131" dur="1000" fill="hold"/>
                                        <p:tgtEl>
                                          <p:spTgt spid="9"/>
                                        </p:tgtEl>
                                        <p:attrNameLst>
                                          <p:attrName>ppt_x</p:attrName>
                                          <p:attrName>ppt_y</p:attrName>
                                        </p:attrNameLst>
                                      </p:cBhvr>
                                      <p:rCtr x="1302" y="-20185"/>
                                    </p:animMotion>
                                  </p:childTnLst>
                                </p:cTn>
                              </p:par>
                            </p:childTnLst>
                          </p:cTn>
                        </p:par>
                        <p:par>
                          <p:cTn id="132" fill="hold">
                            <p:stCondLst>
                              <p:cond delay="6500"/>
                            </p:stCondLst>
                            <p:childTnLst>
                              <p:par>
                                <p:cTn id="133" presetID="1" presetClass="exit" presetSubtype="0" fill="hold" grpId="2" nodeType="afterEffect">
                                  <p:stCondLst>
                                    <p:cond delay="0"/>
                                  </p:stCondLst>
                                  <p:childTnLst>
                                    <p:set>
                                      <p:cBhvr>
                                        <p:cTn id="134" dur="1" fill="hold">
                                          <p:stCondLst>
                                            <p:cond delay="0"/>
                                          </p:stCondLst>
                                        </p:cTn>
                                        <p:tgtEl>
                                          <p:spTgt spid="9"/>
                                        </p:tgtEl>
                                        <p:attrNameLst>
                                          <p:attrName>style.visibility</p:attrName>
                                        </p:attrNameLst>
                                      </p:cBhvr>
                                      <p:to>
                                        <p:strVal val="hidden"/>
                                      </p:to>
                                    </p:set>
                                  </p:childTnLst>
                                </p:cTn>
                              </p:par>
                            </p:childTnLst>
                          </p:cTn>
                        </p:par>
                        <p:par>
                          <p:cTn id="135" fill="hold">
                            <p:stCondLst>
                              <p:cond delay="6500"/>
                            </p:stCondLst>
                            <p:childTnLst>
                              <p:par>
                                <p:cTn id="136" presetID="53" presetClass="entr" presetSubtype="16" fill="hold" grpId="0" nodeType="afterEffect">
                                  <p:stCondLst>
                                    <p:cond delay="0"/>
                                  </p:stCondLst>
                                  <p:childTnLst>
                                    <p:set>
                                      <p:cBhvr>
                                        <p:cTn id="137" dur="1" fill="hold">
                                          <p:stCondLst>
                                            <p:cond delay="0"/>
                                          </p:stCondLst>
                                        </p:cTn>
                                        <p:tgtEl>
                                          <p:spTgt spid="27"/>
                                        </p:tgtEl>
                                        <p:attrNameLst>
                                          <p:attrName>style.visibility</p:attrName>
                                        </p:attrNameLst>
                                      </p:cBhvr>
                                      <p:to>
                                        <p:strVal val="visible"/>
                                      </p:to>
                                    </p:set>
                                    <p:anim calcmode="lin" valueType="num">
                                      <p:cBhvr>
                                        <p:cTn id="138" dur="500" fill="hold"/>
                                        <p:tgtEl>
                                          <p:spTgt spid="27"/>
                                        </p:tgtEl>
                                        <p:attrNameLst>
                                          <p:attrName>ppt_w</p:attrName>
                                        </p:attrNameLst>
                                      </p:cBhvr>
                                      <p:tavLst>
                                        <p:tav tm="0">
                                          <p:val>
                                            <p:fltVal val="0"/>
                                          </p:val>
                                        </p:tav>
                                        <p:tav tm="100000">
                                          <p:val>
                                            <p:strVal val="#ppt_w"/>
                                          </p:val>
                                        </p:tav>
                                      </p:tavLst>
                                    </p:anim>
                                    <p:anim calcmode="lin" valueType="num">
                                      <p:cBhvr>
                                        <p:cTn id="139" dur="500" fill="hold"/>
                                        <p:tgtEl>
                                          <p:spTgt spid="27"/>
                                        </p:tgtEl>
                                        <p:attrNameLst>
                                          <p:attrName>ppt_h</p:attrName>
                                        </p:attrNameLst>
                                      </p:cBhvr>
                                      <p:tavLst>
                                        <p:tav tm="0">
                                          <p:val>
                                            <p:fltVal val="0"/>
                                          </p:val>
                                        </p:tav>
                                        <p:tav tm="100000">
                                          <p:val>
                                            <p:strVal val="#ppt_h"/>
                                          </p:val>
                                        </p:tav>
                                      </p:tavLst>
                                    </p:anim>
                                    <p:animEffect transition="in" filter="fade">
                                      <p:cBhvr>
                                        <p:cTn id="140" dur="500"/>
                                        <p:tgtEl>
                                          <p:spTgt spid="27"/>
                                        </p:tgtEl>
                                      </p:cBhvr>
                                    </p:animEffect>
                                  </p:childTnLst>
                                </p:cTn>
                              </p:par>
                            </p:childTnLst>
                          </p:cTn>
                        </p:par>
                        <p:par>
                          <p:cTn id="141" fill="hold">
                            <p:stCondLst>
                              <p:cond delay="7000"/>
                            </p:stCondLst>
                            <p:childTnLst>
                              <p:par>
                                <p:cTn id="142" presetID="42" presetClass="path" presetSubtype="0" accel="50000" decel="50000" fill="hold" grpId="1" nodeType="afterEffect">
                                  <p:stCondLst>
                                    <p:cond delay="0"/>
                                  </p:stCondLst>
                                  <p:childTnLst>
                                    <p:animMotion origin="layout" path="M 2.70833E-6 2.96296E-6 L -0.02474 -0.42963 " pathEditMode="relative" rAng="0" ptsTypes="AA">
                                      <p:cBhvr>
                                        <p:cTn id="143" dur="1000" fill="hold"/>
                                        <p:tgtEl>
                                          <p:spTgt spid="18"/>
                                        </p:tgtEl>
                                        <p:attrNameLst>
                                          <p:attrName>ppt_x</p:attrName>
                                          <p:attrName>ppt_y</p:attrName>
                                        </p:attrNameLst>
                                      </p:cBhvr>
                                      <p:rCtr x="-1237" y="-21481"/>
                                    </p:animMotion>
                                  </p:childTnLst>
                                </p:cTn>
                              </p:par>
                            </p:childTnLst>
                          </p:cTn>
                        </p:par>
                        <p:par>
                          <p:cTn id="144" fill="hold">
                            <p:stCondLst>
                              <p:cond delay="8000"/>
                            </p:stCondLst>
                            <p:childTnLst>
                              <p:par>
                                <p:cTn id="145" presetID="1" presetClass="exit" presetSubtype="0" fill="hold" grpId="2" nodeType="afterEffect">
                                  <p:stCondLst>
                                    <p:cond delay="0"/>
                                  </p:stCondLst>
                                  <p:childTnLst>
                                    <p:set>
                                      <p:cBhvr>
                                        <p:cTn id="146" dur="1" fill="hold">
                                          <p:stCondLst>
                                            <p:cond delay="0"/>
                                          </p:stCondLst>
                                        </p:cTn>
                                        <p:tgtEl>
                                          <p:spTgt spid="18"/>
                                        </p:tgtEl>
                                        <p:attrNameLst>
                                          <p:attrName>style.visibility</p:attrName>
                                        </p:attrNameLst>
                                      </p:cBhvr>
                                      <p:to>
                                        <p:strVal val="hidden"/>
                                      </p:to>
                                    </p:set>
                                  </p:childTnLst>
                                </p:cTn>
                              </p:par>
                            </p:childTnLst>
                          </p:cTn>
                        </p:par>
                        <p:par>
                          <p:cTn id="147" fill="hold">
                            <p:stCondLst>
                              <p:cond delay="8000"/>
                            </p:stCondLst>
                            <p:childTnLst>
                              <p:par>
                                <p:cTn id="148" presetID="53" presetClass="entr" presetSubtype="16" fill="hold" grpId="0" nodeType="afterEffect">
                                  <p:stCondLst>
                                    <p:cond delay="0"/>
                                  </p:stCondLst>
                                  <p:childTnLst>
                                    <p:set>
                                      <p:cBhvr>
                                        <p:cTn id="149" dur="1" fill="hold">
                                          <p:stCondLst>
                                            <p:cond delay="0"/>
                                          </p:stCondLst>
                                        </p:cTn>
                                        <p:tgtEl>
                                          <p:spTgt spid="28"/>
                                        </p:tgtEl>
                                        <p:attrNameLst>
                                          <p:attrName>style.visibility</p:attrName>
                                        </p:attrNameLst>
                                      </p:cBhvr>
                                      <p:to>
                                        <p:strVal val="visible"/>
                                      </p:to>
                                    </p:set>
                                    <p:anim calcmode="lin" valueType="num">
                                      <p:cBhvr>
                                        <p:cTn id="150" dur="500" fill="hold"/>
                                        <p:tgtEl>
                                          <p:spTgt spid="28"/>
                                        </p:tgtEl>
                                        <p:attrNameLst>
                                          <p:attrName>ppt_w</p:attrName>
                                        </p:attrNameLst>
                                      </p:cBhvr>
                                      <p:tavLst>
                                        <p:tav tm="0">
                                          <p:val>
                                            <p:fltVal val="0"/>
                                          </p:val>
                                        </p:tav>
                                        <p:tav tm="100000">
                                          <p:val>
                                            <p:strVal val="#ppt_w"/>
                                          </p:val>
                                        </p:tav>
                                      </p:tavLst>
                                    </p:anim>
                                    <p:anim calcmode="lin" valueType="num">
                                      <p:cBhvr>
                                        <p:cTn id="151" dur="500" fill="hold"/>
                                        <p:tgtEl>
                                          <p:spTgt spid="28"/>
                                        </p:tgtEl>
                                        <p:attrNameLst>
                                          <p:attrName>ppt_h</p:attrName>
                                        </p:attrNameLst>
                                      </p:cBhvr>
                                      <p:tavLst>
                                        <p:tav tm="0">
                                          <p:val>
                                            <p:fltVal val="0"/>
                                          </p:val>
                                        </p:tav>
                                        <p:tav tm="100000">
                                          <p:val>
                                            <p:strVal val="#ppt_h"/>
                                          </p:val>
                                        </p:tav>
                                      </p:tavLst>
                                    </p:anim>
                                    <p:animEffect transition="in" filter="fade">
                                      <p:cBhvr>
                                        <p:cTn id="152" dur="500"/>
                                        <p:tgtEl>
                                          <p:spTgt spid="28"/>
                                        </p:tgtEl>
                                      </p:cBhvr>
                                    </p:animEffect>
                                  </p:childTnLst>
                                </p:cTn>
                              </p:par>
                            </p:childTnLst>
                          </p:cTn>
                        </p:par>
                        <p:par>
                          <p:cTn id="153" fill="hold">
                            <p:stCondLst>
                              <p:cond delay="8500"/>
                            </p:stCondLst>
                            <p:childTnLst>
                              <p:par>
                                <p:cTn id="154" presetID="53" presetClass="entr" presetSubtype="16" fill="hold" nodeType="afterEffect">
                                  <p:stCondLst>
                                    <p:cond delay="0"/>
                                  </p:stCondLst>
                                  <p:childTnLst>
                                    <p:set>
                                      <p:cBhvr>
                                        <p:cTn id="155" dur="1" fill="hold">
                                          <p:stCondLst>
                                            <p:cond delay="0"/>
                                          </p:stCondLst>
                                        </p:cTn>
                                        <p:tgtEl>
                                          <p:spTgt spid="29"/>
                                        </p:tgtEl>
                                        <p:attrNameLst>
                                          <p:attrName>style.visibility</p:attrName>
                                        </p:attrNameLst>
                                      </p:cBhvr>
                                      <p:to>
                                        <p:strVal val="visible"/>
                                      </p:to>
                                    </p:set>
                                    <p:anim calcmode="lin" valueType="num">
                                      <p:cBhvr>
                                        <p:cTn id="156" dur="500" fill="hold"/>
                                        <p:tgtEl>
                                          <p:spTgt spid="29"/>
                                        </p:tgtEl>
                                        <p:attrNameLst>
                                          <p:attrName>ppt_w</p:attrName>
                                        </p:attrNameLst>
                                      </p:cBhvr>
                                      <p:tavLst>
                                        <p:tav tm="0">
                                          <p:val>
                                            <p:fltVal val="0"/>
                                          </p:val>
                                        </p:tav>
                                        <p:tav tm="100000">
                                          <p:val>
                                            <p:strVal val="#ppt_w"/>
                                          </p:val>
                                        </p:tav>
                                      </p:tavLst>
                                    </p:anim>
                                    <p:anim calcmode="lin" valueType="num">
                                      <p:cBhvr>
                                        <p:cTn id="157" dur="500" fill="hold"/>
                                        <p:tgtEl>
                                          <p:spTgt spid="29"/>
                                        </p:tgtEl>
                                        <p:attrNameLst>
                                          <p:attrName>ppt_h</p:attrName>
                                        </p:attrNameLst>
                                      </p:cBhvr>
                                      <p:tavLst>
                                        <p:tav tm="0">
                                          <p:val>
                                            <p:fltVal val="0"/>
                                          </p:val>
                                        </p:tav>
                                        <p:tav tm="100000">
                                          <p:val>
                                            <p:strVal val="#ppt_h"/>
                                          </p:val>
                                        </p:tav>
                                      </p:tavLst>
                                    </p:anim>
                                    <p:animEffect transition="in" filter="fade">
                                      <p:cBhvr>
                                        <p:cTn id="158" dur="500"/>
                                        <p:tgtEl>
                                          <p:spTgt spid="29"/>
                                        </p:tgtEl>
                                      </p:cBhvr>
                                    </p:animEffect>
                                  </p:childTnLst>
                                </p:cTn>
                              </p:par>
                            </p:childTnLst>
                          </p:cTn>
                        </p:par>
                        <p:par>
                          <p:cTn id="159" fill="hold">
                            <p:stCondLst>
                              <p:cond delay="9000"/>
                            </p:stCondLst>
                            <p:childTnLst>
                              <p:par>
                                <p:cTn id="160" presetID="26" presetClass="emph" presetSubtype="0" repeatCount="3000" fill="hold" nodeType="afterEffect">
                                  <p:stCondLst>
                                    <p:cond delay="0"/>
                                  </p:stCondLst>
                                  <p:childTnLst>
                                    <p:animEffect transition="out" filter="fade">
                                      <p:cBhvr>
                                        <p:cTn id="161" dur="500" tmFilter="0, 0; .2, .5; .8, .5; 1, 0"/>
                                        <p:tgtEl>
                                          <p:spTgt spid="29"/>
                                        </p:tgtEl>
                                      </p:cBhvr>
                                    </p:animEffect>
                                    <p:animScale>
                                      <p:cBhvr>
                                        <p:cTn id="162" dur="250" autoRev="1" fill="hold"/>
                                        <p:tgtEl>
                                          <p:spTgt spid="29"/>
                                        </p:tgtEl>
                                      </p:cBhvr>
                                      <p:by x="105000" y="105000"/>
                                    </p:animScale>
                                  </p:child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grpId="0" nodeType="clickEffect">
                                  <p:stCondLst>
                                    <p:cond delay="0"/>
                                  </p:stCondLst>
                                  <p:childTnLst>
                                    <p:set>
                                      <p:cBhvr>
                                        <p:cTn id="166" dur="1" fill="hold">
                                          <p:stCondLst>
                                            <p:cond delay="0"/>
                                          </p:stCondLst>
                                        </p:cTn>
                                        <p:tgtEl>
                                          <p:spTgt spid="4">
                                            <p:txEl>
                                              <p:pRg st="1" end="1"/>
                                            </p:txEl>
                                          </p:spTgt>
                                        </p:tgtEl>
                                        <p:attrNameLst>
                                          <p:attrName>style.visibility</p:attrName>
                                        </p:attrNameLst>
                                      </p:cBhvr>
                                      <p:to>
                                        <p:strVal val="visible"/>
                                      </p:to>
                                    </p:set>
                                    <p:animEffect transition="in" filter="wipe(left)">
                                      <p:cBhvr>
                                        <p:cTn id="16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9" grpId="1" animBg="1"/>
      <p:bldP spid="9" grpId="2" animBg="1"/>
      <p:bldP spid="12" grpId="0" animBg="1"/>
      <p:bldP spid="25" grpId="0" animBg="1"/>
      <p:bldP spid="15" grpId="0" animBg="1"/>
      <p:bldP spid="13" grpId="0" animBg="1"/>
      <p:bldP spid="13" grpId="1" animBg="1"/>
      <p:bldP spid="13" grpId="2" animBg="1"/>
      <p:bldP spid="13" grpId="3" animBg="1"/>
      <p:bldP spid="14" grpId="0" animBg="1"/>
      <p:bldP spid="16" grpId="0" animBg="1"/>
      <p:bldP spid="17" grpId="0" animBg="1"/>
      <p:bldP spid="18" grpId="0" animBg="1"/>
      <p:bldP spid="18" grpId="1" animBg="1"/>
      <p:bldP spid="18" grpId="2" animBg="1"/>
      <p:bldP spid="19" grpId="0" animBg="1"/>
      <p:bldP spid="20" grpId="0" animBg="1"/>
      <p:bldP spid="20" grpId="1" animBg="1"/>
      <p:bldP spid="20" grpId="2" animBg="1"/>
      <p:bldP spid="20" grpId="3" animBg="1"/>
      <p:bldP spid="4" grpId="0" uiExpand="1" build="p"/>
      <p:bldP spid="5" grpId="0" animBg="1"/>
      <p:bldP spid="21" grpId="0" animBg="1"/>
      <p:bldP spid="21" grpId="1" animBg="1"/>
      <p:bldP spid="23" grpId="0" animBg="1"/>
      <p:bldP spid="23" grpId="1" animBg="1"/>
      <p:bldP spid="26" grpId="0" animBg="1"/>
      <p:bldP spid="27"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9598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6" name="Oval 5">
            <a:extLst>
              <a:ext uri="{FF2B5EF4-FFF2-40B4-BE49-F238E27FC236}">
                <a16:creationId xmlns:a16="http://schemas.microsoft.com/office/drawing/2014/main" id="{CED91646-F433-4E33-9259-5D3151798DE5}"/>
              </a:ext>
            </a:extLst>
          </p:cNvPr>
          <p:cNvSpPr/>
          <p:nvPr/>
        </p:nvSpPr>
        <p:spPr>
          <a:xfrm>
            <a:off x="900793" y="136244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39" name="TextBox 38">
            <a:extLst>
              <a:ext uri="{FF2B5EF4-FFF2-40B4-BE49-F238E27FC236}">
                <a16:creationId xmlns:a16="http://schemas.microsoft.com/office/drawing/2014/main" id="{AF7A1AA6-91B3-4920-84F3-B036A5168571}"/>
              </a:ext>
            </a:extLst>
          </p:cNvPr>
          <p:cNvSpPr txBox="1"/>
          <p:nvPr/>
        </p:nvSpPr>
        <p:spPr>
          <a:xfrm>
            <a:off x="1348025" y="1362440"/>
            <a:ext cx="2372765" cy="461665"/>
          </a:xfrm>
          <a:prstGeom prst="rect">
            <a:avLst/>
          </a:prstGeom>
          <a:noFill/>
        </p:spPr>
        <p:txBody>
          <a:bodyPr wrap="none" rtlCol="0">
            <a:spAutoFit/>
          </a:bodyPr>
          <a:lstStyle/>
          <a:p>
            <a:r>
              <a:rPr lang="vi-VN" sz="2400" dirty="0"/>
              <a:t>Đặt tính rồi tính.</a:t>
            </a:r>
          </a:p>
        </p:txBody>
      </p:sp>
      <p:grpSp>
        <p:nvGrpSpPr>
          <p:cNvPr id="31" name="Group 30">
            <a:extLst>
              <a:ext uri="{FF2B5EF4-FFF2-40B4-BE49-F238E27FC236}">
                <a16:creationId xmlns:a16="http://schemas.microsoft.com/office/drawing/2014/main" id="{FC4FB2C0-60BD-4AE4-A449-6B0C7DC5C398}"/>
              </a:ext>
            </a:extLst>
          </p:cNvPr>
          <p:cNvGrpSpPr/>
          <p:nvPr/>
        </p:nvGrpSpPr>
        <p:grpSpPr>
          <a:xfrm>
            <a:off x="3622083" y="579442"/>
            <a:ext cx="7616049" cy="658838"/>
            <a:chOff x="1824226" y="3918823"/>
            <a:chExt cx="7616049" cy="658838"/>
          </a:xfrm>
        </p:grpSpPr>
        <p:sp>
          <p:nvSpPr>
            <p:cNvPr id="32" name="Rectangle 31">
              <a:extLst>
                <a:ext uri="{FF2B5EF4-FFF2-40B4-BE49-F238E27FC236}">
                  <a16:creationId xmlns:a16="http://schemas.microsoft.com/office/drawing/2014/main" id="{2D9B47A6-21A6-4BE6-A557-51E501E29F21}"/>
                </a:ext>
              </a:extLst>
            </p:cNvPr>
            <p:cNvSpPr/>
            <p:nvPr/>
          </p:nvSpPr>
          <p:spPr>
            <a:xfrm>
              <a:off x="1824226" y="3918826"/>
              <a:ext cx="1184940" cy="658835"/>
            </a:xfrm>
            <a:prstGeom prst="rect">
              <a:avLst/>
            </a:prstGeom>
            <a:solidFill>
              <a:srgbClr val="D8E8BA"/>
            </a:solidFill>
            <a:effectLst>
              <a:softEdge rad="127000"/>
            </a:effectLst>
          </p:spPr>
          <p:txBody>
            <a:bodyPr wrap="none">
              <a:spAutoFit/>
            </a:bodyPr>
            <a:lstStyle/>
            <a:p>
              <a:pPr>
                <a:lnSpc>
                  <a:spcPct val="150000"/>
                </a:lnSpc>
              </a:pPr>
              <a:r>
                <a:rPr lang="vi-VN" sz="2800" dirty="0"/>
                <a:t>34 – 7</a:t>
              </a:r>
            </a:p>
          </p:txBody>
        </p:sp>
        <p:sp>
          <p:nvSpPr>
            <p:cNvPr id="33" name="Rectangle 32">
              <a:extLst>
                <a:ext uri="{FF2B5EF4-FFF2-40B4-BE49-F238E27FC236}">
                  <a16:creationId xmlns:a16="http://schemas.microsoft.com/office/drawing/2014/main" id="{D3FACB2E-BCEE-4830-8DA1-DF13F325CDE1}"/>
                </a:ext>
              </a:extLst>
            </p:cNvPr>
            <p:cNvSpPr/>
            <p:nvPr/>
          </p:nvSpPr>
          <p:spPr>
            <a:xfrm>
              <a:off x="3901137" y="3918825"/>
              <a:ext cx="1184940" cy="658835"/>
            </a:xfrm>
            <a:prstGeom prst="rect">
              <a:avLst/>
            </a:prstGeom>
            <a:solidFill>
              <a:srgbClr val="D8E8BA"/>
            </a:solidFill>
            <a:effectLst>
              <a:softEdge rad="127000"/>
            </a:effectLst>
          </p:spPr>
          <p:txBody>
            <a:bodyPr wrap="none">
              <a:spAutoFit/>
            </a:bodyPr>
            <a:lstStyle/>
            <a:p>
              <a:pPr>
                <a:lnSpc>
                  <a:spcPct val="150000"/>
                </a:lnSpc>
              </a:pPr>
              <a:r>
                <a:rPr lang="vi-VN" sz="2800" dirty="0"/>
                <a:t>45 – 8</a:t>
              </a:r>
            </a:p>
          </p:txBody>
        </p:sp>
        <p:sp>
          <p:nvSpPr>
            <p:cNvPr id="34" name="Rectangle 33">
              <a:extLst>
                <a:ext uri="{FF2B5EF4-FFF2-40B4-BE49-F238E27FC236}">
                  <a16:creationId xmlns:a16="http://schemas.microsoft.com/office/drawing/2014/main" id="{5F67655A-BAD3-411E-A19D-C2B0325824D5}"/>
                </a:ext>
              </a:extLst>
            </p:cNvPr>
            <p:cNvSpPr/>
            <p:nvPr/>
          </p:nvSpPr>
          <p:spPr>
            <a:xfrm>
              <a:off x="5978048" y="3918824"/>
              <a:ext cx="1385316" cy="658835"/>
            </a:xfrm>
            <a:prstGeom prst="rect">
              <a:avLst/>
            </a:prstGeom>
            <a:solidFill>
              <a:srgbClr val="D8E8BA"/>
            </a:solidFill>
            <a:effectLst>
              <a:softEdge rad="127000"/>
            </a:effectLst>
          </p:spPr>
          <p:txBody>
            <a:bodyPr wrap="none">
              <a:spAutoFit/>
            </a:bodyPr>
            <a:lstStyle/>
            <a:p>
              <a:pPr>
                <a:lnSpc>
                  <a:spcPct val="150000"/>
                </a:lnSpc>
              </a:pPr>
              <a:r>
                <a:rPr lang="vi-VN" sz="2800" dirty="0"/>
                <a:t>60 – 12</a:t>
              </a:r>
            </a:p>
          </p:txBody>
        </p:sp>
        <p:sp>
          <p:nvSpPr>
            <p:cNvPr id="35" name="Rectangle 34">
              <a:extLst>
                <a:ext uri="{FF2B5EF4-FFF2-40B4-BE49-F238E27FC236}">
                  <a16:creationId xmlns:a16="http://schemas.microsoft.com/office/drawing/2014/main" id="{D2D78115-AD10-45A6-B65A-340CE916C0A8}"/>
                </a:ext>
              </a:extLst>
            </p:cNvPr>
            <p:cNvSpPr/>
            <p:nvPr/>
          </p:nvSpPr>
          <p:spPr>
            <a:xfrm>
              <a:off x="8054959" y="3918823"/>
              <a:ext cx="1385316" cy="658835"/>
            </a:xfrm>
            <a:prstGeom prst="rect">
              <a:avLst/>
            </a:prstGeom>
            <a:solidFill>
              <a:srgbClr val="D8E8BA"/>
            </a:solidFill>
            <a:effectLst>
              <a:softEdge rad="127000"/>
            </a:effectLst>
          </p:spPr>
          <p:txBody>
            <a:bodyPr wrap="none">
              <a:spAutoFit/>
            </a:bodyPr>
            <a:lstStyle/>
            <a:p>
              <a:pPr>
                <a:lnSpc>
                  <a:spcPct val="150000"/>
                </a:lnSpc>
              </a:pPr>
              <a:r>
                <a:rPr lang="vi-VN" sz="2800" dirty="0"/>
                <a:t>51 – 19</a:t>
              </a:r>
            </a:p>
          </p:txBody>
        </p:sp>
      </p:grpSp>
      <p:grpSp>
        <p:nvGrpSpPr>
          <p:cNvPr id="36" name="Group 35">
            <a:extLst>
              <a:ext uri="{FF2B5EF4-FFF2-40B4-BE49-F238E27FC236}">
                <a16:creationId xmlns:a16="http://schemas.microsoft.com/office/drawing/2014/main" id="{5AA4E028-3C30-426A-99C0-31352E8EEAC5}"/>
              </a:ext>
            </a:extLst>
          </p:cNvPr>
          <p:cNvGrpSpPr/>
          <p:nvPr/>
        </p:nvGrpSpPr>
        <p:grpSpPr>
          <a:xfrm>
            <a:off x="3721630" y="1082085"/>
            <a:ext cx="837249" cy="1312215"/>
            <a:chOff x="1933616" y="4498692"/>
            <a:chExt cx="837249" cy="1312215"/>
          </a:xfrm>
        </p:grpSpPr>
        <p:sp>
          <p:nvSpPr>
            <p:cNvPr id="37" name="TextBox 36">
              <a:extLst>
                <a:ext uri="{FF2B5EF4-FFF2-40B4-BE49-F238E27FC236}">
                  <a16:creationId xmlns:a16="http://schemas.microsoft.com/office/drawing/2014/main" id="{B7FC68B1-5944-4658-8EE8-17C963B7E3AC}"/>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34</a:t>
              </a:r>
            </a:p>
            <a:p>
              <a:pPr>
                <a:lnSpc>
                  <a:spcPct val="150000"/>
                </a:lnSpc>
              </a:pPr>
              <a:r>
                <a:rPr lang="vi-VN" sz="2800" dirty="0"/>
                <a:t>  7</a:t>
              </a:r>
            </a:p>
          </p:txBody>
        </p:sp>
        <p:sp>
          <p:nvSpPr>
            <p:cNvPr id="38" name="TextBox 37">
              <a:extLst>
                <a:ext uri="{FF2B5EF4-FFF2-40B4-BE49-F238E27FC236}">
                  <a16:creationId xmlns:a16="http://schemas.microsoft.com/office/drawing/2014/main" id="{60689D7C-AC0C-4C6A-A3C8-945000CFA7FA}"/>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4" name="Straight Connector 43">
              <a:extLst>
                <a:ext uri="{FF2B5EF4-FFF2-40B4-BE49-F238E27FC236}">
                  <a16:creationId xmlns:a16="http://schemas.microsoft.com/office/drawing/2014/main" id="{44691B79-DD71-4897-8F6F-91C110583034}"/>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A20C98FE-A19D-4525-84A3-68F3EB20C4E8}"/>
              </a:ext>
            </a:extLst>
          </p:cNvPr>
          <p:cNvGrpSpPr/>
          <p:nvPr/>
        </p:nvGrpSpPr>
        <p:grpSpPr>
          <a:xfrm>
            <a:off x="5804471" y="1075035"/>
            <a:ext cx="837249" cy="1312215"/>
            <a:chOff x="1933616" y="4498692"/>
            <a:chExt cx="837249" cy="1312215"/>
          </a:xfrm>
        </p:grpSpPr>
        <p:sp>
          <p:nvSpPr>
            <p:cNvPr id="58" name="TextBox 57">
              <a:extLst>
                <a:ext uri="{FF2B5EF4-FFF2-40B4-BE49-F238E27FC236}">
                  <a16:creationId xmlns:a16="http://schemas.microsoft.com/office/drawing/2014/main" id="{D1FA4383-6900-45CE-89BF-DB47C3070454}"/>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45</a:t>
              </a:r>
            </a:p>
            <a:p>
              <a:pPr>
                <a:lnSpc>
                  <a:spcPct val="150000"/>
                </a:lnSpc>
              </a:pPr>
              <a:r>
                <a:rPr lang="vi-VN" sz="2800" dirty="0"/>
                <a:t>  8</a:t>
              </a:r>
            </a:p>
          </p:txBody>
        </p:sp>
        <p:sp>
          <p:nvSpPr>
            <p:cNvPr id="59" name="TextBox 58">
              <a:extLst>
                <a:ext uri="{FF2B5EF4-FFF2-40B4-BE49-F238E27FC236}">
                  <a16:creationId xmlns:a16="http://schemas.microsoft.com/office/drawing/2014/main" id="{25E14854-4826-4CC1-BEB5-2EBC56FC29A7}"/>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60" name="Straight Connector 59">
              <a:extLst>
                <a:ext uri="{FF2B5EF4-FFF2-40B4-BE49-F238E27FC236}">
                  <a16:creationId xmlns:a16="http://schemas.microsoft.com/office/drawing/2014/main" id="{AA242EE0-3032-471C-A226-D2E7AD0CAAFE}"/>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FFF8C5E-A10E-4B97-A5B9-7A888119532E}"/>
              </a:ext>
            </a:extLst>
          </p:cNvPr>
          <p:cNvGrpSpPr/>
          <p:nvPr/>
        </p:nvGrpSpPr>
        <p:grpSpPr>
          <a:xfrm>
            <a:off x="7887312" y="1082085"/>
            <a:ext cx="837249" cy="1312215"/>
            <a:chOff x="1933616" y="4498692"/>
            <a:chExt cx="837249" cy="1312215"/>
          </a:xfrm>
        </p:grpSpPr>
        <p:sp>
          <p:nvSpPr>
            <p:cNvPr id="65" name="TextBox 64">
              <a:extLst>
                <a:ext uri="{FF2B5EF4-FFF2-40B4-BE49-F238E27FC236}">
                  <a16:creationId xmlns:a16="http://schemas.microsoft.com/office/drawing/2014/main" id="{6E3764E9-449F-44AE-8C4C-88623AB4F19E}"/>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60</a:t>
              </a:r>
            </a:p>
            <a:p>
              <a:pPr>
                <a:lnSpc>
                  <a:spcPct val="150000"/>
                </a:lnSpc>
              </a:pPr>
              <a:r>
                <a:rPr lang="vi-VN" sz="2800" dirty="0"/>
                <a:t>12</a:t>
              </a:r>
            </a:p>
          </p:txBody>
        </p:sp>
        <p:sp>
          <p:nvSpPr>
            <p:cNvPr id="66" name="TextBox 65">
              <a:extLst>
                <a:ext uri="{FF2B5EF4-FFF2-40B4-BE49-F238E27FC236}">
                  <a16:creationId xmlns:a16="http://schemas.microsoft.com/office/drawing/2014/main" id="{831D28AE-202E-4DB9-B450-5CB064D0E90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67" name="Straight Connector 66">
              <a:extLst>
                <a:ext uri="{FF2B5EF4-FFF2-40B4-BE49-F238E27FC236}">
                  <a16:creationId xmlns:a16="http://schemas.microsoft.com/office/drawing/2014/main" id="{72A7039D-1F11-4D38-A87C-F13C4555C2F2}"/>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23BA5BDD-B7E5-4F18-8B7D-526658BFEF33}"/>
              </a:ext>
            </a:extLst>
          </p:cNvPr>
          <p:cNvGrpSpPr/>
          <p:nvPr/>
        </p:nvGrpSpPr>
        <p:grpSpPr>
          <a:xfrm>
            <a:off x="9970153" y="1075035"/>
            <a:ext cx="837249" cy="1312215"/>
            <a:chOff x="1933616" y="4498692"/>
            <a:chExt cx="837249" cy="1312215"/>
          </a:xfrm>
        </p:grpSpPr>
        <p:sp>
          <p:nvSpPr>
            <p:cNvPr id="69" name="TextBox 68">
              <a:extLst>
                <a:ext uri="{FF2B5EF4-FFF2-40B4-BE49-F238E27FC236}">
                  <a16:creationId xmlns:a16="http://schemas.microsoft.com/office/drawing/2014/main" id="{0008F696-FDB2-46B6-A658-7E1D98931914}"/>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51</a:t>
              </a:r>
            </a:p>
            <a:p>
              <a:pPr>
                <a:lnSpc>
                  <a:spcPct val="150000"/>
                </a:lnSpc>
              </a:pPr>
              <a:r>
                <a:rPr lang="vi-VN" sz="2800" dirty="0"/>
                <a:t>19</a:t>
              </a:r>
            </a:p>
          </p:txBody>
        </p:sp>
        <p:sp>
          <p:nvSpPr>
            <p:cNvPr id="70" name="TextBox 69">
              <a:extLst>
                <a:ext uri="{FF2B5EF4-FFF2-40B4-BE49-F238E27FC236}">
                  <a16:creationId xmlns:a16="http://schemas.microsoft.com/office/drawing/2014/main" id="{071AA502-C925-42C2-8234-00441F0E377A}"/>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71" name="Straight Connector 70">
              <a:extLst>
                <a:ext uri="{FF2B5EF4-FFF2-40B4-BE49-F238E27FC236}">
                  <a16:creationId xmlns:a16="http://schemas.microsoft.com/office/drawing/2014/main" id="{B9255261-4E4D-4EEA-A2B5-47B3946DE71C}"/>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2" name="TextBox 71">
            <a:extLst>
              <a:ext uri="{FF2B5EF4-FFF2-40B4-BE49-F238E27FC236}">
                <a16:creationId xmlns:a16="http://schemas.microsoft.com/office/drawing/2014/main" id="{64DBF3A4-BFD0-43AF-A136-16C497D49ACE}"/>
              </a:ext>
            </a:extLst>
          </p:cNvPr>
          <p:cNvSpPr txBox="1"/>
          <p:nvPr/>
        </p:nvSpPr>
        <p:spPr>
          <a:xfrm>
            <a:off x="3918960" y="2423177"/>
            <a:ext cx="639919" cy="584775"/>
          </a:xfrm>
          <a:prstGeom prst="rect">
            <a:avLst/>
          </a:prstGeom>
          <a:noFill/>
        </p:spPr>
        <p:txBody>
          <a:bodyPr wrap="square" rtlCol="0">
            <a:spAutoFit/>
          </a:bodyPr>
          <a:lstStyle/>
          <a:p>
            <a:r>
              <a:rPr lang="vi-VN" sz="3200" b="1" dirty="0">
                <a:solidFill>
                  <a:srgbClr val="FF0000"/>
                </a:solidFill>
              </a:rPr>
              <a:t>27</a:t>
            </a:r>
          </a:p>
        </p:txBody>
      </p:sp>
      <p:sp>
        <p:nvSpPr>
          <p:cNvPr id="73" name="TextBox 72">
            <a:extLst>
              <a:ext uri="{FF2B5EF4-FFF2-40B4-BE49-F238E27FC236}">
                <a16:creationId xmlns:a16="http://schemas.microsoft.com/office/drawing/2014/main" id="{4889C820-8718-4BF4-BF26-97676562688D}"/>
              </a:ext>
            </a:extLst>
          </p:cNvPr>
          <p:cNvSpPr txBox="1"/>
          <p:nvPr/>
        </p:nvSpPr>
        <p:spPr>
          <a:xfrm>
            <a:off x="6001801" y="2392299"/>
            <a:ext cx="639919" cy="584775"/>
          </a:xfrm>
          <a:prstGeom prst="rect">
            <a:avLst/>
          </a:prstGeom>
          <a:noFill/>
        </p:spPr>
        <p:txBody>
          <a:bodyPr wrap="square" rtlCol="0">
            <a:spAutoFit/>
          </a:bodyPr>
          <a:lstStyle/>
          <a:p>
            <a:r>
              <a:rPr lang="vi-VN" sz="3200" b="1" dirty="0">
                <a:solidFill>
                  <a:srgbClr val="FF0000"/>
                </a:solidFill>
              </a:rPr>
              <a:t>37</a:t>
            </a:r>
          </a:p>
        </p:txBody>
      </p:sp>
      <p:sp>
        <p:nvSpPr>
          <p:cNvPr id="76" name="TextBox 75">
            <a:extLst>
              <a:ext uri="{FF2B5EF4-FFF2-40B4-BE49-F238E27FC236}">
                <a16:creationId xmlns:a16="http://schemas.microsoft.com/office/drawing/2014/main" id="{C48A0AB9-3A0F-4C7E-AA3C-B42849F4E597}"/>
              </a:ext>
            </a:extLst>
          </p:cNvPr>
          <p:cNvSpPr txBox="1"/>
          <p:nvPr/>
        </p:nvSpPr>
        <p:spPr>
          <a:xfrm>
            <a:off x="8111146" y="2423175"/>
            <a:ext cx="639919" cy="584775"/>
          </a:xfrm>
          <a:prstGeom prst="rect">
            <a:avLst/>
          </a:prstGeom>
          <a:noFill/>
        </p:spPr>
        <p:txBody>
          <a:bodyPr wrap="square" rtlCol="0">
            <a:spAutoFit/>
          </a:bodyPr>
          <a:lstStyle/>
          <a:p>
            <a:r>
              <a:rPr lang="vi-VN" sz="3200" b="1" dirty="0">
                <a:solidFill>
                  <a:srgbClr val="FF0000"/>
                </a:solidFill>
              </a:rPr>
              <a:t>48</a:t>
            </a:r>
          </a:p>
        </p:txBody>
      </p:sp>
      <p:sp>
        <p:nvSpPr>
          <p:cNvPr id="81" name="TextBox 80">
            <a:extLst>
              <a:ext uri="{FF2B5EF4-FFF2-40B4-BE49-F238E27FC236}">
                <a16:creationId xmlns:a16="http://schemas.microsoft.com/office/drawing/2014/main" id="{C671FBDB-1EE0-4372-B705-8EC26E703569}"/>
              </a:ext>
            </a:extLst>
          </p:cNvPr>
          <p:cNvSpPr txBox="1"/>
          <p:nvPr/>
        </p:nvSpPr>
        <p:spPr>
          <a:xfrm>
            <a:off x="10167483" y="2423176"/>
            <a:ext cx="639919" cy="584775"/>
          </a:xfrm>
          <a:prstGeom prst="rect">
            <a:avLst/>
          </a:prstGeom>
          <a:noFill/>
        </p:spPr>
        <p:txBody>
          <a:bodyPr wrap="square" rtlCol="0">
            <a:spAutoFit/>
          </a:bodyPr>
          <a:lstStyle/>
          <a:p>
            <a:r>
              <a:rPr lang="vi-VN" sz="3200" b="1" dirty="0">
                <a:solidFill>
                  <a:srgbClr val="FF0000"/>
                </a:solidFill>
              </a:rPr>
              <a:t>32</a:t>
            </a:r>
          </a:p>
        </p:txBody>
      </p:sp>
      <p:sp>
        <p:nvSpPr>
          <p:cNvPr id="82" name="Oval 81">
            <a:extLst>
              <a:ext uri="{FF2B5EF4-FFF2-40B4-BE49-F238E27FC236}">
                <a16:creationId xmlns:a16="http://schemas.microsoft.com/office/drawing/2014/main" id="{1B08F1C8-D0AD-4643-AACF-43407F499ECD}"/>
              </a:ext>
            </a:extLst>
          </p:cNvPr>
          <p:cNvSpPr/>
          <p:nvPr/>
        </p:nvSpPr>
        <p:spPr>
          <a:xfrm>
            <a:off x="939524" y="3074545"/>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grpSp>
        <p:nvGrpSpPr>
          <p:cNvPr id="83" name="Group 82">
            <a:extLst>
              <a:ext uri="{FF2B5EF4-FFF2-40B4-BE49-F238E27FC236}">
                <a16:creationId xmlns:a16="http://schemas.microsoft.com/office/drawing/2014/main" id="{B59A093F-2CF4-49BE-8F1E-81E48CDC0741}"/>
              </a:ext>
            </a:extLst>
          </p:cNvPr>
          <p:cNvGrpSpPr/>
          <p:nvPr/>
        </p:nvGrpSpPr>
        <p:grpSpPr>
          <a:xfrm>
            <a:off x="1504046" y="3145159"/>
            <a:ext cx="1116312" cy="461666"/>
            <a:chOff x="1870518" y="1440653"/>
            <a:chExt cx="1116312" cy="461666"/>
          </a:xfrm>
        </p:grpSpPr>
        <p:grpSp>
          <p:nvGrpSpPr>
            <p:cNvPr id="84" name="Group 83">
              <a:extLst>
                <a:ext uri="{FF2B5EF4-FFF2-40B4-BE49-F238E27FC236}">
                  <a16:creationId xmlns:a16="http://schemas.microsoft.com/office/drawing/2014/main" id="{BB2AC9B1-E1BF-4D71-A64D-8AE79DEB5164}"/>
                </a:ext>
              </a:extLst>
            </p:cNvPr>
            <p:cNvGrpSpPr/>
            <p:nvPr/>
          </p:nvGrpSpPr>
          <p:grpSpPr>
            <a:xfrm>
              <a:off x="1870518" y="1440654"/>
              <a:ext cx="758382" cy="461665"/>
              <a:chOff x="1870518" y="1440654"/>
              <a:chExt cx="758382" cy="461665"/>
            </a:xfrm>
          </p:grpSpPr>
          <p:sp>
            <p:nvSpPr>
              <p:cNvPr id="86" name="Rectangle: Rounded Corners 85">
                <a:extLst>
                  <a:ext uri="{FF2B5EF4-FFF2-40B4-BE49-F238E27FC236}">
                    <a16:creationId xmlns:a16="http://schemas.microsoft.com/office/drawing/2014/main" id="{854CBCFC-26AB-437D-98B4-173685B27724}"/>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7" name="TextBox 86">
                <a:extLst>
                  <a:ext uri="{FF2B5EF4-FFF2-40B4-BE49-F238E27FC236}">
                    <a16:creationId xmlns:a16="http://schemas.microsoft.com/office/drawing/2014/main" id="{3397324E-D9D2-4DB1-A456-5A78D719A66D}"/>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85" name="TextBox 84">
              <a:extLst>
                <a:ext uri="{FF2B5EF4-FFF2-40B4-BE49-F238E27FC236}">
                  <a16:creationId xmlns:a16="http://schemas.microsoft.com/office/drawing/2014/main" id="{5201668E-A271-4216-8D62-A9F562A9CE6F}"/>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grpSp>
        <p:nvGrpSpPr>
          <p:cNvPr id="16" name="Group 15">
            <a:extLst>
              <a:ext uri="{FF2B5EF4-FFF2-40B4-BE49-F238E27FC236}">
                <a16:creationId xmlns:a16="http://schemas.microsoft.com/office/drawing/2014/main" id="{654A2468-520E-48D5-804C-E91F7480F722}"/>
              </a:ext>
            </a:extLst>
          </p:cNvPr>
          <p:cNvGrpSpPr/>
          <p:nvPr/>
        </p:nvGrpSpPr>
        <p:grpSpPr>
          <a:xfrm>
            <a:off x="1774155" y="3838500"/>
            <a:ext cx="8676309" cy="1332547"/>
            <a:chOff x="1774155" y="3838500"/>
            <a:chExt cx="8676309" cy="1332547"/>
          </a:xfrm>
        </p:grpSpPr>
        <p:sp>
          <p:nvSpPr>
            <p:cNvPr id="5" name="Oval 4">
              <a:extLst>
                <a:ext uri="{FF2B5EF4-FFF2-40B4-BE49-F238E27FC236}">
                  <a16:creationId xmlns:a16="http://schemas.microsoft.com/office/drawing/2014/main" id="{0129DD20-129D-4230-B995-61772CFCBBCB}"/>
                </a:ext>
              </a:extLst>
            </p:cNvPr>
            <p:cNvSpPr/>
            <p:nvPr/>
          </p:nvSpPr>
          <p:spPr>
            <a:xfrm>
              <a:off x="1774155" y="4081670"/>
              <a:ext cx="1299474" cy="846208"/>
            </a:xfrm>
            <a:prstGeom prst="ellipse">
              <a:avLst/>
            </a:prstGeom>
            <a:solidFill>
              <a:srgbClr val="FDDAD8"/>
            </a:solidFill>
            <a:ln>
              <a:solidFill>
                <a:srgbClr val="FDD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88</a:t>
              </a:r>
              <a:endParaRPr lang="vi-VN" sz="2800" dirty="0">
                <a:solidFill>
                  <a:schemeClr val="tx1"/>
                </a:solidFill>
              </a:endParaRPr>
            </a:p>
          </p:txBody>
        </p:sp>
        <p:sp>
          <p:nvSpPr>
            <p:cNvPr id="7" name="Octagon 6">
              <a:extLst>
                <a:ext uri="{FF2B5EF4-FFF2-40B4-BE49-F238E27FC236}">
                  <a16:creationId xmlns:a16="http://schemas.microsoft.com/office/drawing/2014/main" id="{280830C3-792A-4283-B761-0C4711557014}"/>
                </a:ext>
              </a:extLst>
            </p:cNvPr>
            <p:cNvSpPr/>
            <p:nvPr/>
          </p:nvSpPr>
          <p:spPr>
            <a:xfrm>
              <a:off x="4204373" y="4081670"/>
              <a:ext cx="1299474" cy="846208"/>
            </a:xfrm>
            <a:prstGeom prst="octagon">
              <a:avLst>
                <a:gd name="adj" fmla="val 37168"/>
              </a:avLst>
            </a:prstGeom>
            <a:solidFill>
              <a:srgbClr val="DBE58C"/>
            </a:solidFill>
            <a:ln>
              <a:solidFill>
                <a:srgbClr val="DBE58C"/>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endParaRPr lang="vi-VN" sz="2800" dirty="0">
                <a:solidFill>
                  <a:schemeClr val="tx1"/>
                </a:solidFill>
              </a:endParaRPr>
            </a:p>
          </p:txBody>
        </p:sp>
        <p:sp>
          <p:nvSpPr>
            <p:cNvPr id="9" name="Star: 12 Points 8">
              <a:extLst>
                <a:ext uri="{FF2B5EF4-FFF2-40B4-BE49-F238E27FC236}">
                  <a16:creationId xmlns:a16="http://schemas.microsoft.com/office/drawing/2014/main" id="{D90A8F27-27F0-45E4-9459-B1E4D1EFE338}"/>
                </a:ext>
              </a:extLst>
            </p:cNvPr>
            <p:cNvSpPr/>
            <p:nvPr/>
          </p:nvSpPr>
          <p:spPr>
            <a:xfrm>
              <a:off x="6634592" y="3973859"/>
              <a:ext cx="1295384" cy="1061829"/>
            </a:xfrm>
            <a:prstGeom prst="star12">
              <a:avLst/>
            </a:prstGeom>
            <a:solidFill>
              <a:srgbClr val="D2EDFA"/>
            </a:solidFill>
            <a:ln>
              <a:solidFill>
                <a:srgbClr val="D2ED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endParaRPr lang="vi-VN" sz="2800" dirty="0">
                <a:solidFill>
                  <a:schemeClr val="tx1"/>
                </a:solidFill>
              </a:endParaRPr>
            </a:p>
          </p:txBody>
        </p:sp>
        <p:sp>
          <p:nvSpPr>
            <p:cNvPr id="10" name="Star: 5 Points 9">
              <a:extLst>
                <a:ext uri="{FF2B5EF4-FFF2-40B4-BE49-F238E27FC236}">
                  <a16:creationId xmlns:a16="http://schemas.microsoft.com/office/drawing/2014/main" id="{252C8E1A-C8FD-4867-801D-2A961150B826}"/>
                </a:ext>
              </a:extLst>
            </p:cNvPr>
            <p:cNvSpPr/>
            <p:nvPr/>
          </p:nvSpPr>
          <p:spPr>
            <a:xfrm>
              <a:off x="8872081" y="3838500"/>
              <a:ext cx="1578383" cy="1332547"/>
            </a:xfrm>
            <a:prstGeom prst="star5">
              <a:avLst/>
            </a:prstGeom>
            <a:solidFill>
              <a:srgbClr val="FFD863"/>
            </a:solidFill>
            <a:ln>
              <a:solidFill>
                <a:srgbClr val="FFD8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endParaRPr lang="vi-VN" sz="2800" dirty="0">
                <a:solidFill>
                  <a:schemeClr val="tx1"/>
                </a:solidFill>
              </a:endParaRPr>
            </a:p>
          </p:txBody>
        </p:sp>
        <p:cxnSp>
          <p:nvCxnSpPr>
            <p:cNvPr id="14" name="Straight Arrow Connector 13">
              <a:extLst>
                <a:ext uri="{FF2B5EF4-FFF2-40B4-BE49-F238E27FC236}">
                  <a16:creationId xmlns:a16="http://schemas.microsoft.com/office/drawing/2014/main" id="{19B1AFB6-993C-4605-B4A1-C272B73D617F}"/>
                </a:ext>
              </a:extLst>
            </p:cNvPr>
            <p:cNvCxnSpPr/>
            <p:nvPr/>
          </p:nvCxnSpPr>
          <p:spPr>
            <a:xfrm>
              <a:off x="3171825" y="4504773"/>
              <a:ext cx="94446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C99BB4D9-1C20-4339-9CAF-0FD81DB5E575}"/>
                </a:ext>
              </a:extLst>
            </p:cNvPr>
            <p:cNvCxnSpPr/>
            <p:nvPr/>
          </p:nvCxnSpPr>
          <p:spPr>
            <a:xfrm>
              <a:off x="5584070" y="4504773"/>
              <a:ext cx="94446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A2369F9D-E0A4-494E-AE38-568C26FC6DB9}"/>
                </a:ext>
              </a:extLst>
            </p:cNvPr>
            <p:cNvCxnSpPr/>
            <p:nvPr/>
          </p:nvCxnSpPr>
          <p:spPr>
            <a:xfrm>
              <a:off x="7996315" y="4504773"/>
              <a:ext cx="94446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5226EFD-8BB7-4546-A5ED-9E6C2DA7F9F3}"/>
                </a:ext>
              </a:extLst>
            </p:cNvPr>
            <p:cNvSpPr txBox="1"/>
            <p:nvPr/>
          </p:nvSpPr>
          <p:spPr>
            <a:xfrm>
              <a:off x="3291790" y="3973859"/>
              <a:ext cx="694421" cy="523220"/>
            </a:xfrm>
            <a:prstGeom prst="rect">
              <a:avLst/>
            </a:prstGeom>
            <a:noFill/>
          </p:spPr>
          <p:txBody>
            <a:bodyPr wrap="none" rtlCol="0">
              <a:spAutoFit/>
            </a:bodyPr>
            <a:lstStyle/>
            <a:p>
              <a:r>
                <a:rPr lang="en-US" sz="2800" dirty="0"/>
                <a:t>+ 4</a:t>
              </a:r>
              <a:endParaRPr lang="vi-VN" sz="2800" dirty="0"/>
            </a:p>
          </p:txBody>
        </p:sp>
        <p:sp>
          <p:nvSpPr>
            <p:cNvPr id="91" name="TextBox 90">
              <a:extLst>
                <a:ext uri="{FF2B5EF4-FFF2-40B4-BE49-F238E27FC236}">
                  <a16:creationId xmlns:a16="http://schemas.microsoft.com/office/drawing/2014/main" id="{C34B97F8-A23A-4FDA-A45E-1D20E5336154}"/>
                </a:ext>
              </a:extLst>
            </p:cNvPr>
            <p:cNvSpPr txBox="1"/>
            <p:nvPr/>
          </p:nvSpPr>
          <p:spPr>
            <a:xfrm>
              <a:off x="5698994" y="3973859"/>
              <a:ext cx="684803" cy="523220"/>
            </a:xfrm>
            <a:prstGeom prst="rect">
              <a:avLst/>
            </a:prstGeom>
            <a:noFill/>
          </p:spPr>
          <p:txBody>
            <a:bodyPr wrap="none" rtlCol="0">
              <a:spAutoFit/>
            </a:bodyPr>
            <a:lstStyle/>
            <a:p>
              <a:r>
                <a:rPr lang="en-US" sz="2800" dirty="0"/>
                <a:t>– 7</a:t>
              </a:r>
              <a:endParaRPr lang="vi-VN" sz="2800" dirty="0"/>
            </a:p>
          </p:txBody>
        </p:sp>
        <p:sp>
          <p:nvSpPr>
            <p:cNvPr id="92" name="TextBox 91">
              <a:extLst>
                <a:ext uri="{FF2B5EF4-FFF2-40B4-BE49-F238E27FC236}">
                  <a16:creationId xmlns:a16="http://schemas.microsoft.com/office/drawing/2014/main" id="{973D62BE-79D9-4367-A847-BFBA02F08A37}"/>
                </a:ext>
              </a:extLst>
            </p:cNvPr>
            <p:cNvSpPr txBox="1"/>
            <p:nvPr/>
          </p:nvSpPr>
          <p:spPr>
            <a:xfrm>
              <a:off x="7978575" y="3954134"/>
              <a:ext cx="984565" cy="523220"/>
            </a:xfrm>
            <a:prstGeom prst="rect">
              <a:avLst/>
            </a:prstGeom>
            <a:noFill/>
          </p:spPr>
          <p:txBody>
            <a:bodyPr wrap="none" rtlCol="0">
              <a:spAutoFit/>
            </a:bodyPr>
            <a:lstStyle/>
            <a:p>
              <a:r>
                <a:rPr lang="en-US" sz="2800" dirty="0"/>
                <a:t>– 26 </a:t>
              </a:r>
              <a:endParaRPr lang="vi-VN" sz="2800" dirty="0"/>
            </a:p>
          </p:txBody>
        </p:sp>
      </p:grpSp>
      <p:sp>
        <p:nvSpPr>
          <p:cNvPr id="93" name="Octagon 92">
            <a:extLst>
              <a:ext uri="{FF2B5EF4-FFF2-40B4-BE49-F238E27FC236}">
                <a16:creationId xmlns:a16="http://schemas.microsoft.com/office/drawing/2014/main" id="{AFF432E3-523B-46B5-933D-5C065B62A5E5}"/>
              </a:ext>
            </a:extLst>
          </p:cNvPr>
          <p:cNvSpPr/>
          <p:nvPr/>
        </p:nvSpPr>
        <p:spPr>
          <a:xfrm>
            <a:off x="4204372" y="4081670"/>
            <a:ext cx="1299474" cy="846208"/>
          </a:xfrm>
          <a:prstGeom prst="octagon">
            <a:avLst>
              <a:gd name="adj" fmla="val 37168"/>
            </a:avLst>
          </a:prstGeom>
          <a:solidFill>
            <a:srgbClr val="DBE58C"/>
          </a:solidFill>
          <a:ln>
            <a:solidFill>
              <a:srgbClr val="DBE58C"/>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92</a:t>
            </a:r>
            <a:endParaRPr lang="vi-VN" sz="2800" b="1" dirty="0">
              <a:solidFill>
                <a:srgbClr val="FF0000"/>
              </a:solidFill>
            </a:endParaRPr>
          </a:p>
        </p:txBody>
      </p:sp>
      <p:sp>
        <p:nvSpPr>
          <p:cNvPr id="94" name="Star: 12 Points 93">
            <a:extLst>
              <a:ext uri="{FF2B5EF4-FFF2-40B4-BE49-F238E27FC236}">
                <a16:creationId xmlns:a16="http://schemas.microsoft.com/office/drawing/2014/main" id="{99107183-2A5D-41E5-AEFF-FD2A5F26BA1A}"/>
              </a:ext>
            </a:extLst>
          </p:cNvPr>
          <p:cNvSpPr/>
          <p:nvPr/>
        </p:nvSpPr>
        <p:spPr>
          <a:xfrm>
            <a:off x="6634592" y="3973859"/>
            <a:ext cx="1295384" cy="1061829"/>
          </a:xfrm>
          <a:prstGeom prst="star12">
            <a:avLst/>
          </a:prstGeom>
          <a:solidFill>
            <a:srgbClr val="D2EDFA"/>
          </a:solidFill>
          <a:ln>
            <a:solidFill>
              <a:srgbClr val="D2ED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85</a:t>
            </a:r>
            <a:endParaRPr lang="vi-VN" sz="2800" b="1" dirty="0">
              <a:solidFill>
                <a:srgbClr val="FF0000"/>
              </a:solidFill>
            </a:endParaRPr>
          </a:p>
        </p:txBody>
      </p:sp>
      <p:sp>
        <p:nvSpPr>
          <p:cNvPr id="95" name="Star: 5 Points 94">
            <a:extLst>
              <a:ext uri="{FF2B5EF4-FFF2-40B4-BE49-F238E27FC236}">
                <a16:creationId xmlns:a16="http://schemas.microsoft.com/office/drawing/2014/main" id="{CAB2F7B3-B5E1-4B81-A6E3-47CF7106A700}"/>
              </a:ext>
            </a:extLst>
          </p:cNvPr>
          <p:cNvSpPr/>
          <p:nvPr/>
        </p:nvSpPr>
        <p:spPr>
          <a:xfrm>
            <a:off x="8872081" y="3838500"/>
            <a:ext cx="1578383" cy="1332547"/>
          </a:xfrm>
          <a:prstGeom prst="star5">
            <a:avLst/>
          </a:prstGeom>
          <a:solidFill>
            <a:srgbClr val="FFD863"/>
          </a:solidFill>
          <a:ln>
            <a:solidFill>
              <a:srgbClr val="FFD8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59</a:t>
            </a:r>
            <a:endParaRPr lang="vi-VN" sz="2800" b="1" dirty="0">
              <a:solidFill>
                <a:srgbClr val="FF0000"/>
              </a:solidFill>
            </a:endParaRPr>
          </a:p>
        </p:txBody>
      </p:sp>
    </p:spTree>
    <p:extLst>
      <p:ext uri="{BB962C8B-B14F-4D97-AF65-F5344CB8AC3E}">
        <p14:creationId xmlns:p14="http://schemas.microsoft.com/office/powerpoint/2010/main" val="1172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randombar(horizontal)">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up)">
                                      <p:cBhvr>
                                        <p:cTn id="20" dur="500"/>
                                        <p:tgtEl>
                                          <p:spTgt spid="36"/>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72"/>
                                        </p:tgtEl>
                                        <p:attrNameLst>
                                          <p:attrName>style.visibility</p:attrName>
                                        </p:attrNameLst>
                                      </p:cBhvr>
                                      <p:to>
                                        <p:strVal val="visible"/>
                                      </p:to>
                                    </p:set>
                                    <p:anim calcmode="lin" valueType="num">
                                      <p:cBhvr>
                                        <p:cTn id="25" dur="500" fill="hold"/>
                                        <p:tgtEl>
                                          <p:spTgt spid="72"/>
                                        </p:tgtEl>
                                        <p:attrNameLst>
                                          <p:attrName>ppt_w</p:attrName>
                                        </p:attrNameLst>
                                      </p:cBhvr>
                                      <p:tavLst>
                                        <p:tav tm="0">
                                          <p:val>
                                            <p:fltVal val="0"/>
                                          </p:val>
                                        </p:tav>
                                        <p:tav tm="100000">
                                          <p:val>
                                            <p:strVal val="#ppt_w"/>
                                          </p:val>
                                        </p:tav>
                                      </p:tavLst>
                                    </p:anim>
                                    <p:anim calcmode="lin" valueType="num">
                                      <p:cBhvr>
                                        <p:cTn id="26" dur="500" fill="hold"/>
                                        <p:tgtEl>
                                          <p:spTgt spid="72"/>
                                        </p:tgtEl>
                                        <p:attrNameLst>
                                          <p:attrName>ppt_h</p:attrName>
                                        </p:attrNameLst>
                                      </p:cBhvr>
                                      <p:tavLst>
                                        <p:tav tm="0">
                                          <p:val>
                                            <p:fltVal val="0"/>
                                          </p:val>
                                        </p:tav>
                                        <p:tav tm="100000">
                                          <p:val>
                                            <p:strVal val="#ppt_h"/>
                                          </p:val>
                                        </p:tav>
                                      </p:tavLst>
                                    </p:anim>
                                    <p:animEffect transition="in" filter="fade">
                                      <p:cBhvr>
                                        <p:cTn id="27" dur="500"/>
                                        <p:tgtEl>
                                          <p:spTgt spid="7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wipe(up)">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73"/>
                                        </p:tgtEl>
                                        <p:attrNameLst>
                                          <p:attrName>style.visibility</p:attrName>
                                        </p:attrNameLst>
                                      </p:cBhvr>
                                      <p:to>
                                        <p:strVal val="visible"/>
                                      </p:to>
                                    </p:set>
                                    <p:anim calcmode="lin" valueType="num">
                                      <p:cBhvr>
                                        <p:cTn id="37" dur="500" fill="hold"/>
                                        <p:tgtEl>
                                          <p:spTgt spid="73"/>
                                        </p:tgtEl>
                                        <p:attrNameLst>
                                          <p:attrName>ppt_w</p:attrName>
                                        </p:attrNameLst>
                                      </p:cBhvr>
                                      <p:tavLst>
                                        <p:tav tm="0">
                                          <p:val>
                                            <p:fltVal val="0"/>
                                          </p:val>
                                        </p:tav>
                                        <p:tav tm="100000">
                                          <p:val>
                                            <p:strVal val="#ppt_w"/>
                                          </p:val>
                                        </p:tav>
                                      </p:tavLst>
                                    </p:anim>
                                    <p:anim calcmode="lin" valueType="num">
                                      <p:cBhvr>
                                        <p:cTn id="38" dur="500" fill="hold"/>
                                        <p:tgtEl>
                                          <p:spTgt spid="73"/>
                                        </p:tgtEl>
                                        <p:attrNameLst>
                                          <p:attrName>ppt_h</p:attrName>
                                        </p:attrNameLst>
                                      </p:cBhvr>
                                      <p:tavLst>
                                        <p:tav tm="0">
                                          <p:val>
                                            <p:fltVal val="0"/>
                                          </p:val>
                                        </p:tav>
                                        <p:tav tm="100000">
                                          <p:val>
                                            <p:strVal val="#ppt_h"/>
                                          </p:val>
                                        </p:tav>
                                      </p:tavLst>
                                    </p:anim>
                                    <p:animEffect transition="in" filter="fade">
                                      <p:cBhvr>
                                        <p:cTn id="39" dur="500"/>
                                        <p:tgtEl>
                                          <p:spTgt spid="7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wipe(up)">
                                      <p:cBhvr>
                                        <p:cTn id="44" dur="500"/>
                                        <p:tgtEl>
                                          <p:spTgt spid="6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68"/>
                                        </p:tgtEl>
                                        <p:attrNameLst>
                                          <p:attrName>style.visibility</p:attrName>
                                        </p:attrNameLst>
                                      </p:cBhvr>
                                      <p:to>
                                        <p:strVal val="visible"/>
                                      </p:to>
                                    </p:set>
                                    <p:animEffect transition="in" filter="wipe(up)">
                                      <p:cBhvr>
                                        <p:cTn id="56" dur="500"/>
                                        <p:tgtEl>
                                          <p:spTgt spid="68"/>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81"/>
                                        </p:tgtEl>
                                        <p:attrNameLst>
                                          <p:attrName>style.visibility</p:attrName>
                                        </p:attrNameLst>
                                      </p:cBhvr>
                                      <p:to>
                                        <p:strVal val="visible"/>
                                      </p:to>
                                    </p:set>
                                    <p:anim calcmode="lin" valueType="num">
                                      <p:cBhvr>
                                        <p:cTn id="61" dur="500" fill="hold"/>
                                        <p:tgtEl>
                                          <p:spTgt spid="81"/>
                                        </p:tgtEl>
                                        <p:attrNameLst>
                                          <p:attrName>ppt_w</p:attrName>
                                        </p:attrNameLst>
                                      </p:cBhvr>
                                      <p:tavLst>
                                        <p:tav tm="0">
                                          <p:val>
                                            <p:fltVal val="0"/>
                                          </p:val>
                                        </p:tav>
                                        <p:tav tm="100000">
                                          <p:val>
                                            <p:strVal val="#ppt_w"/>
                                          </p:val>
                                        </p:tav>
                                      </p:tavLst>
                                    </p:anim>
                                    <p:anim calcmode="lin" valueType="num">
                                      <p:cBhvr>
                                        <p:cTn id="62" dur="500" fill="hold"/>
                                        <p:tgtEl>
                                          <p:spTgt spid="81"/>
                                        </p:tgtEl>
                                        <p:attrNameLst>
                                          <p:attrName>ppt_h</p:attrName>
                                        </p:attrNameLst>
                                      </p:cBhvr>
                                      <p:tavLst>
                                        <p:tav tm="0">
                                          <p:val>
                                            <p:fltVal val="0"/>
                                          </p:val>
                                        </p:tav>
                                        <p:tav tm="100000">
                                          <p:val>
                                            <p:strVal val="#ppt_h"/>
                                          </p:val>
                                        </p:tav>
                                      </p:tavLst>
                                    </p:anim>
                                    <p:animEffect transition="in" filter="fade">
                                      <p:cBhvr>
                                        <p:cTn id="63" dur="500"/>
                                        <p:tgtEl>
                                          <p:spTgt spid="8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82"/>
                                        </p:tgtEl>
                                        <p:attrNameLst>
                                          <p:attrName>style.visibility</p:attrName>
                                        </p:attrNameLst>
                                      </p:cBhvr>
                                      <p:to>
                                        <p:strVal val="visible"/>
                                      </p:to>
                                    </p:set>
                                    <p:animEffect transition="in" filter="fade">
                                      <p:cBhvr>
                                        <p:cTn id="68" dur="500"/>
                                        <p:tgtEl>
                                          <p:spTgt spid="82"/>
                                        </p:tgtEl>
                                      </p:cBhvr>
                                    </p:animEffect>
                                  </p:childTnLst>
                                </p:cTn>
                              </p:par>
                              <p:par>
                                <p:cTn id="69" presetID="10" presetClass="entr" presetSubtype="0" fill="hold" nodeType="withEffect">
                                  <p:stCondLst>
                                    <p:cond delay="0"/>
                                  </p:stCondLst>
                                  <p:childTnLst>
                                    <p:set>
                                      <p:cBhvr>
                                        <p:cTn id="70" dur="1" fill="hold">
                                          <p:stCondLst>
                                            <p:cond delay="0"/>
                                          </p:stCondLst>
                                        </p:cTn>
                                        <p:tgtEl>
                                          <p:spTgt spid="83"/>
                                        </p:tgtEl>
                                        <p:attrNameLst>
                                          <p:attrName>style.visibility</p:attrName>
                                        </p:attrNameLst>
                                      </p:cBhvr>
                                      <p:to>
                                        <p:strVal val="visible"/>
                                      </p:to>
                                    </p:set>
                                    <p:animEffect transition="in" filter="fade">
                                      <p:cBhvr>
                                        <p:cTn id="71" dur="500"/>
                                        <p:tgtEl>
                                          <p:spTgt spid="83"/>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37" fill="hold" nodeType="click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barn(outVertical)">
                                      <p:cBhvr>
                                        <p:cTn id="76" dur="500"/>
                                        <p:tgtEl>
                                          <p:spTgt spid="16"/>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p:cTn id="81" dur="500" fill="hold"/>
                                        <p:tgtEl>
                                          <p:spTgt spid="93"/>
                                        </p:tgtEl>
                                        <p:attrNameLst>
                                          <p:attrName>ppt_w</p:attrName>
                                        </p:attrNameLst>
                                      </p:cBhvr>
                                      <p:tavLst>
                                        <p:tav tm="0">
                                          <p:val>
                                            <p:fltVal val="0"/>
                                          </p:val>
                                        </p:tav>
                                        <p:tav tm="100000">
                                          <p:val>
                                            <p:strVal val="#ppt_w"/>
                                          </p:val>
                                        </p:tav>
                                      </p:tavLst>
                                    </p:anim>
                                    <p:anim calcmode="lin" valueType="num">
                                      <p:cBhvr>
                                        <p:cTn id="82" dur="500" fill="hold"/>
                                        <p:tgtEl>
                                          <p:spTgt spid="93"/>
                                        </p:tgtEl>
                                        <p:attrNameLst>
                                          <p:attrName>ppt_h</p:attrName>
                                        </p:attrNameLst>
                                      </p:cBhvr>
                                      <p:tavLst>
                                        <p:tav tm="0">
                                          <p:val>
                                            <p:fltVal val="0"/>
                                          </p:val>
                                        </p:tav>
                                        <p:tav tm="100000">
                                          <p:val>
                                            <p:strVal val="#ppt_h"/>
                                          </p:val>
                                        </p:tav>
                                      </p:tavLst>
                                    </p:anim>
                                    <p:animEffect transition="in" filter="fade">
                                      <p:cBhvr>
                                        <p:cTn id="83" dur="500"/>
                                        <p:tgtEl>
                                          <p:spTgt spid="93"/>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94"/>
                                        </p:tgtEl>
                                        <p:attrNameLst>
                                          <p:attrName>style.visibility</p:attrName>
                                        </p:attrNameLst>
                                      </p:cBhvr>
                                      <p:to>
                                        <p:strVal val="visible"/>
                                      </p:to>
                                    </p:set>
                                    <p:anim calcmode="lin" valueType="num">
                                      <p:cBhvr>
                                        <p:cTn id="88" dur="500" fill="hold"/>
                                        <p:tgtEl>
                                          <p:spTgt spid="94"/>
                                        </p:tgtEl>
                                        <p:attrNameLst>
                                          <p:attrName>ppt_w</p:attrName>
                                        </p:attrNameLst>
                                      </p:cBhvr>
                                      <p:tavLst>
                                        <p:tav tm="0">
                                          <p:val>
                                            <p:fltVal val="0"/>
                                          </p:val>
                                        </p:tav>
                                        <p:tav tm="100000">
                                          <p:val>
                                            <p:strVal val="#ppt_w"/>
                                          </p:val>
                                        </p:tav>
                                      </p:tavLst>
                                    </p:anim>
                                    <p:anim calcmode="lin" valueType="num">
                                      <p:cBhvr>
                                        <p:cTn id="89" dur="500" fill="hold"/>
                                        <p:tgtEl>
                                          <p:spTgt spid="94"/>
                                        </p:tgtEl>
                                        <p:attrNameLst>
                                          <p:attrName>ppt_h</p:attrName>
                                        </p:attrNameLst>
                                      </p:cBhvr>
                                      <p:tavLst>
                                        <p:tav tm="0">
                                          <p:val>
                                            <p:fltVal val="0"/>
                                          </p:val>
                                        </p:tav>
                                        <p:tav tm="100000">
                                          <p:val>
                                            <p:strVal val="#ppt_h"/>
                                          </p:val>
                                        </p:tav>
                                      </p:tavLst>
                                    </p:anim>
                                    <p:animEffect transition="in" filter="fade">
                                      <p:cBhvr>
                                        <p:cTn id="90" dur="500"/>
                                        <p:tgtEl>
                                          <p:spTgt spid="94"/>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fltVal val="0"/>
                                          </p:val>
                                        </p:tav>
                                        <p:tav tm="100000">
                                          <p:val>
                                            <p:strVal val="#ppt_w"/>
                                          </p:val>
                                        </p:tav>
                                      </p:tavLst>
                                    </p:anim>
                                    <p:anim calcmode="lin" valueType="num">
                                      <p:cBhvr>
                                        <p:cTn id="96" dur="500" fill="hold"/>
                                        <p:tgtEl>
                                          <p:spTgt spid="95"/>
                                        </p:tgtEl>
                                        <p:attrNameLst>
                                          <p:attrName>ppt_h</p:attrName>
                                        </p:attrNameLst>
                                      </p:cBhvr>
                                      <p:tavLst>
                                        <p:tav tm="0">
                                          <p:val>
                                            <p:fltVal val="0"/>
                                          </p:val>
                                        </p:tav>
                                        <p:tav tm="100000">
                                          <p:val>
                                            <p:strVal val="#ppt_h"/>
                                          </p:val>
                                        </p:tav>
                                      </p:tavLst>
                                    </p:anim>
                                    <p:animEffect transition="in" filter="fade">
                                      <p:cBhvr>
                                        <p:cTn id="97"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72" grpId="0"/>
      <p:bldP spid="73" grpId="0"/>
      <p:bldP spid="76" grpId="0"/>
      <p:bldP spid="81" grpId="0"/>
      <p:bldP spid="82" grpId="0" animBg="1"/>
      <p:bldP spid="93" grpId="0" animBg="1"/>
      <p:bldP spid="94" grpId="0" animBg="1"/>
      <p:bldP spid="9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6" name="Oval 5">
            <a:extLst>
              <a:ext uri="{FF2B5EF4-FFF2-40B4-BE49-F238E27FC236}">
                <a16:creationId xmlns:a16="http://schemas.microsoft.com/office/drawing/2014/main" id="{CED91646-F433-4E33-9259-5D3151798DE5}"/>
              </a:ext>
            </a:extLst>
          </p:cNvPr>
          <p:cNvSpPr/>
          <p:nvPr/>
        </p:nvSpPr>
        <p:spPr>
          <a:xfrm>
            <a:off x="939248" y="1490008"/>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8" name="TextBox 7">
            <a:extLst>
              <a:ext uri="{FF2B5EF4-FFF2-40B4-BE49-F238E27FC236}">
                <a16:creationId xmlns:a16="http://schemas.microsoft.com/office/drawing/2014/main" id="{A68259A6-7178-4239-B4B2-F47B84EF0690}"/>
              </a:ext>
            </a:extLst>
          </p:cNvPr>
          <p:cNvSpPr txBox="1"/>
          <p:nvPr/>
        </p:nvSpPr>
        <p:spPr>
          <a:xfrm>
            <a:off x="1376571" y="1490008"/>
            <a:ext cx="4070072" cy="1938992"/>
          </a:xfrm>
          <a:prstGeom prst="rect">
            <a:avLst/>
          </a:prstGeom>
          <a:noFill/>
        </p:spPr>
        <p:txBody>
          <a:bodyPr wrap="square" rtlCol="0">
            <a:spAutoFit/>
          </a:bodyPr>
          <a:lstStyle/>
          <a:p>
            <a:pPr algn="just"/>
            <a:r>
              <a:rPr lang="vi-VN" sz="2400" dirty="0"/>
              <a:t>Cầu thang lên nhà sóc có tất cả 32 bậc thang. Sóc đã leo được 9 bậc thang. Hỏi sóc cần leo thêm bao nhiêu bậc thang nữa để vào nhà?</a:t>
            </a:r>
          </a:p>
        </p:txBody>
      </p:sp>
      <p:pic>
        <p:nvPicPr>
          <p:cNvPr id="2" name="Picture 1">
            <a:extLst>
              <a:ext uri="{FF2B5EF4-FFF2-40B4-BE49-F238E27FC236}">
                <a16:creationId xmlns:a16="http://schemas.microsoft.com/office/drawing/2014/main" id="{EE05D0D4-8D7C-4CE4-B103-11C737841B8A}"/>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5446643" y="349176"/>
            <a:ext cx="5667375" cy="3810000"/>
          </a:xfrm>
          <a:prstGeom prst="rect">
            <a:avLst/>
          </a:prstGeom>
        </p:spPr>
      </p:pic>
      <p:sp>
        <p:nvSpPr>
          <p:cNvPr id="25" name="TextBox 24">
            <a:extLst>
              <a:ext uri="{FF2B5EF4-FFF2-40B4-BE49-F238E27FC236}">
                <a16:creationId xmlns:a16="http://schemas.microsoft.com/office/drawing/2014/main" id="{37C38B79-7D22-4A97-A2F3-4E1C23A0DCEE}"/>
              </a:ext>
            </a:extLst>
          </p:cNvPr>
          <p:cNvSpPr txBox="1"/>
          <p:nvPr/>
        </p:nvSpPr>
        <p:spPr>
          <a:xfrm>
            <a:off x="4286937" y="3989941"/>
            <a:ext cx="1551369" cy="523220"/>
          </a:xfrm>
          <a:prstGeom prst="rect">
            <a:avLst/>
          </a:prstGeom>
          <a:noFill/>
        </p:spPr>
        <p:txBody>
          <a:bodyPr wrap="square" rtlCol="0">
            <a:spAutoFit/>
          </a:bodyPr>
          <a:lstStyle/>
          <a:p>
            <a:pPr algn="ctr"/>
            <a:r>
              <a:rPr lang="vi-VN" sz="2800" i="1" dirty="0"/>
              <a:t>Bài giải</a:t>
            </a:r>
          </a:p>
        </p:txBody>
      </p:sp>
      <p:sp>
        <p:nvSpPr>
          <p:cNvPr id="26" name="TextBox 25">
            <a:extLst>
              <a:ext uri="{FF2B5EF4-FFF2-40B4-BE49-F238E27FC236}">
                <a16:creationId xmlns:a16="http://schemas.microsoft.com/office/drawing/2014/main" id="{D616F421-D8AD-4EB9-9481-00F5BBED6C8B}"/>
              </a:ext>
            </a:extLst>
          </p:cNvPr>
          <p:cNvSpPr txBox="1"/>
          <p:nvPr/>
        </p:nvSpPr>
        <p:spPr>
          <a:xfrm>
            <a:off x="1205248" y="4513161"/>
            <a:ext cx="8509295" cy="523220"/>
          </a:xfrm>
          <a:prstGeom prst="rect">
            <a:avLst/>
          </a:prstGeom>
          <a:noFill/>
        </p:spPr>
        <p:txBody>
          <a:bodyPr wrap="square" rtlCol="0">
            <a:spAutoFit/>
          </a:bodyPr>
          <a:lstStyle/>
          <a:p>
            <a:pPr algn="ctr"/>
            <a:r>
              <a:rPr lang="vi-VN" sz="2800" dirty="0">
                <a:solidFill>
                  <a:srgbClr val="FF0000"/>
                </a:solidFill>
              </a:rPr>
              <a:t>Sóc cần leo thêm số bậc thang nữa để vào nhà là:</a:t>
            </a:r>
          </a:p>
        </p:txBody>
      </p:sp>
      <p:sp>
        <p:nvSpPr>
          <p:cNvPr id="27" name="TextBox 26">
            <a:extLst>
              <a:ext uri="{FF2B5EF4-FFF2-40B4-BE49-F238E27FC236}">
                <a16:creationId xmlns:a16="http://schemas.microsoft.com/office/drawing/2014/main" id="{3222E6CC-16DC-4400-B06D-29A8A6186BFF}"/>
              </a:ext>
            </a:extLst>
          </p:cNvPr>
          <p:cNvSpPr txBox="1"/>
          <p:nvPr/>
        </p:nvSpPr>
        <p:spPr>
          <a:xfrm>
            <a:off x="2647282" y="5071150"/>
            <a:ext cx="5065485" cy="523220"/>
          </a:xfrm>
          <a:prstGeom prst="rect">
            <a:avLst/>
          </a:prstGeom>
          <a:noFill/>
        </p:spPr>
        <p:txBody>
          <a:bodyPr wrap="square" rtlCol="0">
            <a:spAutoFit/>
          </a:bodyPr>
          <a:lstStyle/>
          <a:p>
            <a:pPr algn="ctr"/>
            <a:r>
              <a:rPr lang="vi-VN" sz="2800" dirty="0">
                <a:solidFill>
                  <a:srgbClr val="FF0000"/>
                </a:solidFill>
              </a:rPr>
              <a:t>32 – 9 = 23 (bậc)</a:t>
            </a:r>
          </a:p>
        </p:txBody>
      </p:sp>
      <p:sp>
        <p:nvSpPr>
          <p:cNvPr id="28" name="TextBox 27">
            <a:extLst>
              <a:ext uri="{FF2B5EF4-FFF2-40B4-BE49-F238E27FC236}">
                <a16:creationId xmlns:a16="http://schemas.microsoft.com/office/drawing/2014/main" id="{694F5DC4-6D31-4225-BE81-4BE98945E604}"/>
              </a:ext>
            </a:extLst>
          </p:cNvPr>
          <p:cNvSpPr txBox="1"/>
          <p:nvPr/>
        </p:nvSpPr>
        <p:spPr>
          <a:xfrm>
            <a:off x="3781443" y="5594370"/>
            <a:ext cx="4779461" cy="523220"/>
          </a:xfrm>
          <a:prstGeom prst="rect">
            <a:avLst/>
          </a:prstGeom>
          <a:noFill/>
        </p:spPr>
        <p:txBody>
          <a:bodyPr wrap="square" rtlCol="0">
            <a:spAutoFit/>
          </a:bodyPr>
          <a:lstStyle/>
          <a:p>
            <a:pPr algn="r"/>
            <a:r>
              <a:rPr lang="vi-VN" sz="2800" dirty="0">
                <a:solidFill>
                  <a:srgbClr val="FF0000"/>
                </a:solidFill>
              </a:rPr>
              <a:t>Đáp số</a:t>
            </a:r>
            <a:r>
              <a:rPr lang="vi-VN" sz="2800">
                <a:solidFill>
                  <a:srgbClr val="FF0000"/>
                </a:solidFill>
              </a:rPr>
              <a:t>: 23 bậc thang.</a:t>
            </a:r>
            <a:endParaRPr lang="vi-VN" sz="2800" dirty="0">
              <a:solidFill>
                <a:srgbClr val="FF0000"/>
              </a:solidFill>
            </a:endParaRPr>
          </a:p>
        </p:txBody>
      </p:sp>
    </p:spTree>
    <p:extLst>
      <p:ext uri="{BB962C8B-B14F-4D97-AF65-F5344CB8AC3E}">
        <p14:creationId xmlns:p14="http://schemas.microsoft.com/office/powerpoint/2010/main" val="426285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arn(inVertical)">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arn(inVertical)">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arn(inVertical)">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barn(inVertical)">
                                      <p:cBhvr>
                                        <p:cTn id="3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25" grpId="0"/>
      <p:bldP spid="26" grpId="0"/>
      <p:bldP spid="27"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3EA1F3E-5853-47D1-BC70-F3C5656E2117}"/>
              </a:ext>
            </a:extLst>
          </p:cNvPr>
          <p:cNvSpPr/>
          <p:nvPr/>
        </p:nvSpPr>
        <p:spPr>
          <a:xfrm>
            <a:off x="2967936" y="709395"/>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5" name="TextBox 4">
            <a:extLst>
              <a:ext uri="{FF2B5EF4-FFF2-40B4-BE49-F238E27FC236}">
                <a16:creationId xmlns:a16="http://schemas.microsoft.com/office/drawing/2014/main" id="{699392C6-494A-4B59-A6A2-4DDD7D22A582}"/>
              </a:ext>
            </a:extLst>
          </p:cNvPr>
          <p:cNvSpPr txBox="1"/>
          <p:nvPr/>
        </p:nvSpPr>
        <p:spPr>
          <a:xfrm>
            <a:off x="3405259" y="709395"/>
            <a:ext cx="7580794" cy="461665"/>
          </a:xfrm>
          <a:prstGeom prst="rect">
            <a:avLst/>
          </a:prstGeom>
          <a:noFill/>
        </p:spPr>
        <p:txBody>
          <a:bodyPr wrap="square" rtlCol="0">
            <a:spAutoFit/>
          </a:bodyPr>
          <a:lstStyle/>
          <a:p>
            <a:r>
              <a:rPr lang="vi-VN" sz="2400" dirty="0"/>
              <a:t>Chọn câu trả lời đúng.</a:t>
            </a:r>
          </a:p>
        </p:txBody>
      </p:sp>
      <p:pic>
        <p:nvPicPr>
          <p:cNvPr id="61" name="Picture 60" descr="C:\Users\TUAN\Downloads\Luyện tập 1.png">
            <a:extLst>
              <a:ext uri="{FF2B5EF4-FFF2-40B4-BE49-F238E27FC236}">
                <a16:creationId xmlns:a16="http://schemas.microsoft.com/office/drawing/2014/main" id="{3C466207-BCE1-4610-B150-1A172EB3F73D}"/>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pic>
        <p:nvPicPr>
          <p:cNvPr id="2" name="Picture 1">
            <a:extLst>
              <a:ext uri="{FF2B5EF4-FFF2-40B4-BE49-F238E27FC236}">
                <a16:creationId xmlns:a16="http://schemas.microsoft.com/office/drawing/2014/main" id="{3EAC6CC9-A7C8-4736-8C3D-EEE22ECF5DA9}"/>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457820" y="2163657"/>
            <a:ext cx="7307954" cy="4304551"/>
          </a:xfrm>
          <a:prstGeom prst="rect">
            <a:avLst/>
          </a:prstGeom>
        </p:spPr>
      </p:pic>
      <p:grpSp>
        <p:nvGrpSpPr>
          <p:cNvPr id="25" name="Group 24">
            <a:extLst>
              <a:ext uri="{FF2B5EF4-FFF2-40B4-BE49-F238E27FC236}">
                <a16:creationId xmlns:a16="http://schemas.microsoft.com/office/drawing/2014/main" id="{BAFF780D-3685-4526-A655-E295930E331D}"/>
              </a:ext>
            </a:extLst>
          </p:cNvPr>
          <p:cNvGrpSpPr/>
          <p:nvPr/>
        </p:nvGrpSpPr>
        <p:grpSpPr>
          <a:xfrm>
            <a:off x="866165" y="1527300"/>
            <a:ext cx="2101771" cy="957566"/>
            <a:chOff x="2641600" y="2733430"/>
            <a:chExt cx="1553428" cy="957566"/>
          </a:xfrm>
        </p:grpSpPr>
        <p:sp>
          <p:nvSpPr>
            <p:cNvPr id="28" name="Speech Bubble: Oval 27">
              <a:extLst>
                <a:ext uri="{FF2B5EF4-FFF2-40B4-BE49-F238E27FC236}">
                  <a16:creationId xmlns:a16="http://schemas.microsoft.com/office/drawing/2014/main" id="{0BA3531E-CAE2-49CA-A75A-D919DAEDBA27}"/>
                </a:ext>
              </a:extLst>
            </p:cNvPr>
            <p:cNvSpPr/>
            <p:nvPr/>
          </p:nvSpPr>
          <p:spPr>
            <a:xfrm>
              <a:off x="2641600" y="2733430"/>
              <a:ext cx="1534245" cy="957566"/>
            </a:xfrm>
            <a:prstGeom prst="wedgeEllipseCallout">
              <a:avLst>
                <a:gd name="adj1" fmla="val 26996"/>
                <a:gd name="adj2" fmla="val 77663"/>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1" name="TextBox 30">
              <a:extLst>
                <a:ext uri="{FF2B5EF4-FFF2-40B4-BE49-F238E27FC236}">
                  <a16:creationId xmlns:a16="http://schemas.microsoft.com/office/drawing/2014/main" id="{A25AFA97-1BCC-4B39-A7BA-200D0AFA9304}"/>
                </a:ext>
              </a:extLst>
            </p:cNvPr>
            <p:cNvSpPr txBox="1"/>
            <p:nvPr/>
          </p:nvSpPr>
          <p:spPr>
            <a:xfrm>
              <a:off x="2660783" y="2779018"/>
              <a:ext cx="1534245" cy="830997"/>
            </a:xfrm>
            <a:prstGeom prst="rect">
              <a:avLst/>
            </a:prstGeom>
            <a:noFill/>
          </p:spPr>
          <p:txBody>
            <a:bodyPr wrap="square" rtlCol="0">
              <a:spAutoFit/>
            </a:bodyPr>
            <a:lstStyle/>
            <a:p>
              <a:pPr algn="ctr"/>
              <a:r>
                <a:rPr lang="vi-VN" sz="2400" i="1" dirty="0">
                  <a:latin typeface="Arial" panose="020B0604020202020204" pitchFamily="34" charset="0"/>
                  <a:cs typeface="Arial" panose="020B0604020202020204" pitchFamily="34" charset="0"/>
                </a:rPr>
                <a:t>Tớ có 20</a:t>
              </a:r>
            </a:p>
            <a:p>
              <a:pPr algn="ctr"/>
              <a:r>
                <a:rPr lang="vi-VN" sz="2400" i="1" dirty="0">
                  <a:latin typeface="Arial" panose="020B0604020202020204" pitchFamily="34" charset="0"/>
                  <a:cs typeface="Arial" panose="020B0604020202020204" pitchFamily="34" charset="0"/>
                </a:rPr>
                <a:t>cái nhãn vở.</a:t>
              </a:r>
            </a:p>
          </p:txBody>
        </p:sp>
      </p:grpSp>
      <p:grpSp>
        <p:nvGrpSpPr>
          <p:cNvPr id="32" name="Group 31">
            <a:extLst>
              <a:ext uri="{FF2B5EF4-FFF2-40B4-BE49-F238E27FC236}">
                <a16:creationId xmlns:a16="http://schemas.microsoft.com/office/drawing/2014/main" id="{03CFC222-F062-4686-8323-B9233542F701}"/>
              </a:ext>
            </a:extLst>
          </p:cNvPr>
          <p:cNvGrpSpPr/>
          <p:nvPr/>
        </p:nvGrpSpPr>
        <p:grpSpPr>
          <a:xfrm>
            <a:off x="3239129" y="1328634"/>
            <a:ext cx="2101771" cy="957566"/>
            <a:chOff x="2641600" y="2733430"/>
            <a:chExt cx="1553428" cy="957566"/>
          </a:xfrm>
        </p:grpSpPr>
        <p:sp>
          <p:nvSpPr>
            <p:cNvPr id="33" name="Speech Bubble: Oval 32">
              <a:extLst>
                <a:ext uri="{FF2B5EF4-FFF2-40B4-BE49-F238E27FC236}">
                  <a16:creationId xmlns:a16="http://schemas.microsoft.com/office/drawing/2014/main" id="{B8E19E02-78EB-4666-8829-90EF47DBF7FB}"/>
                </a:ext>
              </a:extLst>
            </p:cNvPr>
            <p:cNvSpPr/>
            <p:nvPr/>
          </p:nvSpPr>
          <p:spPr>
            <a:xfrm>
              <a:off x="2641600" y="2733430"/>
              <a:ext cx="1534245" cy="957566"/>
            </a:xfrm>
            <a:prstGeom prst="wedgeEllipseCallout">
              <a:avLst>
                <a:gd name="adj1" fmla="val 8801"/>
                <a:gd name="adj2" fmla="val 88042"/>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4" name="TextBox 33">
              <a:extLst>
                <a:ext uri="{FF2B5EF4-FFF2-40B4-BE49-F238E27FC236}">
                  <a16:creationId xmlns:a16="http://schemas.microsoft.com/office/drawing/2014/main" id="{5F846AB9-6FE1-4B75-BFA2-936D63B5136C}"/>
                </a:ext>
              </a:extLst>
            </p:cNvPr>
            <p:cNvSpPr txBox="1"/>
            <p:nvPr/>
          </p:nvSpPr>
          <p:spPr>
            <a:xfrm>
              <a:off x="2660783" y="2779018"/>
              <a:ext cx="1534245" cy="830997"/>
            </a:xfrm>
            <a:prstGeom prst="rect">
              <a:avLst/>
            </a:prstGeom>
            <a:noFill/>
          </p:spPr>
          <p:txBody>
            <a:bodyPr wrap="square" rtlCol="0">
              <a:spAutoFit/>
            </a:bodyPr>
            <a:lstStyle/>
            <a:p>
              <a:pPr algn="ctr"/>
              <a:r>
                <a:rPr lang="vi-VN" sz="2400" i="1" dirty="0">
                  <a:latin typeface="Arial" panose="020B0604020202020204" pitchFamily="34" charset="0"/>
                  <a:cs typeface="Arial" panose="020B0604020202020204" pitchFamily="34" charset="0"/>
                </a:rPr>
                <a:t>Tớ có 15</a:t>
              </a:r>
            </a:p>
            <a:p>
              <a:pPr algn="ctr"/>
              <a:r>
                <a:rPr lang="vi-VN" sz="2400" i="1" dirty="0">
                  <a:latin typeface="Arial" panose="020B0604020202020204" pitchFamily="34" charset="0"/>
                  <a:cs typeface="Arial" panose="020B0604020202020204" pitchFamily="34" charset="0"/>
                </a:rPr>
                <a:t>cái nhãn vở.</a:t>
              </a:r>
            </a:p>
          </p:txBody>
        </p:sp>
      </p:grpSp>
      <p:grpSp>
        <p:nvGrpSpPr>
          <p:cNvPr id="35" name="Group 34">
            <a:extLst>
              <a:ext uri="{FF2B5EF4-FFF2-40B4-BE49-F238E27FC236}">
                <a16:creationId xmlns:a16="http://schemas.microsoft.com/office/drawing/2014/main" id="{87B1AB01-7F11-454E-A428-BD0B2121B85C}"/>
              </a:ext>
            </a:extLst>
          </p:cNvPr>
          <p:cNvGrpSpPr/>
          <p:nvPr/>
        </p:nvGrpSpPr>
        <p:grpSpPr>
          <a:xfrm>
            <a:off x="5666271" y="1095893"/>
            <a:ext cx="3066108" cy="1890424"/>
            <a:chOff x="2641599" y="2733429"/>
            <a:chExt cx="2266174" cy="1890424"/>
          </a:xfrm>
        </p:grpSpPr>
        <p:sp>
          <p:nvSpPr>
            <p:cNvPr id="36" name="Speech Bubble: Oval 35">
              <a:extLst>
                <a:ext uri="{FF2B5EF4-FFF2-40B4-BE49-F238E27FC236}">
                  <a16:creationId xmlns:a16="http://schemas.microsoft.com/office/drawing/2014/main" id="{0408AFC3-BFDA-4764-9798-D3F558BFF5EA}"/>
                </a:ext>
              </a:extLst>
            </p:cNvPr>
            <p:cNvSpPr/>
            <p:nvPr/>
          </p:nvSpPr>
          <p:spPr>
            <a:xfrm>
              <a:off x="2641599" y="2733429"/>
              <a:ext cx="2266174" cy="1890424"/>
            </a:xfrm>
            <a:prstGeom prst="wedgeEllipseCallout">
              <a:avLst>
                <a:gd name="adj1" fmla="val -21670"/>
                <a:gd name="adj2" fmla="val 93300"/>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7" name="TextBox 36">
              <a:extLst>
                <a:ext uri="{FF2B5EF4-FFF2-40B4-BE49-F238E27FC236}">
                  <a16:creationId xmlns:a16="http://schemas.microsoft.com/office/drawing/2014/main" id="{EC8D8A98-5181-4B62-877B-F733FD035F69}"/>
                </a:ext>
              </a:extLst>
            </p:cNvPr>
            <p:cNvSpPr txBox="1"/>
            <p:nvPr/>
          </p:nvSpPr>
          <p:spPr>
            <a:xfrm>
              <a:off x="2860672" y="2910996"/>
              <a:ext cx="1873272" cy="1569660"/>
            </a:xfrm>
            <a:prstGeom prst="rect">
              <a:avLst/>
            </a:prstGeom>
            <a:noFill/>
          </p:spPr>
          <p:txBody>
            <a:bodyPr wrap="square" rtlCol="0">
              <a:spAutoFit/>
            </a:bodyPr>
            <a:lstStyle/>
            <a:p>
              <a:pPr algn="ctr"/>
              <a:r>
                <a:rPr lang="vi-VN" sz="2400" i="1" dirty="0">
                  <a:latin typeface="Arial" panose="020B0604020202020204" pitchFamily="34" charset="0"/>
                  <a:cs typeface="Arial" panose="020B0604020202020204" pitchFamily="34" charset="0"/>
                </a:rPr>
                <a:t>Số nhãn vở của tớ nhiều hơn của Nam nhưng ít hơn của Mai.</a:t>
              </a:r>
            </a:p>
          </p:txBody>
        </p:sp>
      </p:grpSp>
      <p:sp>
        <p:nvSpPr>
          <p:cNvPr id="40" name="TextBox 39">
            <a:extLst>
              <a:ext uri="{FF2B5EF4-FFF2-40B4-BE49-F238E27FC236}">
                <a16:creationId xmlns:a16="http://schemas.microsoft.com/office/drawing/2014/main" id="{562BEC35-19A4-4C9A-8CFC-540D24B2D421}"/>
              </a:ext>
            </a:extLst>
          </p:cNvPr>
          <p:cNvSpPr txBox="1"/>
          <p:nvPr/>
        </p:nvSpPr>
        <p:spPr>
          <a:xfrm>
            <a:off x="7478186" y="3043724"/>
            <a:ext cx="3673518" cy="1200329"/>
          </a:xfrm>
          <a:prstGeom prst="rect">
            <a:avLst/>
          </a:prstGeom>
          <a:noFill/>
        </p:spPr>
        <p:txBody>
          <a:bodyPr wrap="square" rtlCol="0">
            <a:spAutoFit/>
          </a:bodyPr>
          <a:lstStyle/>
          <a:p>
            <a:pPr algn="just"/>
            <a:r>
              <a:rPr lang="vi-VN" sz="2400" dirty="0"/>
              <a:t>Kết quả của phép tính nào sau đây là số nhãn vở của Rô-bốt?</a:t>
            </a:r>
          </a:p>
        </p:txBody>
      </p:sp>
      <p:sp>
        <p:nvSpPr>
          <p:cNvPr id="3" name="TextBox 2">
            <a:extLst>
              <a:ext uri="{FF2B5EF4-FFF2-40B4-BE49-F238E27FC236}">
                <a16:creationId xmlns:a16="http://schemas.microsoft.com/office/drawing/2014/main" id="{666A09D4-D1D9-4ADF-8D93-BB74140035FF}"/>
              </a:ext>
            </a:extLst>
          </p:cNvPr>
          <p:cNvSpPr txBox="1"/>
          <p:nvPr/>
        </p:nvSpPr>
        <p:spPr>
          <a:xfrm>
            <a:off x="7860185" y="4078534"/>
            <a:ext cx="1558440" cy="2193677"/>
          </a:xfrm>
          <a:prstGeom prst="rect">
            <a:avLst/>
          </a:prstGeom>
          <a:noFill/>
        </p:spPr>
        <p:txBody>
          <a:bodyPr wrap="none" rtlCol="0">
            <a:spAutoFit/>
          </a:bodyPr>
          <a:lstStyle/>
          <a:p>
            <a:pPr marL="342900" indent="-342900">
              <a:lnSpc>
                <a:spcPct val="200000"/>
              </a:lnSpc>
              <a:buClr>
                <a:srgbClr val="DF1BA7"/>
              </a:buClr>
              <a:buAutoNum type="alphaUcPeriod"/>
            </a:pPr>
            <a:r>
              <a:rPr lang="vi-VN" sz="2400" dirty="0"/>
              <a:t>32 – 17</a:t>
            </a:r>
          </a:p>
          <a:p>
            <a:pPr marL="342900" indent="-342900">
              <a:lnSpc>
                <a:spcPct val="200000"/>
              </a:lnSpc>
              <a:buClr>
                <a:srgbClr val="DF1BA7"/>
              </a:buClr>
              <a:buAutoNum type="alphaUcPeriod"/>
            </a:pPr>
            <a:r>
              <a:rPr lang="vi-VN" sz="2400" dirty="0"/>
              <a:t>62 – 42</a:t>
            </a:r>
          </a:p>
          <a:p>
            <a:pPr marL="342900" indent="-342900">
              <a:lnSpc>
                <a:spcPct val="200000"/>
              </a:lnSpc>
              <a:buClr>
                <a:srgbClr val="DF1BA7"/>
              </a:buClr>
              <a:buAutoNum type="alphaUcPeriod"/>
            </a:pPr>
            <a:r>
              <a:rPr lang="vi-VN" sz="2400" dirty="0"/>
              <a:t>51 – 33</a:t>
            </a:r>
          </a:p>
        </p:txBody>
      </p:sp>
      <p:grpSp>
        <p:nvGrpSpPr>
          <p:cNvPr id="44" name="Group 43">
            <a:extLst>
              <a:ext uri="{FF2B5EF4-FFF2-40B4-BE49-F238E27FC236}">
                <a16:creationId xmlns:a16="http://schemas.microsoft.com/office/drawing/2014/main" id="{8FFA4B3F-1350-4002-8BB2-C5A78C686EEA}"/>
              </a:ext>
            </a:extLst>
          </p:cNvPr>
          <p:cNvGrpSpPr/>
          <p:nvPr/>
        </p:nvGrpSpPr>
        <p:grpSpPr>
          <a:xfrm>
            <a:off x="9513036" y="4258981"/>
            <a:ext cx="793899" cy="585121"/>
            <a:chOff x="1750173" y="2926500"/>
            <a:chExt cx="793899" cy="585121"/>
          </a:xfrm>
        </p:grpSpPr>
        <p:sp>
          <p:nvSpPr>
            <p:cNvPr id="45" name="Oval 44">
              <a:extLst>
                <a:ext uri="{FF2B5EF4-FFF2-40B4-BE49-F238E27FC236}">
                  <a16:creationId xmlns:a16="http://schemas.microsoft.com/office/drawing/2014/main" id="{2051FA93-7524-40DC-8241-C1FE147D7958}"/>
                </a:ext>
              </a:extLst>
            </p:cNvPr>
            <p:cNvSpPr/>
            <p:nvPr/>
          </p:nvSpPr>
          <p:spPr>
            <a:xfrm>
              <a:off x="1750173" y="2926500"/>
              <a:ext cx="585121" cy="585121"/>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26</a:t>
              </a:r>
              <a:endParaRPr lang="vi-VN" sz="2000" dirty="0"/>
            </a:p>
          </p:txBody>
        </p:sp>
        <p:sp>
          <p:nvSpPr>
            <p:cNvPr id="46" name="TextBox 45">
              <a:extLst>
                <a:ext uri="{FF2B5EF4-FFF2-40B4-BE49-F238E27FC236}">
                  <a16:creationId xmlns:a16="http://schemas.microsoft.com/office/drawing/2014/main" id="{2F4CC530-1B9B-4F73-ADDC-8664EBF5DD50}"/>
                </a:ext>
              </a:extLst>
            </p:cNvPr>
            <p:cNvSpPr txBox="1"/>
            <p:nvPr/>
          </p:nvSpPr>
          <p:spPr>
            <a:xfrm>
              <a:off x="1763424" y="2967336"/>
              <a:ext cx="780648" cy="523220"/>
            </a:xfrm>
            <a:prstGeom prst="rect">
              <a:avLst/>
            </a:prstGeom>
            <a:noFill/>
          </p:spPr>
          <p:txBody>
            <a:bodyPr wrap="square" rtlCol="0">
              <a:spAutoFit/>
            </a:bodyPr>
            <a:lstStyle/>
            <a:p>
              <a:r>
                <a:rPr lang="en-US" sz="2800" b="1" dirty="0">
                  <a:solidFill>
                    <a:srgbClr val="FF0000"/>
                  </a:solidFill>
                </a:rPr>
                <a:t>15</a:t>
              </a:r>
              <a:endParaRPr lang="vi-VN" sz="2800" b="1" dirty="0">
                <a:solidFill>
                  <a:srgbClr val="FF0000"/>
                </a:solidFill>
              </a:endParaRPr>
            </a:p>
          </p:txBody>
        </p:sp>
      </p:grpSp>
      <p:grpSp>
        <p:nvGrpSpPr>
          <p:cNvPr id="47" name="Group 46">
            <a:extLst>
              <a:ext uri="{FF2B5EF4-FFF2-40B4-BE49-F238E27FC236}">
                <a16:creationId xmlns:a16="http://schemas.microsoft.com/office/drawing/2014/main" id="{7D72BC48-9F10-4DF7-B665-15B3D5B361A6}"/>
              </a:ext>
            </a:extLst>
          </p:cNvPr>
          <p:cNvGrpSpPr/>
          <p:nvPr/>
        </p:nvGrpSpPr>
        <p:grpSpPr>
          <a:xfrm>
            <a:off x="9526287" y="4988226"/>
            <a:ext cx="793899" cy="585121"/>
            <a:chOff x="1750173" y="2926500"/>
            <a:chExt cx="793899" cy="585121"/>
          </a:xfrm>
        </p:grpSpPr>
        <p:sp>
          <p:nvSpPr>
            <p:cNvPr id="48" name="Oval 47">
              <a:extLst>
                <a:ext uri="{FF2B5EF4-FFF2-40B4-BE49-F238E27FC236}">
                  <a16:creationId xmlns:a16="http://schemas.microsoft.com/office/drawing/2014/main" id="{3C21B69F-49BA-4641-878A-7055EC2DF6E3}"/>
                </a:ext>
              </a:extLst>
            </p:cNvPr>
            <p:cNvSpPr/>
            <p:nvPr/>
          </p:nvSpPr>
          <p:spPr>
            <a:xfrm>
              <a:off x="1750173" y="2926500"/>
              <a:ext cx="585121" cy="585121"/>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26</a:t>
              </a:r>
              <a:endParaRPr lang="vi-VN" sz="2000" dirty="0"/>
            </a:p>
          </p:txBody>
        </p:sp>
        <p:sp>
          <p:nvSpPr>
            <p:cNvPr id="49" name="TextBox 48">
              <a:extLst>
                <a:ext uri="{FF2B5EF4-FFF2-40B4-BE49-F238E27FC236}">
                  <a16:creationId xmlns:a16="http://schemas.microsoft.com/office/drawing/2014/main" id="{859D09FA-6597-47E2-AE57-F80945643DA4}"/>
                </a:ext>
              </a:extLst>
            </p:cNvPr>
            <p:cNvSpPr txBox="1"/>
            <p:nvPr/>
          </p:nvSpPr>
          <p:spPr>
            <a:xfrm>
              <a:off x="1763424" y="2967336"/>
              <a:ext cx="780648" cy="523220"/>
            </a:xfrm>
            <a:prstGeom prst="rect">
              <a:avLst/>
            </a:prstGeom>
            <a:noFill/>
          </p:spPr>
          <p:txBody>
            <a:bodyPr wrap="square" rtlCol="0">
              <a:spAutoFit/>
            </a:bodyPr>
            <a:lstStyle/>
            <a:p>
              <a:r>
                <a:rPr lang="en-US" sz="2800" b="1" dirty="0">
                  <a:solidFill>
                    <a:srgbClr val="FF0000"/>
                  </a:solidFill>
                </a:rPr>
                <a:t>20</a:t>
              </a:r>
              <a:endParaRPr lang="vi-VN" sz="2800" b="1" dirty="0">
                <a:solidFill>
                  <a:srgbClr val="FF0000"/>
                </a:solidFill>
              </a:endParaRPr>
            </a:p>
          </p:txBody>
        </p:sp>
      </p:grpSp>
      <p:grpSp>
        <p:nvGrpSpPr>
          <p:cNvPr id="54" name="Group 53">
            <a:extLst>
              <a:ext uri="{FF2B5EF4-FFF2-40B4-BE49-F238E27FC236}">
                <a16:creationId xmlns:a16="http://schemas.microsoft.com/office/drawing/2014/main" id="{82EA31B0-F55C-4E46-B42A-B35258A510A2}"/>
              </a:ext>
            </a:extLst>
          </p:cNvPr>
          <p:cNvGrpSpPr/>
          <p:nvPr/>
        </p:nvGrpSpPr>
        <p:grpSpPr>
          <a:xfrm>
            <a:off x="9539538" y="5693286"/>
            <a:ext cx="793899" cy="585121"/>
            <a:chOff x="1750173" y="2926500"/>
            <a:chExt cx="793899" cy="585121"/>
          </a:xfrm>
        </p:grpSpPr>
        <p:sp>
          <p:nvSpPr>
            <p:cNvPr id="55" name="Oval 54">
              <a:extLst>
                <a:ext uri="{FF2B5EF4-FFF2-40B4-BE49-F238E27FC236}">
                  <a16:creationId xmlns:a16="http://schemas.microsoft.com/office/drawing/2014/main" id="{78DEBA66-3F15-4818-9286-B3340CEBDE3B}"/>
                </a:ext>
              </a:extLst>
            </p:cNvPr>
            <p:cNvSpPr/>
            <p:nvPr/>
          </p:nvSpPr>
          <p:spPr>
            <a:xfrm>
              <a:off x="1750173" y="2926500"/>
              <a:ext cx="585121" cy="585121"/>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26</a:t>
              </a:r>
              <a:endParaRPr lang="vi-VN" sz="2000" dirty="0"/>
            </a:p>
          </p:txBody>
        </p:sp>
        <p:sp>
          <p:nvSpPr>
            <p:cNvPr id="56" name="TextBox 55">
              <a:extLst>
                <a:ext uri="{FF2B5EF4-FFF2-40B4-BE49-F238E27FC236}">
                  <a16:creationId xmlns:a16="http://schemas.microsoft.com/office/drawing/2014/main" id="{C7A53C14-106A-47EB-9393-C8C3538A7D8C}"/>
                </a:ext>
              </a:extLst>
            </p:cNvPr>
            <p:cNvSpPr txBox="1"/>
            <p:nvPr/>
          </p:nvSpPr>
          <p:spPr>
            <a:xfrm>
              <a:off x="1763424" y="2967336"/>
              <a:ext cx="780648" cy="523220"/>
            </a:xfrm>
            <a:prstGeom prst="rect">
              <a:avLst/>
            </a:prstGeom>
            <a:noFill/>
          </p:spPr>
          <p:txBody>
            <a:bodyPr wrap="square" rtlCol="0">
              <a:spAutoFit/>
            </a:bodyPr>
            <a:lstStyle/>
            <a:p>
              <a:r>
                <a:rPr lang="en-US" sz="2800" b="1" dirty="0">
                  <a:solidFill>
                    <a:srgbClr val="FF0000"/>
                  </a:solidFill>
                </a:rPr>
                <a:t>18</a:t>
              </a:r>
              <a:endParaRPr lang="vi-VN" sz="2800" b="1" dirty="0">
                <a:solidFill>
                  <a:srgbClr val="FF0000"/>
                </a:solidFill>
              </a:endParaRPr>
            </a:p>
          </p:txBody>
        </p:sp>
      </p:grpSp>
      <p:sp>
        <p:nvSpPr>
          <p:cNvPr id="57" name="Oval 56">
            <a:extLst>
              <a:ext uri="{FF2B5EF4-FFF2-40B4-BE49-F238E27FC236}">
                <a16:creationId xmlns:a16="http://schemas.microsoft.com/office/drawing/2014/main" id="{35CF08E2-2A4C-4BBA-95E8-4FE00BDB0701}"/>
              </a:ext>
            </a:extLst>
          </p:cNvPr>
          <p:cNvSpPr/>
          <p:nvPr/>
        </p:nvSpPr>
        <p:spPr>
          <a:xfrm>
            <a:off x="7755601" y="5694849"/>
            <a:ext cx="583093" cy="6426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Tree>
    <p:extLst>
      <p:ext uri="{BB962C8B-B14F-4D97-AF65-F5344CB8AC3E}">
        <p14:creationId xmlns:p14="http://schemas.microsoft.com/office/powerpoint/2010/main" val="98806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down)">
                                      <p:cBhvr>
                                        <p:cTn id="25" dur="500"/>
                                        <p:tgtEl>
                                          <p:spTgt spid="3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down)">
                                      <p:cBhvr>
                                        <p:cTn id="30" dur="5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500"/>
                                        <p:tgtEl>
                                          <p:spTgt spid="4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left)">
                                      <p:cBhvr>
                                        <p:cTn id="40" dur="5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8" fill="hold" nodeType="clickEffect">
                                  <p:stCondLst>
                                    <p:cond delay="0"/>
                                  </p:stCondLst>
                                  <p:childTnLst>
                                    <p:set>
                                      <p:cBhvr>
                                        <p:cTn id="44" dur="1" fill="hold">
                                          <p:stCondLst>
                                            <p:cond delay="0"/>
                                          </p:stCondLst>
                                        </p:cTn>
                                        <p:tgtEl>
                                          <p:spTgt spid="44"/>
                                        </p:tgtEl>
                                        <p:attrNameLst>
                                          <p:attrName>style.visibility</p:attrName>
                                        </p:attrNameLst>
                                      </p:cBhvr>
                                      <p:to>
                                        <p:strVal val="visible"/>
                                      </p:to>
                                    </p:set>
                                    <p:anim calcmode="lin" valueType="num">
                                      <p:cBhvr additive="base">
                                        <p:cTn id="45" dur="500"/>
                                        <p:tgtEl>
                                          <p:spTgt spid="44"/>
                                        </p:tgtEl>
                                        <p:attrNameLst>
                                          <p:attrName>ppt_x</p:attrName>
                                        </p:attrNameLst>
                                      </p:cBhvr>
                                      <p:tavLst>
                                        <p:tav tm="0">
                                          <p:val>
                                            <p:strVal val="#ppt_x-#ppt_w*1.125000"/>
                                          </p:val>
                                        </p:tav>
                                        <p:tav tm="100000">
                                          <p:val>
                                            <p:strVal val="#ppt_x"/>
                                          </p:val>
                                        </p:tav>
                                      </p:tavLst>
                                    </p:anim>
                                    <p:animEffect transition="in" filter="wipe(right)">
                                      <p:cBhvr>
                                        <p:cTn id="46" dur="500"/>
                                        <p:tgtEl>
                                          <p:spTgt spid="44"/>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8" fill="hold" nodeType="clickEffect">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cBhvr additive="base">
                                        <p:cTn id="51" dur="500"/>
                                        <p:tgtEl>
                                          <p:spTgt spid="47"/>
                                        </p:tgtEl>
                                        <p:attrNameLst>
                                          <p:attrName>ppt_x</p:attrName>
                                        </p:attrNameLst>
                                      </p:cBhvr>
                                      <p:tavLst>
                                        <p:tav tm="0">
                                          <p:val>
                                            <p:strVal val="#ppt_x-#ppt_w*1.125000"/>
                                          </p:val>
                                        </p:tav>
                                        <p:tav tm="100000">
                                          <p:val>
                                            <p:strVal val="#ppt_x"/>
                                          </p:val>
                                        </p:tav>
                                      </p:tavLst>
                                    </p:anim>
                                    <p:animEffect transition="in" filter="wipe(right)">
                                      <p:cBhvr>
                                        <p:cTn id="52" dur="500"/>
                                        <p:tgtEl>
                                          <p:spTgt spid="47"/>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8" fill="hold" nodeType="clickEffect">
                                  <p:stCondLst>
                                    <p:cond delay="0"/>
                                  </p:stCondLst>
                                  <p:childTnLst>
                                    <p:set>
                                      <p:cBhvr>
                                        <p:cTn id="56" dur="1" fill="hold">
                                          <p:stCondLst>
                                            <p:cond delay="0"/>
                                          </p:stCondLst>
                                        </p:cTn>
                                        <p:tgtEl>
                                          <p:spTgt spid="54"/>
                                        </p:tgtEl>
                                        <p:attrNameLst>
                                          <p:attrName>style.visibility</p:attrName>
                                        </p:attrNameLst>
                                      </p:cBhvr>
                                      <p:to>
                                        <p:strVal val="visible"/>
                                      </p:to>
                                    </p:set>
                                    <p:anim calcmode="lin" valueType="num">
                                      <p:cBhvr additive="base">
                                        <p:cTn id="57" dur="500"/>
                                        <p:tgtEl>
                                          <p:spTgt spid="54"/>
                                        </p:tgtEl>
                                        <p:attrNameLst>
                                          <p:attrName>ppt_x</p:attrName>
                                        </p:attrNameLst>
                                      </p:cBhvr>
                                      <p:tavLst>
                                        <p:tav tm="0">
                                          <p:val>
                                            <p:strVal val="#ppt_x-#ppt_w*1.125000"/>
                                          </p:val>
                                        </p:tav>
                                        <p:tav tm="100000">
                                          <p:val>
                                            <p:strVal val="#ppt_x"/>
                                          </p:val>
                                        </p:tav>
                                      </p:tavLst>
                                    </p:anim>
                                    <p:animEffect transition="in" filter="wipe(right)">
                                      <p:cBhvr>
                                        <p:cTn id="58" dur="500"/>
                                        <p:tgtEl>
                                          <p:spTgt spid="54"/>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grpId="0" nodeType="click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wheel(1)">
                                      <p:cBhvr>
                                        <p:cTn id="63" dur="2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40" grpId="0"/>
      <p:bldP spid="3" grpId="0"/>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6" name="Oval 5">
            <a:extLst>
              <a:ext uri="{FF2B5EF4-FFF2-40B4-BE49-F238E27FC236}">
                <a16:creationId xmlns:a16="http://schemas.microsoft.com/office/drawing/2014/main" id="{CED91646-F433-4E33-9259-5D3151798DE5}"/>
              </a:ext>
            </a:extLst>
          </p:cNvPr>
          <p:cNvSpPr/>
          <p:nvPr/>
        </p:nvSpPr>
        <p:spPr>
          <a:xfrm>
            <a:off x="939248" y="1490008"/>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endParaRPr lang="vi-VN" sz="3200" b="1" dirty="0"/>
          </a:p>
        </p:txBody>
      </p:sp>
      <p:sp>
        <p:nvSpPr>
          <p:cNvPr id="8" name="TextBox 7">
            <a:extLst>
              <a:ext uri="{FF2B5EF4-FFF2-40B4-BE49-F238E27FC236}">
                <a16:creationId xmlns:a16="http://schemas.microsoft.com/office/drawing/2014/main" id="{A68259A6-7178-4239-B4B2-F47B84EF0690}"/>
              </a:ext>
            </a:extLst>
          </p:cNvPr>
          <p:cNvSpPr txBox="1"/>
          <p:nvPr/>
        </p:nvSpPr>
        <p:spPr>
          <a:xfrm>
            <a:off x="1376570" y="1490008"/>
            <a:ext cx="5435047" cy="1569660"/>
          </a:xfrm>
          <a:prstGeom prst="rect">
            <a:avLst/>
          </a:prstGeom>
          <a:noFill/>
        </p:spPr>
        <p:txBody>
          <a:bodyPr wrap="square" rtlCol="0">
            <a:spAutoFit/>
          </a:bodyPr>
          <a:lstStyle/>
          <a:p>
            <a:pPr algn="just"/>
            <a:r>
              <a:rPr lang="vi-VN" sz="2400" dirty="0"/>
              <a:t>Ghép hai trong ba thẻ số bên được các số có hai chữ số. Số bé nhất trong các số đó là số nào? Số lớn nhất trong các số đó là số nào?</a:t>
            </a:r>
          </a:p>
        </p:txBody>
      </p:sp>
      <p:pic>
        <p:nvPicPr>
          <p:cNvPr id="4" name="Picture 3">
            <a:extLst>
              <a:ext uri="{FF2B5EF4-FFF2-40B4-BE49-F238E27FC236}">
                <a16:creationId xmlns:a16="http://schemas.microsoft.com/office/drawing/2014/main" id="{8674F50B-5D3D-4CCD-A5E5-3D148E4B82B7}"/>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6908043" y="635001"/>
            <a:ext cx="4488558" cy="3452078"/>
          </a:xfrm>
          <a:prstGeom prst="rect">
            <a:avLst/>
          </a:prstGeom>
        </p:spPr>
      </p:pic>
      <p:sp>
        <p:nvSpPr>
          <p:cNvPr id="5" name="Rectangle: Rounded Corners 4">
            <a:extLst>
              <a:ext uri="{FF2B5EF4-FFF2-40B4-BE49-F238E27FC236}">
                <a16:creationId xmlns:a16="http://schemas.microsoft.com/office/drawing/2014/main" id="{5EF3D7C3-7365-46D6-9577-527DE82D2B4F}"/>
              </a:ext>
            </a:extLst>
          </p:cNvPr>
          <p:cNvSpPr/>
          <p:nvPr/>
        </p:nvSpPr>
        <p:spPr>
          <a:xfrm>
            <a:off x="1211268" y="3361942"/>
            <a:ext cx="677517" cy="874643"/>
          </a:xfrm>
          <a:prstGeom prst="roundRect">
            <a:avLst>
              <a:gd name="adj" fmla="val 10106"/>
            </a:avLst>
          </a:prstGeom>
          <a:solidFill>
            <a:srgbClr val="FDD35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3</a:t>
            </a:r>
          </a:p>
        </p:txBody>
      </p:sp>
      <p:sp>
        <p:nvSpPr>
          <p:cNvPr id="12" name="Rectangle: Rounded Corners 11">
            <a:extLst>
              <a:ext uri="{FF2B5EF4-FFF2-40B4-BE49-F238E27FC236}">
                <a16:creationId xmlns:a16="http://schemas.microsoft.com/office/drawing/2014/main" id="{7874A2D2-06A7-4F42-8708-3BFE1D8696E3}"/>
              </a:ext>
            </a:extLst>
          </p:cNvPr>
          <p:cNvSpPr/>
          <p:nvPr/>
        </p:nvSpPr>
        <p:spPr>
          <a:xfrm>
            <a:off x="2037872" y="3361942"/>
            <a:ext cx="677517" cy="874643"/>
          </a:xfrm>
          <a:prstGeom prst="roundRect">
            <a:avLst>
              <a:gd name="adj" fmla="val 10106"/>
            </a:avLst>
          </a:prstGeom>
          <a:solidFill>
            <a:srgbClr val="F9712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3</a:t>
            </a:r>
          </a:p>
        </p:txBody>
      </p:sp>
      <p:sp>
        <p:nvSpPr>
          <p:cNvPr id="13" name="Rectangle: Rounded Corners 12">
            <a:extLst>
              <a:ext uri="{FF2B5EF4-FFF2-40B4-BE49-F238E27FC236}">
                <a16:creationId xmlns:a16="http://schemas.microsoft.com/office/drawing/2014/main" id="{1BE4A5A5-9E49-432E-A25E-82068D36F34F}"/>
              </a:ext>
            </a:extLst>
          </p:cNvPr>
          <p:cNvSpPr/>
          <p:nvPr/>
        </p:nvSpPr>
        <p:spPr>
          <a:xfrm>
            <a:off x="3259382" y="3361942"/>
            <a:ext cx="677517" cy="874643"/>
          </a:xfrm>
          <a:prstGeom prst="roundRect">
            <a:avLst>
              <a:gd name="adj" fmla="val 10106"/>
            </a:avLst>
          </a:prstGeom>
          <a:solidFill>
            <a:srgbClr val="FDD35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3</a:t>
            </a:r>
          </a:p>
        </p:txBody>
      </p:sp>
      <p:sp>
        <p:nvSpPr>
          <p:cNvPr id="14" name="Rectangle: Rounded Corners 13">
            <a:extLst>
              <a:ext uri="{FF2B5EF4-FFF2-40B4-BE49-F238E27FC236}">
                <a16:creationId xmlns:a16="http://schemas.microsoft.com/office/drawing/2014/main" id="{DA96774E-4069-412E-8469-405B496F68A3}"/>
              </a:ext>
            </a:extLst>
          </p:cNvPr>
          <p:cNvSpPr/>
          <p:nvPr/>
        </p:nvSpPr>
        <p:spPr>
          <a:xfrm>
            <a:off x="4085986" y="3361942"/>
            <a:ext cx="677517" cy="874643"/>
          </a:xfrm>
          <a:prstGeom prst="roundRect">
            <a:avLst>
              <a:gd name="adj" fmla="val 10106"/>
            </a:avLst>
          </a:prstGeom>
          <a:solidFill>
            <a:srgbClr val="7BCE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8</a:t>
            </a:r>
          </a:p>
        </p:txBody>
      </p:sp>
      <p:sp>
        <p:nvSpPr>
          <p:cNvPr id="15" name="Rectangle: Rounded Corners 14">
            <a:extLst>
              <a:ext uri="{FF2B5EF4-FFF2-40B4-BE49-F238E27FC236}">
                <a16:creationId xmlns:a16="http://schemas.microsoft.com/office/drawing/2014/main" id="{F0377993-BD3B-48F4-8BD3-F55482A599BE}"/>
              </a:ext>
            </a:extLst>
          </p:cNvPr>
          <p:cNvSpPr/>
          <p:nvPr/>
        </p:nvSpPr>
        <p:spPr>
          <a:xfrm>
            <a:off x="5307496" y="3361942"/>
            <a:ext cx="677517" cy="874643"/>
          </a:xfrm>
          <a:prstGeom prst="roundRect">
            <a:avLst>
              <a:gd name="adj" fmla="val 10106"/>
            </a:avLst>
          </a:prstGeom>
          <a:solidFill>
            <a:srgbClr val="7BCE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8</a:t>
            </a:r>
            <a:endParaRPr lang="vi-VN" sz="4000" dirty="0">
              <a:solidFill>
                <a:schemeClr val="tx1"/>
              </a:solidFill>
            </a:endParaRPr>
          </a:p>
        </p:txBody>
      </p:sp>
      <p:sp>
        <p:nvSpPr>
          <p:cNvPr id="16" name="Rectangle: Rounded Corners 15">
            <a:extLst>
              <a:ext uri="{FF2B5EF4-FFF2-40B4-BE49-F238E27FC236}">
                <a16:creationId xmlns:a16="http://schemas.microsoft.com/office/drawing/2014/main" id="{F0E0A86F-EA9B-40C1-8C2D-EE91469A1555}"/>
              </a:ext>
            </a:extLst>
          </p:cNvPr>
          <p:cNvSpPr/>
          <p:nvPr/>
        </p:nvSpPr>
        <p:spPr>
          <a:xfrm>
            <a:off x="6134100" y="3361942"/>
            <a:ext cx="677517" cy="874643"/>
          </a:xfrm>
          <a:prstGeom prst="roundRect">
            <a:avLst>
              <a:gd name="adj" fmla="val 10106"/>
            </a:avLst>
          </a:prstGeom>
          <a:solidFill>
            <a:srgbClr val="F9712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a:solidFill>
                  <a:schemeClr val="tx1"/>
                </a:solidFill>
              </a:rPr>
              <a:t>3</a:t>
            </a:r>
          </a:p>
        </p:txBody>
      </p:sp>
      <p:sp>
        <p:nvSpPr>
          <p:cNvPr id="7" name="TextBox 6">
            <a:extLst>
              <a:ext uri="{FF2B5EF4-FFF2-40B4-BE49-F238E27FC236}">
                <a16:creationId xmlns:a16="http://schemas.microsoft.com/office/drawing/2014/main" id="{7E4AED31-D060-4681-BE75-630685B44F24}"/>
              </a:ext>
            </a:extLst>
          </p:cNvPr>
          <p:cNvSpPr txBox="1"/>
          <p:nvPr/>
        </p:nvSpPr>
        <p:spPr>
          <a:xfrm>
            <a:off x="2850292" y="3799263"/>
            <a:ext cx="298480" cy="584775"/>
          </a:xfrm>
          <a:prstGeom prst="rect">
            <a:avLst/>
          </a:prstGeom>
          <a:noFill/>
        </p:spPr>
        <p:txBody>
          <a:bodyPr wrap="none" rtlCol="0">
            <a:spAutoFit/>
          </a:bodyPr>
          <a:lstStyle/>
          <a:p>
            <a:r>
              <a:rPr lang="vi-VN" sz="3200" dirty="0"/>
              <a:t>;</a:t>
            </a:r>
          </a:p>
        </p:txBody>
      </p:sp>
      <p:sp>
        <p:nvSpPr>
          <p:cNvPr id="18" name="TextBox 17">
            <a:extLst>
              <a:ext uri="{FF2B5EF4-FFF2-40B4-BE49-F238E27FC236}">
                <a16:creationId xmlns:a16="http://schemas.microsoft.com/office/drawing/2014/main" id="{7E123295-F795-4F8B-A793-F07D4FE515DC}"/>
              </a:ext>
            </a:extLst>
          </p:cNvPr>
          <p:cNvSpPr txBox="1"/>
          <p:nvPr/>
        </p:nvSpPr>
        <p:spPr>
          <a:xfrm>
            <a:off x="4912590" y="3799262"/>
            <a:ext cx="298480" cy="584775"/>
          </a:xfrm>
          <a:prstGeom prst="rect">
            <a:avLst/>
          </a:prstGeom>
          <a:noFill/>
        </p:spPr>
        <p:txBody>
          <a:bodyPr wrap="none" rtlCol="0">
            <a:spAutoFit/>
          </a:bodyPr>
          <a:lstStyle/>
          <a:p>
            <a:r>
              <a:rPr lang="vi-VN" sz="3200" dirty="0"/>
              <a:t>;</a:t>
            </a:r>
          </a:p>
        </p:txBody>
      </p:sp>
      <p:sp>
        <p:nvSpPr>
          <p:cNvPr id="9" name="TextBox 8">
            <a:extLst>
              <a:ext uri="{FF2B5EF4-FFF2-40B4-BE49-F238E27FC236}">
                <a16:creationId xmlns:a16="http://schemas.microsoft.com/office/drawing/2014/main" id="{CEF06104-810E-48F5-B11E-D041866DB53E}"/>
              </a:ext>
            </a:extLst>
          </p:cNvPr>
          <p:cNvSpPr txBox="1"/>
          <p:nvPr/>
        </p:nvSpPr>
        <p:spPr>
          <a:xfrm flipH="1">
            <a:off x="2071598" y="4661966"/>
            <a:ext cx="7148601" cy="584775"/>
          </a:xfrm>
          <a:prstGeom prst="rect">
            <a:avLst/>
          </a:prstGeom>
          <a:noFill/>
        </p:spPr>
        <p:txBody>
          <a:bodyPr wrap="square" rtlCol="0">
            <a:spAutoFit/>
          </a:bodyPr>
          <a:lstStyle/>
          <a:p>
            <a:r>
              <a:rPr lang="vi-VN" sz="3200" dirty="0">
                <a:solidFill>
                  <a:srgbClr val="FF0000"/>
                </a:solidFill>
                <a:sym typeface="Wingdings" panose="05000000000000000000" pitchFamily="2" charset="2"/>
              </a:rPr>
              <a:t> Số bé nhất trong các số đó là 33.</a:t>
            </a:r>
            <a:endParaRPr lang="vi-VN" sz="3200" dirty="0">
              <a:solidFill>
                <a:srgbClr val="FF0000"/>
              </a:solidFill>
            </a:endParaRPr>
          </a:p>
        </p:txBody>
      </p:sp>
      <p:sp>
        <p:nvSpPr>
          <p:cNvPr id="20" name="TextBox 19">
            <a:extLst>
              <a:ext uri="{FF2B5EF4-FFF2-40B4-BE49-F238E27FC236}">
                <a16:creationId xmlns:a16="http://schemas.microsoft.com/office/drawing/2014/main" id="{36947E37-F4D1-46FA-BDBC-DD893617DA00}"/>
              </a:ext>
            </a:extLst>
          </p:cNvPr>
          <p:cNvSpPr txBox="1"/>
          <p:nvPr/>
        </p:nvSpPr>
        <p:spPr>
          <a:xfrm flipH="1">
            <a:off x="2071598" y="5262700"/>
            <a:ext cx="7148601" cy="584775"/>
          </a:xfrm>
          <a:prstGeom prst="rect">
            <a:avLst/>
          </a:prstGeom>
          <a:noFill/>
        </p:spPr>
        <p:txBody>
          <a:bodyPr wrap="square" rtlCol="0">
            <a:spAutoFit/>
          </a:bodyPr>
          <a:lstStyle/>
          <a:p>
            <a:r>
              <a:rPr lang="vi-VN" sz="3200" dirty="0">
                <a:solidFill>
                  <a:srgbClr val="FF0000"/>
                </a:solidFill>
                <a:sym typeface="Wingdings" panose="05000000000000000000" pitchFamily="2" charset="2"/>
              </a:rPr>
              <a:t> Số lớn nhất trong các số đó là 83.</a:t>
            </a:r>
            <a:endParaRPr lang="vi-VN" sz="3200" dirty="0">
              <a:solidFill>
                <a:srgbClr val="FF0000"/>
              </a:solidFill>
            </a:endParaRPr>
          </a:p>
        </p:txBody>
      </p:sp>
    </p:spTree>
    <p:extLst>
      <p:ext uri="{BB962C8B-B14F-4D97-AF65-F5344CB8AC3E}">
        <p14:creationId xmlns:p14="http://schemas.microsoft.com/office/powerpoint/2010/main" val="239405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par>
                          <p:cTn id="34" fill="hold">
                            <p:stCondLst>
                              <p:cond delay="500"/>
                            </p:stCondLst>
                            <p:childTnLst>
                              <p:par>
                                <p:cTn id="35" presetID="17" presetClass="entr" presetSubtype="1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par>
                          <p:cTn id="50" fill="hold">
                            <p:stCondLst>
                              <p:cond delay="500"/>
                            </p:stCondLst>
                            <p:childTnLst>
                              <p:par>
                                <p:cTn id="51" presetID="17" presetClass="entr" presetSubtype="10"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ppt_w</p:attrName>
                                        </p:attrNameLst>
                                      </p:cBhvr>
                                      <p:tavLst>
                                        <p:tav tm="0">
                                          <p:val>
                                            <p:fltVal val="0"/>
                                          </p:val>
                                        </p:tav>
                                        <p:tav tm="100000">
                                          <p:val>
                                            <p:strVal val="#ppt_w"/>
                                          </p:val>
                                        </p:tav>
                                      </p:tavLst>
                                    </p:anim>
                                    <p:anim calcmode="lin" valueType="num">
                                      <p:cBhvr>
                                        <p:cTn id="54"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17" presetClass="entr" presetSubtype="1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500"/>
                                        <p:tgtEl>
                                          <p:spTgt spid="9"/>
                                        </p:tgtEl>
                                      </p:cBhvr>
                                    </p:animEffect>
                                  </p:childTnLst>
                                </p:cTn>
                              </p:par>
                            </p:childTnLst>
                          </p:cTn>
                        </p:par>
                        <p:par>
                          <p:cTn id="66" fill="hold">
                            <p:stCondLst>
                              <p:cond delay="500"/>
                            </p:stCondLst>
                            <p:childTnLst>
                              <p:par>
                                <p:cTn id="67" presetID="26" presetClass="emph" presetSubtype="0" repeatCount="2000" fill="hold" grpId="1" nodeType="afterEffect">
                                  <p:stCondLst>
                                    <p:cond delay="0"/>
                                  </p:stCondLst>
                                  <p:childTnLst>
                                    <p:animEffect transition="out" filter="fade">
                                      <p:cBhvr>
                                        <p:cTn id="68" dur="500" tmFilter="0, 0; .2, .5; .8, .5; 1, 0"/>
                                        <p:tgtEl>
                                          <p:spTgt spid="5"/>
                                        </p:tgtEl>
                                      </p:cBhvr>
                                    </p:animEffect>
                                    <p:animScale>
                                      <p:cBhvr>
                                        <p:cTn id="69" dur="250" autoRev="1" fill="hold"/>
                                        <p:tgtEl>
                                          <p:spTgt spid="5"/>
                                        </p:tgtEl>
                                      </p:cBhvr>
                                      <p:by x="105000" y="105000"/>
                                    </p:animScale>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12"/>
                                        </p:tgtEl>
                                      </p:cBhvr>
                                    </p:animEffect>
                                    <p:animScale>
                                      <p:cBhvr>
                                        <p:cTn id="72" dur="250" autoRev="1" fill="hold"/>
                                        <p:tgtEl>
                                          <p:spTgt spid="12"/>
                                        </p:tgtEl>
                                      </p:cBhvr>
                                      <p:by x="105000" y="105000"/>
                                    </p:animScale>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wipe(left)">
                                      <p:cBhvr>
                                        <p:cTn id="77" dur="500"/>
                                        <p:tgtEl>
                                          <p:spTgt spid="20"/>
                                        </p:tgtEl>
                                      </p:cBhvr>
                                    </p:animEffect>
                                  </p:childTnLst>
                                </p:cTn>
                              </p:par>
                            </p:childTnLst>
                          </p:cTn>
                        </p:par>
                        <p:par>
                          <p:cTn id="78" fill="hold">
                            <p:stCondLst>
                              <p:cond delay="500"/>
                            </p:stCondLst>
                            <p:childTnLst>
                              <p:par>
                                <p:cTn id="79" presetID="26" presetClass="emph" presetSubtype="0" repeatCount="2000" fill="hold" grpId="1" nodeType="afterEffect">
                                  <p:stCondLst>
                                    <p:cond delay="0"/>
                                  </p:stCondLst>
                                  <p:childTnLst>
                                    <p:animEffect transition="out" filter="fade">
                                      <p:cBhvr>
                                        <p:cTn id="80" dur="500" tmFilter="0, 0; .2, .5; .8, .5; 1, 0"/>
                                        <p:tgtEl>
                                          <p:spTgt spid="15"/>
                                        </p:tgtEl>
                                      </p:cBhvr>
                                    </p:animEffect>
                                    <p:animScale>
                                      <p:cBhvr>
                                        <p:cTn id="81" dur="250" autoRev="1" fill="hold"/>
                                        <p:tgtEl>
                                          <p:spTgt spid="15"/>
                                        </p:tgtEl>
                                      </p:cBhvr>
                                      <p:by x="105000" y="105000"/>
                                    </p:animScale>
                                  </p:childTnLst>
                                </p:cTn>
                              </p:par>
                              <p:par>
                                <p:cTn id="82" presetID="26" presetClass="emph" presetSubtype="0" repeatCount="2000" fill="hold" grpId="1" nodeType="withEffect">
                                  <p:stCondLst>
                                    <p:cond delay="0"/>
                                  </p:stCondLst>
                                  <p:childTnLst>
                                    <p:animEffect transition="out" filter="fade">
                                      <p:cBhvr>
                                        <p:cTn id="83" dur="500" tmFilter="0, 0; .2, .5; .8, .5; 1, 0"/>
                                        <p:tgtEl>
                                          <p:spTgt spid="16"/>
                                        </p:tgtEl>
                                      </p:cBhvr>
                                    </p:animEffect>
                                    <p:animScale>
                                      <p:cBhvr>
                                        <p:cTn id="84" dur="250" autoRev="1"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5" grpId="0" animBg="1"/>
      <p:bldP spid="5" grpId="1" animBg="1"/>
      <p:bldP spid="12" grpId="0" animBg="1"/>
      <p:bldP spid="12" grpId="1" animBg="1"/>
      <p:bldP spid="13" grpId="0" animBg="1"/>
      <p:bldP spid="14" grpId="0" animBg="1"/>
      <p:bldP spid="15" grpId="0" animBg="1"/>
      <p:bldP spid="15" grpId="1" animBg="1"/>
      <p:bldP spid="16" grpId="0" animBg="1"/>
      <p:bldP spid="16" grpId="1" animBg="1"/>
      <p:bldP spid="7" grpId="0"/>
      <p:bldP spid="18" grpId="0"/>
      <p:bldP spid="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230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4" name="Oval 33">
            <a:extLst>
              <a:ext uri="{FF2B5EF4-FFF2-40B4-BE49-F238E27FC236}">
                <a16:creationId xmlns:a16="http://schemas.microsoft.com/office/drawing/2014/main" id="{6F42FA7B-7BE1-4D5E-9228-03567FB8EC66}"/>
              </a:ext>
            </a:extLst>
          </p:cNvPr>
          <p:cNvSpPr/>
          <p:nvPr/>
        </p:nvSpPr>
        <p:spPr>
          <a:xfrm>
            <a:off x="974416" y="146499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58" name="TextBox 57">
            <a:extLst>
              <a:ext uri="{FF2B5EF4-FFF2-40B4-BE49-F238E27FC236}">
                <a16:creationId xmlns:a16="http://schemas.microsoft.com/office/drawing/2014/main" id="{7D509C4D-8433-4067-B684-51970CAE7BE3}"/>
              </a:ext>
            </a:extLst>
          </p:cNvPr>
          <p:cNvSpPr txBox="1"/>
          <p:nvPr/>
        </p:nvSpPr>
        <p:spPr>
          <a:xfrm>
            <a:off x="1411738" y="1464997"/>
            <a:ext cx="885179" cy="461665"/>
          </a:xfrm>
          <a:prstGeom prst="rect">
            <a:avLst/>
          </a:prstGeom>
          <a:noFill/>
        </p:spPr>
        <p:txBody>
          <a:bodyPr wrap="none" rtlCol="0">
            <a:spAutoFit/>
          </a:bodyPr>
          <a:lstStyle/>
          <a:p>
            <a:r>
              <a:rPr lang="vi-VN" sz="2400" dirty="0"/>
              <a:t>Tính.</a:t>
            </a:r>
          </a:p>
        </p:txBody>
      </p:sp>
      <p:grpSp>
        <p:nvGrpSpPr>
          <p:cNvPr id="60" name="Group 59">
            <a:extLst>
              <a:ext uri="{FF2B5EF4-FFF2-40B4-BE49-F238E27FC236}">
                <a16:creationId xmlns:a16="http://schemas.microsoft.com/office/drawing/2014/main" id="{1482F939-04CA-4598-B9F4-CCC62A508164}"/>
              </a:ext>
            </a:extLst>
          </p:cNvPr>
          <p:cNvGrpSpPr/>
          <p:nvPr/>
        </p:nvGrpSpPr>
        <p:grpSpPr>
          <a:xfrm>
            <a:off x="3405258" y="1033197"/>
            <a:ext cx="5474514" cy="670480"/>
            <a:chOff x="1824226" y="3918826"/>
            <a:chExt cx="4263807" cy="670480"/>
          </a:xfrm>
        </p:grpSpPr>
        <p:sp>
          <p:nvSpPr>
            <p:cNvPr id="64" name="Rectangle 63">
              <a:extLst>
                <a:ext uri="{FF2B5EF4-FFF2-40B4-BE49-F238E27FC236}">
                  <a16:creationId xmlns:a16="http://schemas.microsoft.com/office/drawing/2014/main" id="{7CC24278-30E2-409B-97CF-93EF53ACB914}"/>
                </a:ext>
              </a:extLst>
            </p:cNvPr>
            <p:cNvSpPr/>
            <p:nvPr/>
          </p:nvSpPr>
          <p:spPr>
            <a:xfrm>
              <a:off x="1824226" y="3918826"/>
              <a:ext cx="1709438" cy="658835"/>
            </a:xfrm>
            <a:prstGeom prst="rect">
              <a:avLst/>
            </a:prstGeom>
            <a:solidFill>
              <a:schemeClr val="accent5">
                <a:lumMod val="60000"/>
                <a:lumOff val="40000"/>
              </a:schemeClr>
            </a:solidFill>
            <a:effectLst>
              <a:softEdge rad="127000"/>
            </a:effectLst>
          </p:spPr>
          <p:txBody>
            <a:bodyPr wrap="none">
              <a:spAutoFit/>
            </a:bodyPr>
            <a:lstStyle/>
            <a:p>
              <a:pPr>
                <a:lnSpc>
                  <a:spcPct val="150000"/>
                </a:lnSpc>
              </a:pPr>
              <a:r>
                <a:rPr lang="vi-VN" sz="2800" dirty="0"/>
                <a:t>25 + 65 – 30</a:t>
              </a:r>
            </a:p>
          </p:txBody>
        </p:sp>
        <p:sp>
          <p:nvSpPr>
            <p:cNvPr id="65" name="Rectangle 64">
              <a:extLst>
                <a:ext uri="{FF2B5EF4-FFF2-40B4-BE49-F238E27FC236}">
                  <a16:creationId xmlns:a16="http://schemas.microsoft.com/office/drawing/2014/main" id="{E5986375-DFB8-47DD-8BDA-EB8C543BC7C9}"/>
                </a:ext>
              </a:extLst>
            </p:cNvPr>
            <p:cNvSpPr/>
            <p:nvPr/>
          </p:nvSpPr>
          <p:spPr>
            <a:xfrm>
              <a:off x="4386086" y="3930471"/>
              <a:ext cx="1701947" cy="658835"/>
            </a:xfrm>
            <a:prstGeom prst="rect">
              <a:avLst/>
            </a:prstGeom>
            <a:solidFill>
              <a:schemeClr val="accent5">
                <a:lumMod val="60000"/>
                <a:lumOff val="40000"/>
              </a:schemeClr>
            </a:solidFill>
            <a:effectLst>
              <a:softEdge rad="127000"/>
            </a:effectLst>
          </p:spPr>
          <p:txBody>
            <a:bodyPr wrap="none">
              <a:spAutoFit/>
            </a:bodyPr>
            <a:lstStyle/>
            <a:p>
              <a:pPr>
                <a:lnSpc>
                  <a:spcPct val="150000"/>
                </a:lnSpc>
              </a:pPr>
              <a:r>
                <a:rPr lang="vi-VN" sz="2800" dirty="0"/>
                <a:t>90 – 40 – 26</a:t>
              </a:r>
            </a:p>
          </p:txBody>
        </p:sp>
      </p:grpSp>
      <p:sp>
        <p:nvSpPr>
          <p:cNvPr id="66" name="TextBox 65">
            <a:extLst>
              <a:ext uri="{FF2B5EF4-FFF2-40B4-BE49-F238E27FC236}">
                <a16:creationId xmlns:a16="http://schemas.microsoft.com/office/drawing/2014/main" id="{D1910B95-7B59-4C2D-BFFC-5FED7BD48AE3}"/>
              </a:ext>
            </a:extLst>
          </p:cNvPr>
          <p:cNvSpPr txBox="1"/>
          <p:nvPr/>
        </p:nvSpPr>
        <p:spPr>
          <a:xfrm>
            <a:off x="3209692" y="1703677"/>
            <a:ext cx="2489784" cy="523220"/>
          </a:xfrm>
          <a:prstGeom prst="rect">
            <a:avLst/>
          </a:prstGeom>
          <a:noFill/>
        </p:spPr>
        <p:txBody>
          <a:bodyPr wrap="none" rtlCol="0">
            <a:spAutoFit/>
          </a:bodyPr>
          <a:lstStyle/>
          <a:p>
            <a:r>
              <a:rPr lang="vi-VN" sz="2800" dirty="0">
                <a:solidFill>
                  <a:srgbClr val="FF0000"/>
                </a:solidFill>
              </a:rPr>
              <a:t>=     90    – 30 </a:t>
            </a:r>
          </a:p>
        </p:txBody>
      </p:sp>
      <p:sp>
        <p:nvSpPr>
          <p:cNvPr id="67" name="TextBox 66">
            <a:extLst>
              <a:ext uri="{FF2B5EF4-FFF2-40B4-BE49-F238E27FC236}">
                <a16:creationId xmlns:a16="http://schemas.microsoft.com/office/drawing/2014/main" id="{48FAE0FF-5650-4A61-AEB8-CE73E167CE95}"/>
              </a:ext>
            </a:extLst>
          </p:cNvPr>
          <p:cNvSpPr txBox="1"/>
          <p:nvPr/>
        </p:nvSpPr>
        <p:spPr>
          <a:xfrm>
            <a:off x="3209692" y="2373769"/>
            <a:ext cx="1888659" cy="523220"/>
          </a:xfrm>
          <a:prstGeom prst="rect">
            <a:avLst/>
          </a:prstGeom>
          <a:noFill/>
        </p:spPr>
        <p:txBody>
          <a:bodyPr wrap="none" rtlCol="0">
            <a:spAutoFit/>
          </a:bodyPr>
          <a:lstStyle/>
          <a:p>
            <a:r>
              <a:rPr lang="vi-VN" sz="2800" dirty="0">
                <a:solidFill>
                  <a:srgbClr val="FF0000"/>
                </a:solidFill>
              </a:rPr>
              <a:t>=           60</a:t>
            </a:r>
          </a:p>
        </p:txBody>
      </p:sp>
      <p:sp>
        <p:nvSpPr>
          <p:cNvPr id="68" name="TextBox 67">
            <a:extLst>
              <a:ext uri="{FF2B5EF4-FFF2-40B4-BE49-F238E27FC236}">
                <a16:creationId xmlns:a16="http://schemas.microsoft.com/office/drawing/2014/main" id="{58366A31-53F3-4A4F-A54F-8F4306388283}"/>
              </a:ext>
            </a:extLst>
          </p:cNvPr>
          <p:cNvSpPr txBox="1"/>
          <p:nvPr/>
        </p:nvSpPr>
        <p:spPr>
          <a:xfrm>
            <a:off x="6498992" y="1703677"/>
            <a:ext cx="2390398" cy="523220"/>
          </a:xfrm>
          <a:prstGeom prst="rect">
            <a:avLst/>
          </a:prstGeom>
          <a:noFill/>
        </p:spPr>
        <p:txBody>
          <a:bodyPr wrap="none" rtlCol="0">
            <a:spAutoFit/>
          </a:bodyPr>
          <a:lstStyle/>
          <a:p>
            <a:r>
              <a:rPr lang="vi-VN" sz="2800" dirty="0">
                <a:solidFill>
                  <a:srgbClr val="FF0000"/>
                </a:solidFill>
              </a:rPr>
              <a:t>=     50    – 26</a:t>
            </a:r>
          </a:p>
        </p:txBody>
      </p:sp>
      <p:sp>
        <p:nvSpPr>
          <p:cNvPr id="69" name="TextBox 68">
            <a:extLst>
              <a:ext uri="{FF2B5EF4-FFF2-40B4-BE49-F238E27FC236}">
                <a16:creationId xmlns:a16="http://schemas.microsoft.com/office/drawing/2014/main" id="{027779C5-C357-4718-9363-725B87BD415A}"/>
              </a:ext>
            </a:extLst>
          </p:cNvPr>
          <p:cNvSpPr txBox="1"/>
          <p:nvPr/>
        </p:nvSpPr>
        <p:spPr>
          <a:xfrm>
            <a:off x="6498992" y="2373769"/>
            <a:ext cx="1888659" cy="523220"/>
          </a:xfrm>
          <a:prstGeom prst="rect">
            <a:avLst/>
          </a:prstGeom>
          <a:noFill/>
        </p:spPr>
        <p:txBody>
          <a:bodyPr wrap="none" rtlCol="0">
            <a:spAutoFit/>
          </a:bodyPr>
          <a:lstStyle/>
          <a:p>
            <a:r>
              <a:rPr lang="vi-VN" sz="2800" dirty="0">
                <a:solidFill>
                  <a:srgbClr val="FF0000"/>
                </a:solidFill>
              </a:rPr>
              <a:t>=           24</a:t>
            </a:r>
          </a:p>
        </p:txBody>
      </p:sp>
      <p:sp>
        <p:nvSpPr>
          <p:cNvPr id="70" name="Oval 69">
            <a:extLst>
              <a:ext uri="{FF2B5EF4-FFF2-40B4-BE49-F238E27FC236}">
                <a16:creationId xmlns:a16="http://schemas.microsoft.com/office/drawing/2014/main" id="{30B05381-2A3C-4207-B756-6071C227E793}"/>
              </a:ext>
            </a:extLst>
          </p:cNvPr>
          <p:cNvSpPr/>
          <p:nvPr/>
        </p:nvSpPr>
        <p:spPr>
          <a:xfrm>
            <a:off x="974416" y="3043861"/>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71" name="TextBox 70">
            <a:extLst>
              <a:ext uri="{FF2B5EF4-FFF2-40B4-BE49-F238E27FC236}">
                <a16:creationId xmlns:a16="http://schemas.microsoft.com/office/drawing/2014/main" id="{AE444BD3-AC38-4CF1-80CD-E949D7965D08}"/>
              </a:ext>
            </a:extLst>
          </p:cNvPr>
          <p:cNvSpPr txBox="1"/>
          <p:nvPr/>
        </p:nvSpPr>
        <p:spPr>
          <a:xfrm>
            <a:off x="1411737" y="3043861"/>
            <a:ext cx="9421915" cy="830997"/>
          </a:xfrm>
          <a:prstGeom prst="rect">
            <a:avLst/>
          </a:prstGeom>
          <a:noFill/>
        </p:spPr>
        <p:txBody>
          <a:bodyPr wrap="square" rtlCol="0">
            <a:spAutoFit/>
          </a:bodyPr>
          <a:lstStyle/>
          <a:p>
            <a:pPr algn="just"/>
            <a:r>
              <a:rPr lang="vi-VN" sz="2400" dirty="0"/>
              <a:t>Chú ong bay về tổ theo đường hình sợi dây dưới đây, xuất phát từ mũi tên.</a:t>
            </a:r>
          </a:p>
        </p:txBody>
      </p:sp>
      <p:pic>
        <p:nvPicPr>
          <p:cNvPr id="5" name="Picture 4">
            <a:extLst>
              <a:ext uri="{FF2B5EF4-FFF2-40B4-BE49-F238E27FC236}">
                <a16:creationId xmlns:a16="http://schemas.microsoft.com/office/drawing/2014/main" id="{E2F389F5-A4F8-4D1D-8EF3-2438AECF18B3}"/>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t="22262"/>
          <a:stretch/>
        </p:blipFill>
        <p:spPr>
          <a:xfrm>
            <a:off x="2987893" y="3481183"/>
            <a:ext cx="8229691" cy="2782871"/>
          </a:xfrm>
          <a:prstGeom prst="rect">
            <a:avLst/>
          </a:prstGeom>
        </p:spPr>
      </p:pic>
      <p:sp>
        <p:nvSpPr>
          <p:cNvPr id="72" name="TextBox 71">
            <a:extLst>
              <a:ext uri="{FF2B5EF4-FFF2-40B4-BE49-F238E27FC236}">
                <a16:creationId xmlns:a16="http://schemas.microsoft.com/office/drawing/2014/main" id="{52420114-3CFA-4CF4-AEFB-61C4501BD7F3}"/>
              </a:ext>
            </a:extLst>
          </p:cNvPr>
          <p:cNvSpPr txBox="1"/>
          <p:nvPr/>
        </p:nvSpPr>
        <p:spPr>
          <a:xfrm>
            <a:off x="1064116" y="4576558"/>
            <a:ext cx="3480168" cy="830997"/>
          </a:xfrm>
          <a:prstGeom prst="rect">
            <a:avLst/>
          </a:prstGeom>
          <a:noFill/>
        </p:spPr>
        <p:txBody>
          <a:bodyPr wrap="square" rtlCol="0">
            <a:spAutoFit/>
          </a:bodyPr>
          <a:lstStyle/>
          <a:p>
            <a:pPr algn="just"/>
            <a:r>
              <a:rPr lang="vi-VN" sz="2400" dirty="0"/>
              <a:t>Tính tổng trên ba bông hoa mà chú ong đã gặp.</a:t>
            </a:r>
          </a:p>
        </p:txBody>
      </p:sp>
      <p:sp>
        <p:nvSpPr>
          <p:cNvPr id="73" name="Rectangle 72">
            <a:extLst>
              <a:ext uri="{FF2B5EF4-FFF2-40B4-BE49-F238E27FC236}">
                <a16:creationId xmlns:a16="http://schemas.microsoft.com/office/drawing/2014/main" id="{9A620BE5-B0F9-46CF-978C-FF08CA763DBB}"/>
              </a:ext>
            </a:extLst>
          </p:cNvPr>
          <p:cNvSpPr/>
          <p:nvPr/>
        </p:nvSpPr>
        <p:spPr>
          <a:xfrm>
            <a:off x="1187100" y="5495385"/>
            <a:ext cx="2908168" cy="658835"/>
          </a:xfrm>
          <a:prstGeom prst="rect">
            <a:avLst/>
          </a:prstGeom>
          <a:solidFill>
            <a:srgbClr val="FFFF85"/>
          </a:solidFill>
          <a:effectLst>
            <a:softEdge rad="127000"/>
          </a:effectLst>
        </p:spPr>
        <p:txBody>
          <a:bodyPr wrap="none">
            <a:spAutoFit/>
          </a:bodyPr>
          <a:lstStyle/>
          <a:p>
            <a:pPr>
              <a:lnSpc>
                <a:spcPct val="150000"/>
              </a:lnSpc>
            </a:pPr>
            <a:r>
              <a:rPr lang="vi-VN" sz="2800" dirty="0"/>
              <a:t>5 + 61 + 8 =        </a:t>
            </a:r>
          </a:p>
        </p:txBody>
      </p:sp>
      <p:sp>
        <p:nvSpPr>
          <p:cNvPr id="76" name="TextBox 75">
            <a:extLst>
              <a:ext uri="{FF2B5EF4-FFF2-40B4-BE49-F238E27FC236}">
                <a16:creationId xmlns:a16="http://schemas.microsoft.com/office/drawing/2014/main" id="{A08D2673-4FF7-414F-A733-59A454239633}"/>
              </a:ext>
            </a:extLst>
          </p:cNvPr>
          <p:cNvSpPr txBox="1"/>
          <p:nvPr/>
        </p:nvSpPr>
        <p:spPr>
          <a:xfrm>
            <a:off x="3267628" y="5563460"/>
            <a:ext cx="639919" cy="584775"/>
          </a:xfrm>
          <a:prstGeom prst="rect">
            <a:avLst/>
          </a:prstGeom>
          <a:noFill/>
        </p:spPr>
        <p:txBody>
          <a:bodyPr wrap="none" rtlCol="0">
            <a:spAutoFit/>
          </a:bodyPr>
          <a:lstStyle/>
          <a:p>
            <a:r>
              <a:rPr lang="vi-VN" sz="3200" b="1">
                <a:solidFill>
                  <a:srgbClr val="FF0000"/>
                </a:solidFill>
              </a:rPr>
              <a:t>74</a:t>
            </a:r>
            <a:endParaRPr lang="vi-VN" sz="3200" b="1" dirty="0">
              <a:solidFill>
                <a:srgbClr val="FF0000"/>
              </a:solidFill>
            </a:endParaRPr>
          </a:p>
        </p:txBody>
      </p:sp>
    </p:spTree>
    <p:extLst>
      <p:ext uri="{BB962C8B-B14F-4D97-AF65-F5344CB8AC3E}">
        <p14:creationId xmlns:p14="http://schemas.microsoft.com/office/powerpoint/2010/main" val="82563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randombar(horizontal)">
                                      <p:cBhvr>
                                        <p:cTn id="15" dur="500"/>
                                        <p:tgtEl>
                                          <p:spTgt spid="6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6"/>
                                        </p:tgtEl>
                                        <p:attrNameLst>
                                          <p:attrName>style.visibility</p:attrName>
                                        </p:attrNameLst>
                                      </p:cBhvr>
                                      <p:to>
                                        <p:strVal val="visible"/>
                                      </p:to>
                                    </p:set>
                                    <p:animEffect transition="in" filter="wipe(left)">
                                      <p:cBhvr>
                                        <p:cTn id="20" dur="500"/>
                                        <p:tgtEl>
                                          <p:spTgt spid="6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wipe(left)">
                                      <p:cBhvr>
                                        <p:cTn id="25" dur="500"/>
                                        <p:tgtEl>
                                          <p:spTgt spid="6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8"/>
                                        </p:tgtEl>
                                        <p:attrNameLst>
                                          <p:attrName>style.visibility</p:attrName>
                                        </p:attrNameLst>
                                      </p:cBhvr>
                                      <p:to>
                                        <p:strVal val="visible"/>
                                      </p:to>
                                    </p:set>
                                    <p:animEffect transition="in" filter="wipe(left)">
                                      <p:cBhvr>
                                        <p:cTn id="30" dur="500"/>
                                        <p:tgtEl>
                                          <p:spTgt spid="6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left)">
                                      <p:cBhvr>
                                        <p:cTn id="35" dur="500"/>
                                        <p:tgtEl>
                                          <p:spTgt spid="6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fade">
                                      <p:cBhvr>
                                        <p:cTn id="40" dur="500"/>
                                        <p:tgtEl>
                                          <p:spTgt spid="7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1"/>
                                        </p:tgtEl>
                                        <p:attrNameLst>
                                          <p:attrName>style.visibility</p:attrName>
                                        </p:attrNameLst>
                                      </p:cBhvr>
                                      <p:to>
                                        <p:strVal val="visible"/>
                                      </p:to>
                                    </p:set>
                                    <p:animEffect transition="in" filter="fade">
                                      <p:cBhvr>
                                        <p:cTn id="43" dur="500"/>
                                        <p:tgtEl>
                                          <p:spTgt spid="7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2"/>
                                        </p:tgtEl>
                                        <p:attrNameLst>
                                          <p:attrName>style.visibility</p:attrName>
                                        </p:attrNameLst>
                                      </p:cBhvr>
                                      <p:to>
                                        <p:strVal val="visible"/>
                                      </p:to>
                                    </p:set>
                                    <p:animEffect transition="in" filter="fade">
                                      <p:cBhvr>
                                        <p:cTn id="53" dur="500"/>
                                        <p:tgtEl>
                                          <p:spTgt spid="72"/>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barn(inVertical)">
                                      <p:cBhvr>
                                        <p:cTn id="58" dur="500"/>
                                        <p:tgtEl>
                                          <p:spTgt spid="73"/>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p:cTn id="63" dur="500" fill="hold"/>
                                        <p:tgtEl>
                                          <p:spTgt spid="76"/>
                                        </p:tgtEl>
                                        <p:attrNameLst>
                                          <p:attrName>ppt_w</p:attrName>
                                        </p:attrNameLst>
                                      </p:cBhvr>
                                      <p:tavLst>
                                        <p:tav tm="0">
                                          <p:val>
                                            <p:fltVal val="0"/>
                                          </p:val>
                                        </p:tav>
                                        <p:tav tm="100000">
                                          <p:val>
                                            <p:strVal val="#ppt_w"/>
                                          </p:val>
                                        </p:tav>
                                      </p:tavLst>
                                    </p:anim>
                                    <p:anim calcmode="lin" valueType="num">
                                      <p:cBhvr>
                                        <p:cTn id="64" dur="500" fill="hold"/>
                                        <p:tgtEl>
                                          <p:spTgt spid="76"/>
                                        </p:tgtEl>
                                        <p:attrNameLst>
                                          <p:attrName>ppt_h</p:attrName>
                                        </p:attrNameLst>
                                      </p:cBhvr>
                                      <p:tavLst>
                                        <p:tav tm="0">
                                          <p:val>
                                            <p:fltVal val="0"/>
                                          </p:val>
                                        </p:tav>
                                        <p:tav tm="100000">
                                          <p:val>
                                            <p:strVal val="#ppt_h"/>
                                          </p:val>
                                        </p:tav>
                                      </p:tavLst>
                                    </p:anim>
                                    <p:animEffect transition="in" filter="fade">
                                      <p:cBhvr>
                                        <p:cTn id="65"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58" grpId="0"/>
      <p:bldP spid="66" grpId="0"/>
      <p:bldP spid="67" grpId="0"/>
      <p:bldP spid="68" grpId="0"/>
      <p:bldP spid="69" grpId="0"/>
      <p:bldP spid="70" grpId="0" animBg="1"/>
      <p:bldP spid="71" grpId="0"/>
      <p:bldP spid="72" grpId="0"/>
      <p:bldP spid="73" grpId="0" animBg="1"/>
      <p:bldP spid="7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A03B8B01-E9F0-45DB-9770-B533F4898F6E}"/>
              </a:ext>
            </a:extLst>
          </p:cNvPr>
          <p:cNvSpPr/>
          <p:nvPr/>
        </p:nvSpPr>
        <p:spPr>
          <a:xfrm>
            <a:off x="2962275" y="628471"/>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8" name="TextBox 7">
            <a:extLst>
              <a:ext uri="{FF2B5EF4-FFF2-40B4-BE49-F238E27FC236}">
                <a16:creationId xmlns:a16="http://schemas.microsoft.com/office/drawing/2014/main" id="{109BAF82-088D-4529-90C4-10667916B48B}"/>
              </a:ext>
            </a:extLst>
          </p:cNvPr>
          <p:cNvSpPr txBox="1"/>
          <p:nvPr/>
        </p:nvSpPr>
        <p:spPr>
          <a:xfrm>
            <a:off x="3399596" y="628471"/>
            <a:ext cx="7851500" cy="1200329"/>
          </a:xfrm>
          <a:prstGeom prst="rect">
            <a:avLst/>
          </a:prstGeom>
          <a:noFill/>
        </p:spPr>
        <p:txBody>
          <a:bodyPr wrap="square" rtlCol="0">
            <a:spAutoFit/>
          </a:bodyPr>
          <a:lstStyle/>
          <a:p>
            <a:pPr algn="just"/>
            <a:r>
              <a:rPr lang="vi-VN" sz="2400" dirty="0"/>
              <a:t>Anh Khoai đốn được hai cây tre. Cây thứ nhất có 43 đốt, cây thứ hai có 50 đốt. Hỏi hai cây tre có tất cả bao nhiêu đốt tre?</a:t>
            </a:r>
          </a:p>
        </p:txBody>
      </p:sp>
      <p:pic>
        <p:nvPicPr>
          <p:cNvPr id="9" name="Picture 8" descr="C:\Users\TUAN\Downloads\Luyện tập 1.png">
            <a:extLst>
              <a:ext uri="{FF2B5EF4-FFF2-40B4-BE49-F238E27FC236}">
                <a16:creationId xmlns:a16="http://schemas.microsoft.com/office/drawing/2014/main" id="{E3E3A2EA-1421-41CA-AA33-9605A937A313}"/>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23" name="TextBox 22">
            <a:extLst>
              <a:ext uri="{FF2B5EF4-FFF2-40B4-BE49-F238E27FC236}">
                <a16:creationId xmlns:a16="http://schemas.microsoft.com/office/drawing/2014/main" id="{99EA8C79-9B93-4E51-8B84-8753395F41B0}"/>
              </a:ext>
            </a:extLst>
          </p:cNvPr>
          <p:cNvSpPr txBox="1"/>
          <p:nvPr/>
        </p:nvSpPr>
        <p:spPr>
          <a:xfrm>
            <a:off x="7547671" y="1844591"/>
            <a:ext cx="1551369" cy="523220"/>
          </a:xfrm>
          <a:prstGeom prst="rect">
            <a:avLst/>
          </a:prstGeom>
          <a:noFill/>
        </p:spPr>
        <p:txBody>
          <a:bodyPr wrap="square" rtlCol="0">
            <a:spAutoFit/>
          </a:bodyPr>
          <a:lstStyle/>
          <a:p>
            <a:pPr algn="ctr"/>
            <a:r>
              <a:rPr lang="vi-VN" sz="2800" i="1" dirty="0"/>
              <a:t>Bài giải</a:t>
            </a:r>
          </a:p>
        </p:txBody>
      </p:sp>
      <p:sp>
        <p:nvSpPr>
          <p:cNvPr id="24" name="TextBox 23">
            <a:extLst>
              <a:ext uri="{FF2B5EF4-FFF2-40B4-BE49-F238E27FC236}">
                <a16:creationId xmlns:a16="http://schemas.microsoft.com/office/drawing/2014/main" id="{75881167-B161-4C14-A7D2-AA7E88F60990}"/>
              </a:ext>
            </a:extLst>
          </p:cNvPr>
          <p:cNvSpPr txBox="1"/>
          <p:nvPr/>
        </p:nvSpPr>
        <p:spPr>
          <a:xfrm>
            <a:off x="5419440" y="2345022"/>
            <a:ext cx="6229922" cy="523220"/>
          </a:xfrm>
          <a:prstGeom prst="rect">
            <a:avLst/>
          </a:prstGeom>
          <a:noFill/>
        </p:spPr>
        <p:txBody>
          <a:bodyPr wrap="square" rtlCol="0">
            <a:spAutoFit/>
          </a:bodyPr>
          <a:lstStyle/>
          <a:p>
            <a:pPr algn="ctr"/>
            <a:r>
              <a:rPr lang="vi-VN" sz="2800" dirty="0">
                <a:solidFill>
                  <a:srgbClr val="FF0000"/>
                </a:solidFill>
              </a:rPr>
              <a:t>Hai cây tre có tất cả số đốt tre là:</a:t>
            </a:r>
          </a:p>
        </p:txBody>
      </p:sp>
      <p:sp>
        <p:nvSpPr>
          <p:cNvPr id="25" name="TextBox 24">
            <a:extLst>
              <a:ext uri="{FF2B5EF4-FFF2-40B4-BE49-F238E27FC236}">
                <a16:creationId xmlns:a16="http://schemas.microsoft.com/office/drawing/2014/main" id="{467D6499-1EBE-46F0-A18A-B98FEEBA85B5}"/>
              </a:ext>
            </a:extLst>
          </p:cNvPr>
          <p:cNvSpPr txBox="1"/>
          <p:nvPr/>
        </p:nvSpPr>
        <p:spPr>
          <a:xfrm>
            <a:off x="5908016" y="2925800"/>
            <a:ext cx="5065485" cy="523220"/>
          </a:xfrm>
          <a:prstGeom prst="rect">
            <a:avLst/>
          </a:prstGeom>
          <a:noFill/>
        </p:spPr>
        <p:txBody>
          <a:bodyPr wrap="square" rtlCol="0">
            <a:spAutoFit/>
          </a:bodyPr>
          <a:lstStyle/>
          <a:p>
            <a:pPr algn="ctr"/>
            <a:r>
              <a:rPr lang="vi-VN" sz="2800" dirty="0">
                <a:solidFill>
                  <a:srgbClr val="FF0000"/>
                </a:solidFill>
              </a:rPr>
              <a:t>43 + 50 = 93 (đốt tre)</a:t>
            </a:r>
          </a:p>
        </p:txBody>
      </p:sp>
      <p:sp>
        <p:nvSpPr>
          <p:cNvPr id="26" name="TextBox 25">
            <a:extLst>
              <a:ext uri="{FF2B5EF4-FFF2-40B4-BE49-F238E27FC236}">
                <a16:creationId xmlns:a16="http://schemas.microsoft.com/office/drawing/2014/main" id="{B7786CDD-CB46-4D15-84AB-F5DBA7A6EF90}"/>
              </a:ext>
            </a:extLst>
          </p:cNvPr>
          <p:cNvSpPr txBox="1"/>
          <p:nvPr/>
        </p:nvSpPr>
        <p:spPr>
          <a:xfrm>
            <a:off x="7042178" y="3449020"/>
            <a:ext cx="3688390" cy="523220"/>
          </a:xfrm>
          <a:prstGeom prst="rect">
            <a:avLst/>
          </a:prstGeom>
          <a:noFill/>
        </p:spPr>
        <p:txBody>
          <a:bodyPr wrap="square" rtlCol="0">
            <a:spAutoFit/>
          </a:bodyPr>
          <a:lstStyle/>
          <a:p>
            <a:pPr algn="r"/>
            <a:r>
              <a:rPr lang="vi-VN" sz="2800" dirty="0">
                <a:solidFill>
                  <a:srgbClr val="FF0000"/>
                </a:solidFill>
              </a:rPr>
              <a:t>Đáp số: 93 đốt tre.</a:t>
            </a:r>
          </a:p>
        </p:txBody>
      </p:sp>
      <p:pic>
        <p:nvPicPr>
          <p:cNvPr id="3" name="Picture 2">
            <a:extLst>
              <a:ext uri="{FF2B5EF4-FFF2-40B4-BE49-F238E27FC236}">
                <a16:creationId xmlns:a16="http://schemas.microsoft.com/office/drawing/2014/main" id="{6F241EAC-F22B-41D7-A5D8-9A83F5F25065}"/>
              </a:ext>
            </a:extLst>
          </p:cNvPr>
          <p:cNvPicPr>
            <a:picLocks noChangeAspect="1"/>
          </p:cNvPicPr>
          <p:nvPr/>
        </p:nvPicPr>
        <p:blipFill>
          <a:blip r:embed="rId3">
            <a:clrChange>
              <a:clrFrom>
                <a:srgbClr val="FFFEFF"/>
              </a:clrFrom>
              <a:clrTo>
                <a:srgbClr val="FFFE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730153" y="1827418"/>
            <a:ext cx="5087552" cy="2203971"/>
          </a:xfrm>
          <a:prstGeom prst="rect">
            <a:avLst/>
          </a:prstGeom>
        </p:spPr>
      </p:pic>
      <p:sp>
        <p:nvSpPr>
          <p:cNvPr id="11" name="Oval 10">
            <a:extLst>
              <a:ext uri="{FF2B5EF4-FFF2-40B4-BE49-F238E27FC236}">
                <a16:creationId xmlns:a16="http://schemas.microsoft.com/office/drawing/2014/main" id="{8D262C7E-15B6-402B-A901-E0E5D8304647}"/>
              </a:ext>
            </a:extLst>
          </p:cNvPr>
          <p:cNvSpPr/>
          <p:nvPr/>
        </p:nvSpPr>
        <p:spPr>
          <a:xfrm>
            <a:off x="1056369" y="4192849"/>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12" name="TextBox 11">
            <a:extLst>
              <a:ext uri="{FF2B5EF4-FFF2-40B4-BE49-F238E27FC236}">
                <a16:creationId xmlns:a16="http://schemas.microsoft.com/office/drawing/2014/main" id="{E9053C29-8721-4E55-A59F-4A58DECC6BFB}"/>
              </a:ext>
            </a:extLst>
          </p:cNvPr>
          <p:cNvSpPr txBox="1"/>
          <p:nvPr/>
        </p:nvSpPr>
        <p:spPr>
          <a:xfrm>
            <a:off x="1493690" y="4192849"/>
            <a:ext cx="7851500" cy="461665"/>
          </a:xfrm>
          <a:prstGeom prst="rect">
            <a:avLst/>
          </a:prstGeom>
          <a:noFill/>
        </p:spPr>
        <p:txBody>
          <a:bodyPr wrap="square" rtlCol="0">
            <a:spAutoFit/>
          </a:bodyPr>
          <a:lstStyle/>
          <a:p>
            <a:pPr algn="just"/>
            <a:r>
              <a:rPr lang="vi-VN" sz="2400" dirty="0"/>
              <a:t>Tìm chữ số thích hợp.</a:t>
            </a:r>
          </a:p>
        </p:txBody>
      </p:sp>
      <p:pic>
        <p:nvPicPr>
          <p:cNvPr id="4" name="Picture 3">
            <a:extLst>
              <a:ext uri="{FF2B5EF4-FFF2-40B4-BE49-F238E27FC236}">
                <a16:creationId xmlns:a16="http://schemas.microsoft.com/office/drawing/2014/main" id="{A2FA3EF6-C656-48FE-8CB7-0A73F66A7BD9}"/>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50000"/>
                    </a14:imgEffect>
                    <a14:imgEffect>
                      <a14:saturation sat="200000"/>
                    </a14:imgEffect>
                  </a14:imgLayer>
                </a14:imgProps>
              </a:ext>
            </a:extLst>
          </a:blip>
          <a:stretch>
            <a:fillRect/>
          </a:stretch>
        </p:blipFill>
        <p:spPr>
          <a:xfrm>
            <a:off x="2162175" y="4779218"/>
            <a:ext cx="7867650" cy="1238250"/>
          </a:xfrm>
          <a:prstGeom prst="rect">
            <a:avLst/>
          </a:prstGeom>
        </p:spPr>
      </p:pic>
      <p:sp>
        <p:nvSpPr>
          <p:cNvPr id="15" name="Rectangle: Rounded Corners 14">
            <a:extLst>
              <a:ext uri="{FF2B5EF4-FFF2-40B4-BE49-F238E27FC236}">
                <a16:creationId xmlns:a16="http://schemas.microsoft.com/office/drawing/2014/main" id="{140A17CD-025B-4BA7-B153-C0703E64E530}"/>
              </a:ext>
            </a:extLst>
          </p:cNvPr>
          <p:cNvSpPr/>
          <p:nvPr/>
        </p:nvSpPr>
        <p:spPr>
          <a:xfrm>
            <a:off x="4982442" y="5178172"/>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0</a:t>
            </a:r>
          </a:p>
        </p:txBody>
      </p:sp>
      <p:sp>
        <p:nvSpPr>
          <p:cNvPr id="16" name="Rectangle 15">
            <a:extLst>
              <a:ext uri="{FF2B5EF4-FFF2-40B4-BE49-F238E27FC236}">
                <a16:creationId xmlns:a16="http://schemas.microsoft.com/office/drawing/2014/main" id="{2107C627-712D-4D6B-8D48-B4BDCD7A2AE0}"/>
              </a:ext>
            </a:extLst>
          </p:cNvPr>
          <p:cNvSpPr/>
          <p:nvPr/>
        </p:nvSpPr>
        <p:spPr>
          <a:xfrm>
            <a:off x="3687092" y="5651872"/>
            <a:ext cx="585417" cy="523220"/>
          </a:xfrm>
          <a:prstGeom prst="rect">
            <a:avLst/>
          </a:prstGeom>
        </p:spPr>
        <p:txBody>
          <a:bodyPr wrap="none">
            <a:spAutoFit/>
          </a:bodyPr>
          <a:lstStyle/>
          <a:p>
            <a:r>
              <a:rPr lang="vi-VN" sz="2800">
                <a:solidFill>
                  <a:srgbClr val="0070C0"/>
                </a:solidFill>
              </a:rPr>
              <a:t>51</a:t>
            </a:r>
            <a:endParaRPr lang="vi-VN" sz="2800" dirty="0">
              <a:solidFill>
                <a:srgbClr val="0070C0"/>
              </a:solidFill>
            </a:endParaRPr>
          </a:p>
        </p:txBody>
      </p:sp>
      <p:sp>
        <p:nvSpPr>
          <p:cNvPr id="17" name="Rectangle: Rounded Corners 16">
            <a:extLst>
              <a:ext uri="{FF2B5EF4-FFF2-40B4-BE49-F238E27FC236}">
                <a16:creationId xmlns:a16="http://schemas.microsoft.com/office/drawing/2014/main" id="{2B90CD87-8911-4E8F-AD45-815B80AD5DFD}"/>
              </a:ext>
            </a:extLst>
          </p:cNvPr>
          <p:cNvSpPr/>
          <p:nvPr/>
        </p:nvSpPr>
        <p:spPr>
          <a:xfrm>
            <a:off x="9161835" y="5180581"/>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9</a:t>
            </a:r>
          </a:p>
        </p:txBody>
      </p:sp>
      <p:sp>
        <p:nvSpPr>
          <p:cNvPr id="18" name="Rectangle 17">
            <a:extLst>
              <a:ext uri="{FF2B5EF4-FFF2-40B4-BE49-F238E27FC236}">
                <a16:creationId xmlns:a16="http://schemas.microsoft.com/office/drawing/2014/main" id="{4DAAE3D0-FAFD-4AC0-BA8A-BC978950939B}"/>
              </a:ext>
            </a:extLst>
          </p:cNvPr>
          <p:cNvSpPr/>
          <p:nvPr/>
        </p:nvSpPr>
        <p:spPr>
          <a:xfrm>
            <a:off x="7866485" y="5654281"/>
            <a:ext cx="585417" cy="523220"/>
          </a:xfrm>
          <a:prstGeom prst="rect">
            <a:avLst/>
          </a:prstGeom>
        </p:spPr>
        <p:txBody>
          <a:bodyPr wrap="square">
            <a:spAutoFit/>
          </a:bodyPr>
          <a:lstStyle/>
          <a:p>
            <a:r>
              <a:rPr lang="vi-VN" sz="2800" dirty="0">
                <a:solidFill>
                  <a:srgbClr val="0070C0"/>
                </a:solidFill>
              </a:rPr>
              <a:t>38</a:t>
            </a:r>
          </a:p>
        </p:txBody>
      </p:sp>
    </p:spTree>
    <p:extLst>
      <p:ext uri="{BB962C8B-B14F-4D97-AF65-F5344CB8AC3E}">
        <p14:creationId xmlns:p14="http://schemas.microsoft.com/office/powerpoint/2010/main" val="196338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arn(inVertical)">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arn(inVertical)">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barn(inVertical)">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barn(inVertical)">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37"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barn(outVertical)">
                                      <p:cBhvr>
                                        <p:cTn id="48" dur="500"/>
                                        <p:tgtEl>
                                          <p:spTgt spid="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p:cTn id="58" dur="500" fill="hold"/>
                                        <p:tgtEl>
                                          <p:spTgt spid="15"/>
                                        </p:tgtEl>
                                        <p:attrNameLst>
                                          <p:attrName>ppt_w</p:attrName>
                                        </p:attrNameLst>
                                      </p:cBhvr>
                                      <p:tavLst>
                                        <p:tav tm="0">
                                          <p:val>
                                            <p:fltVal val="0"/>
                                          </p:val>
                                        </p:tav>
                                        <p:tav tm="100000">
                                          <p:val>
                                            <p:strVal val="#ppt_w"/>
                                          </p:val>
                                        </p:tav>
                                      </p:tavLst>
                                    </p:anim>
                                    <p:anim calcmode="lin" valueType="num">
                                      <p:cBhvr>
                                        <p:cTn id="59" dur="500" fill="hold"/>
                                        <p:tgtEl>
                                          <p:spTgt spid="15"/>
                                        </p:tgtEl>
                                        <p:attrNameLst>
                                          <p:attrName>ppt_h</p:attrName>
                                        </p:attrNameLst>
                                      </p:cBhvr>
                                      <p:tavLst>
                                        <p:tav tm="0">
                                          <p:val>
                                            <p:fltVal val="0"/>
                                          </p:val>
                                        </p:tav>
                                        <p:tav tm="100000">
                                          <p:val>
                                            <p:strVal val="#ppt_h"/>
                                          </p:val>
                                        </p:tav>
                                      </p:tavLst>
                                    </p:anim>
                                    <p:animEffect transition="in" filter="fade">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500"/>
                                        <p:tgtEl>
                                          <p:spTgt spid="18"/>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p:cTn id="70" dur="500" fill="hold"/>
                                        <p:tgtEl>
                                          <p:spTgt spid="17"/>
                                        </p:tgtEl>
                                        <p:attrNameLst>
                                          <p:attrName>ppt_w</p:attrName>
                                        </p:attrNameLst>
                                      </p:cBhvr>
                                      <p:tavLst>
                                        <p:tav tm="0">
                                          <p:val>
                                            <p:fltVal val="0"/>
                                          </p:val>
                                        </p:tav>
                                        <p:tav tm="100000">
                                          <p:val>
                                            <p:strVal val="#ppt_w"/>
                                          </p:val>
                                        </p:tav>
                                      </p:tavLst>
                                    </p:anim>
                                    <p:anim calcmode="lin" valueType="num">
                                      <p:cBhvr>
                                        <p:cTn id="71" dur="500" fill="hold"/>
                                        <p:tgtEl>
                                          <p:spTgt spid="17"/>
                                        </p:tgtEl>
                                        <p:attrNameLst>
                                          <p:attrName>ppt_h</p:attrName>
                                        </p:attrNameLst>
                                      </p:cBhvr>
                                      <p:tavLst>
                                        <p:tav tm="0">
                                          <p:val>
                                            <p:fltVal val="0"/>
                                          </p:val>
                                        </p:tav>
                                        <p:tav tm="100000">
                                          <p:val>
                                            <p:strVal val="#ppt_h"/>
                                          </p:val>
                                        </p:tav>
                                      </p:tavLst>
                                    </p:anim>
                                    <p:animEffect transition="in" filter="fade">
                                      <p:cBhvr>
                                        <p:cTn id="7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23" grpId="0"/>
      <p:bldP spid="24" grpId="0"/>
      <p:bldP spid="25" grpId="0"/>
      <p:bldP spid="26" grpId="0"/>
      <p:bldP spid="11" grpId="0" animBg="1"/>
      <p:bldP spid="12" grpId="0"/>
      <p:bldP spid="15" grpId="0" animBg="1"/>
      <p:bldP spid="16" grpId="0"/>
      <p:bldP spid="17" grpId="0" animBg="1"/>
      <p:bldP spid="18"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1182</TotalTime>
  <Words>486</Words>
  <Application>Microsoft Office PowerPoint</Application>
  <PresentationFormat>Widescreen</PresentationFormat>
  <Paragraphs>106</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UTM Cookies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cp:lastModifiedBy>
  <cp:revision>85</cp:revision>
  <dcterms:created xsi:type="dcterms:W3CDTF">2021-06-02T01:34:28Z</dcterms:created>
  <dcterms:modified xsi:type="dcterms:W3CDTF">2021-12-03T02:54:44Z</dcterms:modified>
</cp:coreProperties>
</file>