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6" r:id="rId3"/>
  </p:sldMasterIdLst>
  <p:notesMasterIdLst>
    <p:notesMasterId r:id="rId11"/>
  </p:notesMasterIdLst>
  <p:sldIdLst>
    <p:sldId id="352" r:id="rId4"/>
    <p:sldId id="381" r:id="rId5"/>
    <p:sldId id="383" r:id="rId6"/>
    <p:sldId id="372" r:id="rId7"/>
    <p:sldId id="373" r:id="rId8"/>
    <p:sldId id="384" r:id="rId9"/>
    <p:sldId id="382" r:id="rId10"/>
  </p:sldIdLst>
  <p:sldSz cx="6858000" cy="5143500"/>
  <p:notesSz cx="6858000" cy="9144000"/>
  <p:embeddedFontLst>
    <p:embeddedFont>
      <p:font typeface="Kalam" panose="020B0604020202020204" charset="0"/>
      <p:regular r:id="rId12"/>
      <p:bold r:id="rId13"/>
    </p:embeddedFont>
    <p:embeddedFont>
      <p:font typeface="HP001 4H" panose="020B0603050302020204" pitchFamily="34" charset="0"/>
      <p:regular r:id="rId14"/>
      <p:bold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2000505000000020004" pitchFamily="2" charset="0"/>
      <p:regular r:id="rId22"/>
      <p:bold r:id="rId23"/>
      <p:italic r:id="rId24"/>
      <p:boldItalic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HP001" panose="020B0604020202020204" charset="0"/>
      <p:regular r:id="rId28"/>
      <p:bold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B40"/>
    <a:srgbClr val="FFFFFF"/>
    <a:srgbClr val="000000"/>
    <a:srgbClr val="F7446B"/>
    <a:srgbClr val="FC7D77"/>
    <a:srgbClr val="17479D"/>
    <a:srgbClr val="FBD9E9"/>
    <a:srgbClr val="3B64AC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2818" autoAdjust="0"/>
  </p:normalViewPr>
  <p:slideViewPr>
    <p:cSldViewPr snapToGrid="0">
      <p:cViewPr varScale="1">
        <p:scale>
          <a:sx n="102" d="100"/>
          <a:sy n="102" d="100"/>
        </p:scale>
        <p:origin x="85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1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244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8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033998" y="1168184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6469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6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887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962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8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453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4279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4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74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896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206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92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316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27377" y="1197359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6469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6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646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89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52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573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84379" y="1235419"/>
            <a:ext cx="2522747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6469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5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526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88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9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55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870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127062" y="1101414"/>
            <a:ext cx="2539593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69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6469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1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869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36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1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1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35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53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39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43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7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C0CCC1F2-EC4C-438A-A626-EF38FEB19E62}" type="datetimeFigureOut">
              <a:rPr lang="en-US" sz="788" smtClean="0">
                <a:ea typeface="+mn-ea"/>
              </a:rPr>
              <a:pPr defTabSz="514350">
                <a:defRPr/>
              </a:pPr>
              <a:t>12/21/2021</a:t>
            </a:fld>
            <a:endParaRPr lang="en-US" sz="788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endParaRPr lang="en-US" sz="788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F9B525D6-B33C-4B02-B16B-D7EC1E9A098D}" type="slidenum">
              <a:rPr lang="en-US" sz="788" smtClean="0">
                <a:ea typeface="+mn-ea"/>
              </a:rPr>
              <a:pPr defTabSz="514350">
                <a:defRPr/>
              </a:pPr>
              <a:t>‹#›</a:t>
            </a:fld>
            <a:endParaRPr lang="en-US" sz="788">
              <a:ea typeface="+mn-ea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1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5658311" y="3555768"/>
            <a:ext cx="1729638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865279" y="889536"/>
            <a:ext cx="5286385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701980" y="664163"/>
            <a:ext cx="5361387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488231" y="4222986"/>
            <a:ext cx="5881538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819776" y="3814678"/>
            <a:ext cx="546381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08883" y="258199"/>
            <a:ext cx="532817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766679" y="3617561"/>
            <a:ext cx="452084" cy="994477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07482" y="257814"/>
            <a:ext cx="525058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6491167" y="563036"/>
            <a:ext cx="321947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43380" y="4544414"/>
            <a:ext cx="321947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387760" y="3178232"/>
            <a:ext cx="20213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1599307" y="3912232"/>
            <a:ext cx="570607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2286208" y="4078325"/>
            <a:ext cx="29735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2680008" y="4078325"/>
            <a:ext cx="29735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4801701" y="4078325"/>
            <a:ext cx="29735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048797" y="228092"/>
            <a:ext cx="202014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5658311" y="362768"/>
            <a:ext cx="202014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70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67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96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6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5143500" y="4928056"/>
            <a:ext cx="3429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800" dirty="0">
              <a:latin typeface="+mj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743" r:id="rId6"/>
    <p:sldLayoutId id="2147483742" r:id="rId7"/>
    <p:sldLayoutId id="2147483741" r:id="rId8"/>
    <p:sldLayoutId id="2147483686" r:id="rId9"/>
    <p:sldLayoutId id="2147483693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5491479" y="4869657"/>
            <a:ext cx="982961" cy="16158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871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44" r:id="rId28"/>
    <p:sldLayoutId id="2147483740" r:id="rId29"/>
    <p:sldLayoutId id="2147483739" r:id="rId30"/>
    <p:sldLayoutId id="2147483738" r:id="rId31"/>
    <p:sldLayoutId id="2147483734" r:id="rId32"/>
    <p:sldLayoutId id="2147483735" r:id="rId33"/>
    <p:sldLayoutId id="2147483736" r:id="rId34"/>
    <p:sldLayoutId id="2147483737" r:id="rId35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F1BDE-6F3B-44E1-9B62-1DAEC99F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7" t="5051" r="7657" b="12774"/>
          <a:stretch/>
        </p:blipFill>
        <p:spPr>
          <a:xfrm>
            <a:off x="1778297" y="236100"/>
            <a:ext cx="4710222" cy="4624408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7ED03-53B7-4142-8802-FFFD68C69C18}"/>
              </a:ext>
            </a:extLst>
          </p:cNvPr>
          <p:cNvGrpSpPr/>
          <p:nvPr/>
        </p:nvGrpSpPr>
        <p:grpSpPr>
          <a:xfrm>
            <a:off x="825296" y="1401452"/>
            <a:ext cx="5600404" cy="3338536"/>
            <a:chOff x="825296" y="1401452"/>
            <a:chExt cx="5600404" cy="3338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3C9991-985C-4937-AE1A-78BA230C039F}"/>
                </a:ext>
              </a:extLst>
            </p:cNvPr>
            <p:cNvGrpSpPr/>
            <p:nvPr/>
          </p:nvGrpSpPr>
          <p:grpSpPr>
            <a:xfrm>
              <a:off x="825296" y="1401452"/>
              <a:ext cx="4405927" cy="3318271"/>
              <a:chOff x="1417547" y="1264224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5AE010C-58E9-4508-9F8B-ED997989F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933ABA-1877-4F11-820F-8A6C446E2CEA}"/>
                  </a:ext>
                </a:extLst>
              </p:cNvPr>
              <p:cNvSpPr txBox="1"/>
              <p:nvPr/>
            </p:nvSpPr>
            <p:spPr>
              <a:xfrm>
                <a:off x="1829745" y="3179483"/>
                <a:ext cx="3745069" cy="815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NÓI VÀ NGHE</a:t>
                </a:r>
                <a:endParaRPr lang="en-US" sz="36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742A6D-7884-4501-86E1-952B5EC32BBA}"/>
                  </a:ext>
                </a:extLst>
              </p:cNvPr>
              <p:cNvSpPr txBox="1"/>
              <p:nvPr/>
            </p:nvSpPr>
            <p:spPr>
              <a:xfrm>
                <a:off x="2333588" y="2690349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</a:t>
                </a: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EAB7076-3122-42A9-A525-8F5CB5D80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822" y="3391782"/>
              <a:ext cx="1872878" cy="134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47AA2C-0053-43E1-85CC-A5EA4B49D3DA}"/>
              </a:ext>
            </a:extLst>
          </p:cNvPr>
          <p:cNvGrpSpPr/>
          <p:nvPr/>
        </p:nvGrpSpPr>
        <p:grpSpPr>
          <a:xfrm>
            <a:off x="217197" y="617893"/>
            <a:ext cx="1648563" cy="674729"/>
            <a:chOff x="334427" y="617893"/>
            <a:chExt cx="1648563" cy="6747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7F7F5B-956C-4710-828C-AA758F69F9D5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883CF2-2385-461A-8AEC-0FE78C6CBCA4}"/>
                </a:ext>
              </a:extLst>
            </p:cNvPr>
            <p:cNvSpPr txBox="1"/>
            <p:nvPr/>
          </p:nvSpPr>
          <p:spPr>
            <a:xfrm>
              <a:off x="334427" y="646291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29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B6EC89E-205B-4D9E-A829-A0B1385B939B}"/>
              </a:ext>
            </a:extLst>
          </p:cNvPr>
          <p:cNvSpPr txBox="1"/>
          <p:nvPr/>
        </p:nvSpPr>
        <p:spPr>
          <a:xfrm>
            <a:off x="1741337" y="480665"/>
            <a:ext cx="487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CÁNH CỬA NHỚ BÀ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51434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1714" y="1377877"/>
            <a:ext cx="674522" cy="1067984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655" y="1522531"/>
            <a:ext cx="934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lang="en-US" sz="1800" b="1" kern="1200" dirty="0">
              <a:solidFill>
                <a:srgbClr val="FF0000"/>
              </a:solidFill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1800" b="1" kern="1200" dirty="0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lang="en-US" sz="1800" b="1" kern="1200" dirty="0">
              <a:solidFill>
                <a:srgbClr val="FF0000"/>
              </a:solidFill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5" y="576887"/>
            <a:ext cx="74652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1823605" y="752086"/>
            <a:ext cx="4569402" cy="177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1828800" y="2493108"/>
            <a:ext cx="4564207" cy="177717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796550" y="859274"/>
            <a:ext cx="4462410" cy="39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75" b="1" kern="1200" dirty="0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lang="en-US" sz="1575" b="1" kern="1200" dirty="0" err="1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lang="en-US" sz="1575" b="1" kern="1200" dirty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575" b="1" kern="1200" dirty="0" err="1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ba</a:t>
            </a:r>
            <a:r>
              <a:rPr lang="en-US" sz="1575" b="1" kern="1200" dirty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575" b="1" kern="1200" dirty="0" err="1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lang="en-US" sz="1575" b="1" kern="1200" dirty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575" b="1" kern="1200" dirty="0" smtClean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21</a:t>
            </a:r>
            <a:r>
              <a:rPr lang="en-US" sz="1575" b="1" kern="1200" dirty="0" smtClean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575" b="1" kern="1200" dirty="0" err="1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lang="en-US" sz="1575" b="1" kern="1200" dirty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12 </a:t>
            </a:r>
            <a:r>
              <a:rPr lang="en-US" sz="1575" b="1" kern="1200" dirty="0" err="1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lang="en-US" sz="1575" b="1" kern="1200" dirty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064" y="1223260"/>
            <a:ext cx="1500545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463" b="1" kern="1200" dirty="0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1463" b="1" kern="1200" dirty="0" err="1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Nói</a:t>
            </a:r>
            <a:r>
              <a:rPr lang="en-US" sz="1463" b="1" kern="1200" dirty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463" b="1" kern="1200" dirty="0" err="1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và</a:t>
            </a:r>
            <a:r>
              <a:rPr lang="en-US" sz="1463" b="1" kern="1200" dirty="0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463" b="1" kern="1200" dirty="0" err="1">
                <a:solidFill>
                  <a:prstClr val="black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nghe</a:t>
            </a:r>
            <a:endParaRPr lang="en-US" sz="1463" b="1" kern="1200" dirty="0">
              <a:solidFill>
                <a:prstClr val="black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07923" y="1568684"/>
            <a:ext cx="3499860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463" b="1" kern="1200" dirty="0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1463" b="1" kern="1200" dirty="0" err="1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Kể</a:t>
            </a:r>
            <a:r>
              <a:rPr lang="en-US" sz="1463" b="1" kern="1200" dirty="0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1463" b="1" kern="1200" dirty="0" err="1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chuyện</a:t>
            </a:r>
            <a:r>
              <a:rPr lang="en-US" sz="1463" b="1" kern="1200" dirty="0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: </a:t>
            </a:r>
            <a:r>
              <a:rPr lang="en-US" sz="1463" b="1" kern="1200" dirty="0" err="1" smtClean="0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Bà</a:t>
            </a:r>
            <a:r>
              <a:rPr lang="en-US" sz="1463" b="1" kern="1200" dirty="0" smtClean="0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1463" b="1" kern="1200" dirty="0" err="1" smtClean="0">
                <a:solidFill>
                  <a:prstClr val="black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cháu</a:t>
            </a:r>
            <a:endParaRPr lang="en-US" sz="1463" b="1" kern="1200" dirty="0">
              <a:solidFill>
                <a:prstClr val="black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3640E3-1628-46C6-A011-43048BCEF9EF}"/>
              </a:ext>
            </a:extLst>
          </p:cNvPr>
          <p:cNvSpPr txBox="1"/>
          <p:nvPr/>
        </p:nvSpPr>
        <p:spPr>
          <a:xfrm>
            <a:off x="2729568" y="5171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BÀ CHÁU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51266D-F86A-444D-93EA-C14BEFA26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233622" y="209818"/>
            <a:ext cx="1537420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AAAC79-0B95-47A0-A216-487F8D5B3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287"/>
          <a:stretch/>
        </p:blipFill>
        <p:spPr>
          <a:xfrm>
            <a:off x="1408262" y="1414802"/>
            <a:ext cx="5202483" cy="1523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C65E5E-B8AC-4694-BDE8-556309B63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689"/>
          <a:stretch/>
        </p:blipFill>
        <p:spPr>
          <a:xfrm>
            <a:off x="565634" y="3039795"/>
            <a:ext cx="5726732" cy="1626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1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508001" y="301926"/>
            <a:ext cx="58155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1500" dirty="0" err="1">
                <a:latin typeface="UTM Avo" panose="02040603050506020204" pitchFamily="18" charset="0"/>
              </a:rPr>
              <a:t>Dựa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câu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hỏi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gợi</a:t>
            </a:r>
            <a:r>
              <a:rPr lang="en-US" sz="1500" dirty="0">
                <a:latin typeface="UTM Avo" panose="02040603050506020204" pitchFamily="18" charset="0"/>
              </a:rPr>
              <a:t> ý, </a:t>
            </a:r>
            <a:r>
              <a:rPr lang="en-US" sz="1500" dirty="0" err="1">
                <a:latin typeface="UTM Avo" panose="02040603050506020204" pitchFamily="18" charset="0"/>
              </a:rPr>
              <a:t>đoán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nội</a:t>
            </a:r>
            <a:r>
              <a:rPr lang="en-US" sz="1500" dirty="0">
                <a:latin typeface="UTM Avo" panose="02040603050506020204" pitchFamily="18" charset="0"/>
              </a:rPr>
              <a:t> dung </a:t>
            </a:r>
            <a:r>
              <a:rPr lang="en-US" sz="1500" dirty="0" err="1">
                <a:latin typeface="UTM Avo" panose="02040603050506020204" pitchFamily="18" charset="0"/>
              </a:rPr>
              <a:t>của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từng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tranh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C1807-6693-49EF-BDDF-0EF4A5BF2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-4370"/>
          <a:stretch/>
        </p:blipFill>
        <p:spPr>
          <a:xfrm>
            <a:off x="534497" y="694854"/>
            <a:ext cx="5748123" cy="2073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9E94F-4FC7-43FC-BF1D-FD7E00955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-160"/>
          <a:stretch/>
        </p:blipFill>
        <p:spPr>
          <a:xfrm>
            <a:off x="576330" y="2648969"/>
            <a:ext cx="5726732" cy="2192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I VA NGHE - KE CHUYEN - BA VA CHA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5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9507D5-4F11-4B4B-BB3D-1EA81E250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287"/>
          <a:stretch/>
        </p:blipFill>
        <p:spPr>
          <a:xfrm>
            <a:off x="408286" y="802697"/>
            <a:ext cx="6041427" cy="1769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9FB46-6FFA-4AA4-AEF3-FDB020DBC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689"/>
          <a:stretch/>
        </p:blipFill>
        <p:spPr>
          <a:xfrm>
            <a:off x="486960" y="2701342"/>
            <a:ext cx="5884080" cy="1671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9395E4-58BD-4BDE-B409-0E2B37220001}"/>
              </a:ext>
            </a:extLst>
          </p:cNvPr>
          <p:cNvSpPr txBox="1"/>
          <p:nvPr/>
        </p:nvSpPr>
        <p:spPr>
          <a:xfrm>
            <a:off x="2692401" y="332924"/>
            <a:ext cx="1219199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solidFill>
                  <a:srgbClr val="FFAB40"/>
                </a:solidFill>
                <a:latin typeface="UTM Avo" panose="02040603050506020204" pitchFamily="18" charset="0"/>
              </a:rPr>
              <a:t>Bà</a:t>
            </a:r>
            <a:r>
              <a:rPr lang="en-US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FFAB40"/>
                </a:solidFill>
                <a:latin typeface="UTM Avo" panose="02040603050506020204" pitchFamily="18" charset="0"/>
              </a:rPr>
              <a:t>cháu</a:t>
            </a:r>
            <a:endParaRPr lang="vi-VN" sz="1800" dirty="0">
              <a:solidFill>
                <a:srgbClr val="FFAB4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  <p:tag name="INKNOELEADERBOARD" val="-17351140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4432</TotalTime>
  <Words>55</Words>
  <Application>Microsoft Office PowerPoint</Application>
  <PresentationFormat>Custom</PresentationFormat>
  <Paragraphs>13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Arial</vt:lpstr>
      <vt:lpstr>Times New Roman</vt:lpstr>
      <vt:lpstr>UTM Avo</vt:lpstr>
      <vt:lpstr>Kalam</vt:lpstr>
      <vt:lpstr>HP001 4H</vt:lpstr>
      <vt:lpstr>UTM Cookies</vt:lpstr>
      <vt:lpstr>Calibri Light</vt:lpstr>
      <vt:lpstr>Calibri</vt:lpstr>
      <vt:lpstr>Montserrat</vt:lpstr>
      <vt:lpstr>HP001 4 hàng</vt:lpstr>
      <vt:lpstr>HP001</vt:lpstr>
      <vt:lpstr>等线</vt:lpstr>
      <vt:lpstr>Doodle Sketchbook by Slidesgo</vt:lpstr>
      <vt:lpstr>Custom Design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193</cp:revision>
  <dcterms:modified xsi:type="dcterms:W3CDTF">2021-12-22T00:06:24Z</dcterms:modified>
</cp:coreProperties>
</file>