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15"/>
  </p:notesMasterIdLst>
  <p:sldIdLst>
    <p:sldId id="258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909457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133</Words>
  <Application>Microsoft Office PowerPoint</Application>
  <PresentationFormat>On-screen Show (4:3)</PresentationFormat>
  <Paragraphs>27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宋体</vt:lpstr>
      <vt:lpstr>Arial</vt:lpstr>
      <vt:lpstr>Arial-Rounded</vt:lpstr>
      <vt:lpstr>Calibri</vt:lpstr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17</cp:revision>
  <dcterms:created xsi:type="dcterms:W3CDTF">2006-08-16T00:00:00Z</dcterms:created>
  <dcterms:modified xsi:type="dcterms:W3CDTF">2020-09-12T14:46:52Z</dcterms:modified>
</cp:coreProperties>
</file>