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1" r:id="rId3"/>
    <p:sldId id="306" r:id="rId4"/>
    <p:sldId id="307" r:id="rId5"/>
    <p:sldId id="288" r:id="rId6"/>
    <p:sldId id="298" r:id="rId7"/>
    <p:sldId id="30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  <a:srgbClr val="4BD0FF"/>
    <a:srgbClr val="FFF869"/>
    <a:srgbClr val="FFFBAF"/>
    <a:srgbClr val="F9ED07"/>
    <a:srgbClr val="FCD8F2"/>
    <a:srgbClr val="FBC5EC"/>
    <a:srgbClr val="FAB8E7"/>
    <a:srgbClr val="F8A2DF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hoạt động cho hs, hướng dẫn HS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7496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2400" y="1309873"/>
            <a:ext cx="2069378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62200" y="1309873"/>
            <a:ext cx="2110943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59084" y="1309873"/>
            <a:ext cx="2110943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48 - 3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905171" y="1309873"/>
            <a:ext cx="2110943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150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31885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00" y="27519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14482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34220" y="3950553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1350" y="3950553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1150" y="230505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3486" y="318492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8700" y="27514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700482" y="40052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91192" y="395028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27350" y="395028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15199" y="3940026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81600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8514" y="320127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04491" y="27011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930073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34199" y="3950553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44908" y="3940026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11309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11309" y="320127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34200" y="27011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259782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63908" y="3950553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9038" y="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715720"/>
            <a:ext cx="8823121" cy="3684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305" y="1567084"/>
            <a:ext cx="651164" cy="523220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568815"/>
            <a:ext cx="651164" cy="523220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5305" y="2724150"/>
            <a:ext cx="651164" cy="523220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724150"/>
            <a:ext cx="651164" cy="523220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" y="5715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62940" y="-19050"/>
            <a:ext cx="7212329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3"/>
          <a:stretch/>
        </p:blipFill>
        <p:spPr>
          <a:xfrm>
            <a:off x="432673" y="1122218"/>
            <a:ext cx="8530792" cy="297353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870364" y="2259811"/>
            <a:ext cx="367565" cy="553998"/>
          </a:xfrm>
          <a:prstGeom prst="rect">
            <a:avLst/>
          </a:prstGeom>
          <a:solidFill>
            <a:srgbClr val="FFF869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60389" y="2321594"/>
            <a:ext cx="367565" cy="553998"/>
          </a:xfrm>
          <a:prstGeom prst="rect">
            <a:avLst/>
          </a:prstGeom>
          <a:solidFill>
            <a:srgbClr val="FFF869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85321" y="2291849"/>
            <a:ext cx="367565" cy="553998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09608" y="1529195"/>
            <a:ext cx="367565" cy="553998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10400" y="2291849"/>
            <a:ext cx="367565" cy="553998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548097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Trên cây thị có 74 quả. Gió lay làm rụng 21 quả. Hỏi trên cây thị còn bao nhiêu quả?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8200" y="1200150"/>
            <a:ext cx="4212054" cy="3570119"/>
            <a:chOff x="4648200" y="1200150"/>
            <a:chExt cx="4212054" cy="35701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4" t="32143" r="27157" b="26786"/>
            <a:stretch/>
          </p:blipFill>
          <p:spPr bwMode="auto">
            <a:xfrm>
              <a:off x="5018314" y="1428750"/>
              <a:ext cx="3841940" cy="334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48200" y="1200150"/>
              <a:ext cx="6858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19993"/>
              </p:ext>
            </p:extLst>
          </p:nvPr>
        </p:nvGraphicFramePr>
        <p:xfrm>
          <a:off x="248835" y="2168785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45817" y="2345579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58635" y="2355556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16035" y="2394158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84907" y="2377233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72587" y="3105150"/>
            <a:ext cx="4656613" cy="161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Em hãy nêu câu trả lời.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5" t="29166" r="36639" b="22817"/>
          <a:stretch/>
        </p:blipFill>
        <p:spPr bwMode="auto">
          <a:xfrm>
            <a:off x="2438401" y="1809750"/>
            <a:ext cx="3347470" cy="317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716046" y="-29608"/>
            <a:ext cx="84424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smtClean="0">
                <a:latin typeface="Arial" pitchFamily="34" charset="0"/>
                <a:cs typeface="Arial" pitchFamily="34" charset="0"/>
              </a:rPr>
              <a:t>Dế mèn phiêu lưu kí.</a:t>
            </a:r>
          </a:p>
          <a:p>
            <a:pPr marL="514350" indent="-514350" algn="just">
              <a:buAutoNum type="alphaLcParenR"/>
            </a:pPr>
            <a:r>
              <a:rPr lang="en-US" sz="2100" smtClean="0">
                <a:latin typeface="Arial" pitchFamily="34" charset="0"/>
                <a:cs typeface="Arial" pitchFamily="34" charset="0"/>
              </a:rPr>
              <a:t>Xem tranh rồi tính:</a:t>
            </a:r>
          </a:p>
          <a:p>
            <a:pPr algn="just"/>
            <a:r>
              <a:rPr lang="en-US" sz="2100" smtClean="0">
                <a:latin typeface="Arial" pitchFamily="34" charset="0"/>
                <a:cs typeface="Arial" pitchFamily="34" charset="0"/>
              </a:rPr>
              <a:t>- Từ nhà dến mèn đến nhà bác xén tóc dài bao nhiêu bước chân?</a:t>
            </a:r>
          </a:p>
          <a:p>
            <a:pPr algn="just"/>
            <a:r>
              <a:rPr lang="en-US" sz="2100" smtClean="0">
                <a:latin typeface="Arial" pitchFamily="34" charset="0"/>
                <a:cs typeface="Arial" pitchFamily="34" charset="0"/>
              </a:rPr>
              <a:t>- Từ nhà dế mèn đến nhà châu chấu voi dài bao nhiêu bước chân?</a:t>
            </a:r>
          </a:p>
          <a:p>
            <a:pPr algn="just"/>
            <a:r>
              <a:rPr lang="en-US" sz="2100" smtClean="0">
                <a:latin typeface="Arial" pitchFamily="34" charset="0"/>
                <a:cs typeface="Arial" pitchFamily="34" charset="0"/>
              </a:rPr>
              <a:t>b) Nhà ai gần nhà dế mèn nhất?</a:t>
            </a:r>
            <a:endParaRPr lang="en-US" sz="2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213</Words>
  <Application>Microsoft Office PowerPoint</Application>
  <PresentationFormat>On-screen Show (16:9)</PresentationFormat>
  <Paragraphs>74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387</cp:revision>
  <dcterms:created xsi:type="dcterms:W3CDTF">2021-01-09T02:19:28Z</dcterms:created>
  <dcterms:modified xsi:type="dcterms:W3CDTF">2021-03-22T09:36:13Z</dcterms:modified>
</cp:coreProperties>
</file>