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85" r:id="rId5"/>
    <p:sldId id="258" r:id="rId6"/>
    <p:sldId id="291" r:id="rId7"/>
    <p:sldId id="271" r:id="rId8"/>
    <p:sldId id="277" r:id="rId9"/>
    <p:sldId id="286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AB"/>
    <a:srgbClr val="FEF76E"/>
    <a:srgbClr val="F3F06C"/>
    <a:srgbClr val="EEF963"/>
    <a:srgbClr val="DEF16B"/>
    <a:srgbClr val="E7F595"/>
    <a:srgbClr val="E3D8F8"/>
    <a:srgbClr val="ECEC9E"/>
    <a:srgbClr val="A6D86E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74" autoAdjust="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 + 15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676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5 bằng 7, viết 7.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cộng 1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572" y="16440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" y="2491865"/>
            <a:ext cx="993601" cy="180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472358" y="894334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+ 30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3909" y="4111845"/>
            <a:ext cx="731489" cy="584775"/>
          </a:xfrm>
          <a:prstGeom prst="rect">
            <a:avLst/>
          </a:prstGeom>
          <a:solidFill>
            <a:srgbClr val="FFFB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cộng 0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3 bằng 5, viết 5.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5" y="5391150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0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2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5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7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80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18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0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13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59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0" y="1200150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4" y="1235481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85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1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19" y="5434338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0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5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8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91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06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67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2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5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0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90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87326" y="166991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400" y="17243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+ 21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8200" y="17561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+ 64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5084" y="18062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+ 40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31171" y="18097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73823" y="892654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8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93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168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72" y="213631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338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5600" y="213367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311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7236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98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5176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7192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98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733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928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84147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114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5451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231747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842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6456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1898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789" y="2900278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3928" y="2882134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4568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0010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chỗ đỗ cho trực thăng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3559169"/>
            <a:ext cx="1504973" cy="1688747"/>
            <a:chOff x="838200" y="3559169"/>
            <a:chExt cx="1504973" cy="1688747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3559169"/>
              <a:ext cx="1504973" cy="1504973"/>
              <a:chOff x="838200" y="3486150"/>
              <a:chExt cx="1504973" cy="150497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itle 4"/>
            <p:cNvSpPr txBox="1">
              <a:spLocks/>
            </p:cNvSpPr>
            <p:nvPr/>
          </p:nvSpPr>
          <p:spPr>
            <a:xfrm>
              <a:off x="1276860" y="4390666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1788" y="3559169"/>
            <a:ext cx="1504973" cy="1679222"/>
            <a:chOff x="4051788" y="3559169"/>
            <a:chExt cx="1504973" cy="1679222"/>
          </a:xfrm>
        </p:grpSpPr>
        <p:grpSp>
          <p:nvGrpSpPr>
            <p:cNvPr id="44" name="Group 43"/>
            <p:cNvGrpSpPr/>
            <p:nvPr/>
          </p:nvGrpSpPr>
          <p:grpSpPr>
            <a:xfrm>
              <a:off x="4051788" y="3559169"/>
              <a:ext cx="1504973" cy="1504973"/>
              <a:chOff x="838200" y="3486150"/>
              <a:chExt cx="1504973" cy="150497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" name="Title 4"/>
            <p:cNvSpPr txBox="1">
              <a:spLocks/>
            </p:cNvSpPr>
            <p:nvPr/>
          </p:nvSpPr>
          <p:spPr>
            <a:xfrm>
              <a:off x="4487018" y="4381141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3543" y="3559169"/>
            <a:ext cx="1504973" cy="1704981"/>
            <a:chOff x="7023543" y="3559169"/>
            <a:chExt cx="1504973" cy="1704981"/>
          </a:xfrm>
        </p:grpSpPr>
        <p:grpSp>
          <p:nvGrpSpPr>
            <p:cNvPr id="41" name="Group 40"/>
            <p:cNvGrpSpPr/>
            <p:nvPr/>
          </p:nvGrpSpPr>
          <p:grpSpPr>
            <a:xfrm>
              <a:off x="7023543" y="3559169"/>
              <a:ext cx="1504973" cy="1504973"/>
              <a:chOff x="838200" y="3486150"/>
              <a:chExt cx="1504973" cy="1504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7467600" y="4406900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79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/>
          <a:stretch/>
        </p:blipFill>
        <p:spPr bwMode="auto">
          <a:xfrm>
            <a:off x="5912733" y="101600"/>
            <a:ext cx="31097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20" r="38502"/>
          <a:stretch/>
        </p:blipFill>
        <p:spPr bwMode="auto">
          <a:xfrm>
            <a:off x="3864718" y="76200"/>
            <a:ext cx="18791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77"/>
          <a:stretch/>
        </p:blipFill>
        <p:spPr bwMode="auto">
          <a:xfrm>
            <a:off x="384032" y="76200"/>
            <a:ext cx="3213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211" y="1576868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636" y="1900729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013" y="1901356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2209800" y="2190750"/>
            <a:ext cx="2175374" cy="1692280"/>
          </a:xfrm>
          <a:prstGeom prst="curved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608" y="1781127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350" y="1781126"/>
            <a:ext cx="376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76859" y="1519710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944340" y="1530449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467600" y="1657341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141159" y="1727881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665308" y="1601365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167510" y="1610922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2009786" y="2011958"/>
            <a:ext cx="5153014" cy="1871071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91" y="1900728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506" y="1900729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10800000" flipV="1">
            <a:off x="5367903" y="2038533"/>
            <a:ext cx="1903486" cy="1875600"/>
          </a:xfrm>
          <a:prstGeom prst="curvedConnector3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  <p:bldP spid="32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317500"/>
            <a:ext cx="8423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8" y="1428749"/>
            <a:ext cx="3762379" cy="2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3905"/>
              </p:ext>
            </p:extLst>
          </p:nvPr>
        </p:nvGraphicFramePr>
        <p:xfrm>
          <a:off x="2650715" y="4324350"/>
          <a:ext cx="3978685" cy="70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26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2694081" y="4411756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656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8010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971550"/>
            <a:ext cx="2895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4797" y="526488"/>
            <a:ext cx="281820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972344"/>
            <a:ext cx="495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5800" y="1428749"/>
            <a:ext cx="12192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294</Words>
  <Application>Microsoft Office PowerPoint</Application>
  <PresentationFormat>On-screen Show (16:9)</PresentationFormat>
  <Paragraphs>112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.VnArial</vt:lpstr>
      <vt:lpstr>Arabia</vt:lpstr>
      <vt:lpstr>Arial</vt:lpstr>
      <vt:lpstr>Arial-SGK-TV</vt:lpstr>
      <vt:lpstr>Calibri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250</cp:revision>
  <dcterms:created xsi:type="dcterms:W3CDTF">2021-01-09T02:19:28Z</dcterms:created>
  <dcterms:modified xsi:type="dcterms:W3CDTF">2023-03-15T00:48:37Z</dcterms:modified>
</cp:coreProperties>
</file>